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9" r:id="rId3"/>
    <p:sldId id="287" r:id="rId4"/>
    <p:sldId id="331" r:id="rId5"/>
    <p:sldId id="353" r:id="rId6"/>
    <p:sldId id="330" r:id="rId7"/>
    <p:sldId id="335" r:id="rId8"/>
    <p:sldId id="356" r:id="rId9"/>
    <p:sldId id="355" r:id="rId10"/>
    <p:sldId id="359" r:id="rId11"/>
    <p:sldId id="358" r:id="rId12"/>
    <p:sldId id="360" r:id="rId13"/>
    <p:sldId id="361" r:id="rId14"/>
    <p:sldId id="362" r:id="rId15"/>
    <p:sldId id="363" r:id="rId16"/>
    <p:sldId id="366" r:id="rId17"/>
    <p:sldId id="369" r:id="rId18"/>
    <p:sldId id="367" r:id="rId19"/>
    <p:sldId id="364" r:id="rId20"/>
    <p:sldId id="368" r:id="rId21"/>
    <p:sldId id="329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7"/>
    <a:srgbClr val="FFE699"/>
    <a:srgbClr val="FF4B00"/>
    <a:srgbClr val="E2F0D9"/>
    <a:srgbClr val="FEA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82" y="1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11.07.2020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11.07.2020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297302" y="4855618"/>
            <a:ext cx="3597395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Jesaja Teil 2</a:t>
            </a:r>
          </a:p>
        </p:txBody>
      </p:sp>
    </p:spTree>
    <p:extLst>
      <p:ext uri="{BB962C8B-B14F-4D97-AF65-F5344CB8AC3E}">
        <p14:creationId xmlns:p14="http://schemas.microsoft.com/office/powerpoint/2010/main" val="398044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752E335-6611-49BA-812C-E69E24B8D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58" y="155"/>
            <a:ext cx="10266716" cy="685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04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64313" y="519357"/>
            <a:ext cx="10851689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Kriege sind unnötig aber unvermeidbar, denn sie entspringen</a:t>
            </a:r>
          </a:p>
          <a:p>
            <a:r>
              <a:rPr lang="de-CH" sz="3000" dirty="0"/>
              <a:t> der sündigen menschlichen Natur. Was immer die Regierungen </a:t>
            </a:r>
          </a:p>
          <a:p>
            <a:r>
              <a:rPr lang="de-CH" sz="3000" dirty="0"/>
              <a:t>und Institutionen dieser Welt zur Vermeidung von Kriegen </a:t>
            </a:r>
          </a:p>
          <a:p>
            <a:r>
              <a:rPr lang="de-CH" sz="3000" dirty="0"/>
              <a:t>unternehmen, es wird nicht gelingen, solange der sündige Mensch </a:t>
            </a:r>
          </a:p>
          <a:p>
            <a:r>
              <a:rPr lang="de-CH" sz="3000" dirty="0"/>
              <a:t>am Ruder ist.</a:t>
            </a:r>
          </a:p>
          <a:p>
            <a:r>
              <a:rPr lang="de-CH" sz="3000" dirty="0"/>
              <a:t> </a:t>
            </a:r>
          </a:p>
          <a:p>
            <a:r>
              <a:rPr lang="de-CH" sz="3000" dirty="0"/>
              <a:t>Doch ein Tag wird kommen, wenn der Herr Jesus Christus die </a:t>
            </a:r>
          </a:p>
          <a:p>
            <a:r>
              <a:rPr lang="de-CH" sz="3000" dirty="0"/>
              <a:t>Feinde Gottes richten und sein Reich der Gerechtigkeit (Millennium) </a:t>
            </a:r>
          </a:p>
          <a:p>
            <a:r>
              <a:rPr lang="de-CH" sz="3000" dirty="0"/>
              <a:t>aufrichten wird. Dann, aber auch erst dann, werden die Schwerter </a:t>
            </a:r>
          </a:p>
          <a:p>
            <a:r>
              <a:rPr lang="de-CH" sz="3000" dirty="0"/>
              <a:t>zu Pflugscharen werden. Solange der Friedefürst verworfen ist, </a:t>
            </a:r>
          </a:p>
          <a:p>
            <a:r>
              <a:rPr lang="de-CH" sz="3000" dirty="0"/>
              <a:t>kann es keinen Frieden auf der Erde geben.</a:t>
            </a:r>
          </a:p>
        </p:txBody>
      </p:sp>
    </p:spTree>
    <p:extLst>
      <p:ext uri="{BB962C8B-B14F-4D97-AF65-F5344CB8AC3E}">
        <p14:creationId xmlns:p14="http://schemas.microsoft.com/office/powerpoint/2010/main" val="2340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86293" y="514961"/>
            <a:ext cx="38289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Das geteilte Königreich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F1AA8BD-5272-4CDA-A9A3-61A409112EC7}"/>
              </a:ext>
            </a:extLst>
          </p:cNvPr>
          <p:cNvSpPr txBox="1"/>
          <p:nvPr/>
        </p:nvSpPr>
        <p:spPr>
          <a:xfrm>
            <a:off x="528789" y="1454276"/>
            <a:ext cx="958602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Um Jesaja und seine Botschaft richtig zu verstehen, müssen </a:t>
            </a:r>
          </a:p>
          <a:p>
            <a:r>
              <a:rPr lang="de-CH" sz="3000" dirty="0"/>
              <a:t>wir wissen, dass er in einem geteilten Königreich gelebt hat. </a:t>
            </a:r>
          </a:p>
          <a:p>
            <a:r>
              <a:rPr lang="de-CH" sz="3000" dirty="0"/>
              <a:t>Das geteilte Königreich war nie im Plan Gottes, sondern war </a:t>
            </a:r>
          </a:p>
          <a:p>
            <a:r>
              <a:rPr lang="de-CH" sz="3000" dirty="0"/>
              <a:t>eine Folge von einem Nichtbeachten von Gottes Weisungen </a:t>
            </a:r>
          </a:p>
          <a:p>
            <a:r>
              <a:rPr lang="de-CH" sz="3000" dirty="0"/>
              <a:t>und Instruktionen.</a:t>
            </a:r>
          </a:p>
        </p:txBody>
      </p:sp>
    </p:spTree>
    <p:extLst>
      <p:ext uri="{BB962C8B-B14F-4D97-AF65-F5344CB8AC3E}">
        <p14:creationId xmlns:p14="http://schemas.microsoft.com/office/powerpoint/2010/main" val="50122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145D7E8-404F-4ACC-9106-70B0CC2AA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364" y="0"/>
            <a:ext cx="5521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83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86293" y="514961"/>
            <a:ext cx="38289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Das geteilte Königreich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F1AA8BD-5272-4CDA-A9A3-61A409112EC7}"/>
              </a:ext>
            </a:extLst>
          </p:cNvPr>
          <p:cNvSpPr txBox="1"/>
          <p:nvPr/>
        </p:nvSpPr>
        <p:spPr>
          <a:xfrm>
            <a:off x="528789" y="1454276"/>
            <a:ext cx="1051627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Salomo baute in der Folge eine grosse Verwaltung auf. Für seinen </a:t>
            </a:r>
          </a:p>
          <a:p>
            <a:r>
              <a:rPr lang="de-CH" sz="3000" dirty="0"/>
              <a:t>Hofstaat brauchte er täglich grosse Mengen an Mehl, Rinder, </a:t>
            </a:r>
          </a:p>
          <a:p>
            <a:r>
              <a:rPr lang="de-CH" sz="3000" dirty="0"/>
              <a:t>Schafe, Hirsche, Gazellen, Geflügel, und noch Vieles mehr. Zudem </a:t>
            </a:r>
          </a:p>
          <a:p>
            <a:r>
              <a:rPr lang="de-CH" sz="3000" dirty="0"/>
              <a:t>baute er ein riesiges Kriegsheer auf mit Rossen, Streitwagen und </a:t>
            </a:r>
          </a:p>
          <a:p>
            <a:r>
              <a:rPr lang="de-CH" sz="3000" dirty="0"/>
              <a:t>Reitern </a:t>
            </a:r>
            <a:r>
              <a:rPr lang="de-CH" sz="3000" b="1" dirty="0"/>
              <a:t>(1Kö 5,1-8)</a:t>
            </a:r>
            <a:r>
              <a:rPr lang="de-CH" sz="3000" dirty="0"/>
              <a:t>.</a:t>
            </a:r>
          </a:p>
          <a:p>
            <a:r>
              <a:rPr lang="de-CH" sz="3000" dirty="0"/>
              <a:t>Zusätzlich engagierte er sich in unzählige Bauwerke und kurbelte </a:t>
            </a:r>
          </a:p>
          <a:p>
            <a:r>
              <a:rPr lang="de-CH" sz="3000" dirty="0"/>
              <a:t>die Wirtschaft an und Israel florierte. Um all die Arbeiten aufrecht </a:t>
            </a:r>
          </a:p>
          <a:p>
            <a:r>
              <a:rPr lang="de-CH" sz="3000" dirty="0"/>
              <a:t>zu erhalten, hatte er ein Fronarbeitssystem installiert mit </a:t>
            </a:r>
          </a:p>
          <a:p>
            <a:r>
              <a:rPr lang="de-CH" sz="3000" dirty="0"/>
              <a:t>Zehntausenden von Fronarbeitern und Aufsehern </a:t>
            </a:r>
            <a:r>
              <a:rPr lang="de-CH" sz="3000" b="1" dirty="0"/>
              <a:t>(1Kö 5,27-32)</a:t>
            </a:r>
            <a:r>
              <a:rPr lang="de-CH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742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86293" y="514961"/>
            <a:ext cx="23855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Aufbau Jesaja</a:t>
            </a:r>
          </a:p>
        </p:txBody>
      </p:sp>
    </p:spTree>
    <p:extLst>
      <p:ext uri="{BB962C8B-B14F-4D97-AF65-F5344CB8AC3E}">
        <p14:creationId xmlns:p14="http://schemas.microsoft.com/office/powerpoint/2010/main" val="264545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59E4364-75D6-4B12-853F-9F33C8136D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5012"/>
            <a:ext cx="12192000" cy="536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44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297302" y="4855618"/>
            <a:ext cx="3597395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Jesaja Teil 2</a:t>
            </a:r>
          </a:p>
        </p:txBody>
      </p:sp>
    </p:spTree>
    <p:extLst>
      <p:ext uri="{BB962C8B-B14F-4D97-AF65-F5344CB8AC3E}">
        <p14:creationId xmlns:p14="http://schemas.microsoft.com/office/powerpoint/2010/main" val="451033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https://wol.jw.org/de/wol/ml/r10/lp-x/5">
            <a:extLst>
              <a:ext uri="{FF2B5EF4-FFF2-40B4-BE49-F238E27FC236}">
                <a16:creationId xmlns:a16="http://schemas.microsoft.com/office/drawing/2014/main" id="{905C43F0-72F4-4D17-9A00-602F07EEFE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66" y="0"/>
            <a:ext cx="11190546" cy="6862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216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86293" y="514961"/>
            <a:ext cx="82720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Wahre Sicherheit ist nur in Jesus Christus zu finden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F1AA8BD-5272-4CDA-A9A3-61A409112EC7}"/>
              </a:ext>
            </a:extLst>
          </p:cNvPr>
          <p:cNvSpPr txBox="1"/>
          <p:nvPr/>
        </p:nvSpPr>
        <p:spPr>
          <a:xfrm>
            <a:off x="528789" y="1454276"/>
            <a:ext cx="101925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“Dies ist das Wort des HERRN an Serubbabel: Nicht durch Macht</a:t>
            </a:r>
          </a:p>
          <a:p>
            <a:r>
              <a:rPr lang="de-DE" sz="3000" dirty="0"/>
              <a:t> und nicht durch Kraft, sondern durch meinen Geist, spricht der </a:t>
            </a:r>
          </a:p>
          <a:p>
            <a:r>
              <a:rPr lang="de-DE" sz="3000" dirty="0"/>
              <a:t>HERR der Heerscharen.“ </a:t>
            </a:r>
            <a:r>
              <a:rPr lang="de-DE" sz="3000" b="1" dirty="0"/>
              <a:t>(</a:t>
            </a:r>
            <a:r>
              <a:rPr lang="de-DE" sz="3000" b="1" dirty="0" err="1"/>
              <a:t>Sach</a:t>
            </a:r>
            <a:r>
              <a:rPr lang="de-DE" sz="3000" b="1" dirty="0"/>
              <a:t> 4,6)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72958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3480" y="313038"/>
            <a:ext cx="17700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000" b="1" dirty="0"/>
              <a:t>Jesaja</a:t>
            </a:r>
            <a:endParaRPr lang="de-CH" sz="5000" dirty="0">
              <a:latin typeface="Trebuchet MS" panose="020B0603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3480" y="1549904"/>
            <a:ext cx="462075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400" dirty="0"/>
              <a:t>Kapitel: 66 | Verse:  1292</a:t>
            </a:r>
          </a:p>
        </p:txBody>
      </p:sp>
    </p:spTree>
    <p:extLst>
      <p:ext uri="{BB962C8B-B14F-4D97-AF65-F5344CB8AC3E}">
        <p14:creationId xmlns:p14="http://schemas.microsoft.com/office/powerpoint/2010/main" val="6111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86293" y="514961"/>
            <a:ext cx="82720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Wahre Sicherheit ist nur in Jesus Christus zu finden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F1AA8BD-5272-4CDA-A9A3-61A409112EC7}"/>
              </a:ext>
            </a:extLst>
          </p:cNvPr>
          <p:cNvSpPr txBox="1"/>
          <p:nvPr/>
        </p:nvSpPr>
        <p:spPr>
          <a:xfrm>
            <a:off x="528789" y="1265246"/>
            <a:ext cx="10711202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„So spricht der HERR: Verflucht ist der Mann, der auf Menschen </a:t>
            </a:r>
          </a:p>
          <a:p>
            <a:r>
              <a:rPr lang="de-DE" sz="3000" dirty="0"/>
              <a:t>vertraut und Fleisch zu seinem Arm macht und dessen Herz vom </a:t>
            </a:r>
          </a:p>
          <a:p>
            <a:r>
              <a:rPr lang="de-DE" sz="3000" dirty="0"/>
              <a:t>HERRN weicht! Er wird sein wie ein kahler Strauch in der Steppe </a:t>
            </a:r>
          </a:p>
          <a:p>
            <a:r>
              <a:rPr lang="de-DE" sz="3000" dirty="0"/>
              <a:t>und nicht sehen, dass Gutes kommt. Und an dürren Stätten in der </a:t>
            </a:r>
          </a:p>
          <a:p>
            <a:r>
              <a:rPr lang="de-DE" sz="3000" dirty="0"/>
              <a:t>Wüste wird er wohnen, in einem salzigen Land, wo sonst niemand </a:t>
            </a:r>
          </a:p>
          <a:p>
            <a:r>
              <a:rPr lang="de-DE" sz="3000" dirty="0"/>
              <a:t>wohnt. Gesegnet ist der Mann, der auf den HERRN vertraut und </a:t>
            </a:r>
          </a:p>
          <a:p>
            <a:r>
              <a:rPr lang="de-DE" sz="3000" dirty="0"/>
              <a:t>dessen Vertrauen der HERR ist! Er wird sein wie ein Baum, der am </a:t>
            </a:r>
          </a:p>
          <a:p>
            <a:r>
              <a:rPr lang="de-DE" sz="3000" dirty="0"/>
              <a:t>Wasser gepflanzt ist und am Bach seine Wurzeln ausstreckt und </a:t>
            </a:r>
          </a:p>
          <a:p>
            <a:r>
              <a:rPr lang="de-DE" sz="3000" dirty="0"/>
              <a:t>sich nicht fürchtet, wenn die Hitze kommt. Sein Laub ist grün, im </a:t>
            </a:r>
          </a:p>
          <a:p>
            <a:r>
              <a:rPr lang="de-DE" sz="3000" dirty="0"/>
              <a:t>Jahr der Dürre ist er unbekümmert, und er hört nicht auf, Frucht zu </a:t>
            </a:r>
          </a:p>
          <a:p>
            <a:r>
              <a:rPr lang="de-DE" sz="3000" dirty="0"/>
              <a:t>tragen.“ </a:t>
            </a:r>
            <a:r>
              <a:rPr lang="de-DE" sz="3000" b="1" dirty="0"/>
              <a:t>(Jer 17,5-8)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35524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297302" y="4855618"/>
            <a:ext cx="3597395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Jesaja </a:t>
            </a:r>
            <a:r>
              <a:rPr lang="de-CH" sz="5500" b="1"/>
              <a:t>Teil 2</a:t>
            </a:r>
            <a:endParaRPr lang="de-CH" sz="5500" b="1" dirty="0"/>
          </a:p>
        </p:txBody>
      </p:sp>
    </p:spTree>
    <p:extLst>
      <p:ext uri="{BB962C8B-B14F-4D97-AF65-F5344CB8AC3E}">
        <p14:creationId xmlns:p14="http://schemas.microsoft.com/office/powerpoint/2010/main" val="179742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6631" y="883355"/>
            <a:ext cx="1038906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Gott hat den Menschen geschaffen, und in ihn somit ein </a:t>
            </a:r>
          </a:p>
          <a:p>
            <a:r>
              <a:rPr lang="de-CH" sz="3000" dirty="0"/>
              <a:t>Gott-Gen hineingepflanzt. Ohne Gott ist das Herz des </a:t>
            </a:r>
          </a:p>
          <a:p>
            <a:r>
              <a:rPr lang="de-CH" sz="3000" dirty="0"/>
              <a:t>Menschen leer. Nur Gott kann die Leere des Menschen füllen </a:t>
            </a:r>
          </a:p>
          <a:p>
            <a:r>
              <a:rPr lang="de-CH" sz="3000" dirty="0"/>
              <a:t>und befriedigen. Denken wir zurück an das Predigerbuch </a:t>
            </a:r>
          </a:p>
          <a:p>
            <a:r>
              <a:rPr lang="de-CH" sz="3000" dirty="0"/>
              <a:t>das genau diese Botschaft für alle Menschen hat! Der Mensch </a:t>
            </a:r>
          </a:p>
          <a:p>
            <a:r>
              <a:rPr lang="de-CH" sz="3000" dirty="0"/>
              <a:t>sehnt sich danach, das Zukünftige zu wissen und das Unsichtbare </a:t>
            </a:r>
          </a:p>
          <a:p>
            <a:r>
              <a:rPr lang="de-CH" sz="3000" dirty="0"/>
              <a:t>zu fassen. Beides bietet Gott dem Menschen an durch sein </a:t>
            </a:r>
          </a:p>
          <a:p>
            <a:r>
              <a:rPr lang="de-CH" sz="3000" dirty="0"/>
              <a:t>Wort und seinen Hl. Geist!</a:t>
            </a:r>
          </a:p>
        </p:txBody>
      </p:sp>
    </p:spTree>
    <p:extLst>
      <p:ext uri="{BB962C8B-B14F-4D97-AF65-F5344CB8AC3E}">
        <p14:creationId xmlns:p14="http://schemas.microsoft.com/office/powerpoint/2010/main" val="5131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6631" y="1706313"/>
            <a:ext cx="850053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"Wenn sie euch aber sagen werden: Befragt die </a:t>
            </a:r>
          </a:p>
          <a:p>
            <a:r>
              <a:rPr lang="de-CH" sz="3000" dirty="0"/>
              <a:t>Totenbeschwörer und Wahrsager, die flüstern und </a:t>
            </a:r>
          </a:p>
          <a:p>
            <a:r>
              <a:rPr lang="de-CH" sz="3000" dirty="0"/>
              <a:t>murmeln! — [so antwortet ihnen]: Soll nicht ein Volk </a:t>
            </a:r>
          </a:p>
          <a:p>
            <a:r>
              <a:rPr lang="de-CH" sz="3000" dirty="0"/>
              <a:t>seinen Gott befragen, oder soll man die Toten für die </a:t>
            </a:r>
          </a:p>
          <a:p>
            <a:r>
              <a:rPr lang="de-CH" sz="3000" dirty="0"/>
              <a:t>Lebendigen befragen?" </a:t>
            </a:r>
            <a:r>
              <a:rPr lang="de-CH" sz="3000" b="1" dirty="0"/>
              <a:t>(Jes 8,19)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91947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6631" y="1706313"/>
            <a:ext cx="68141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Von guten Mächten wunderbar geborgen,</a:t>
            </a:r>
            <a:br>
              <a:rPr lang="de-CH" sz="3000" dirty="0"/>
            </a:br>
            <a:r>
              <a:rPr lang="de-CH" sz="3000" dirty="0"/>
              <a:t>erwarten wir getrost, was kommen mag.</a:t>
            </a:r>
            <a:br>
              <a:rPr lang="de-CH" sz="3000" dirty="0"/>
            </a:br>
            <a:r>
              <a:rPr lang="de-CH" sz="3000" dirty="0"/>
              <a:t>Gott ist bei uns am Abend und am Morgen</a:t>
            </a:r>
            <a:br>
              <a:rPr lang="de-CH" sz="3000" dirty="0"/>
            </a:br>
            <a:r>
              <a:rPr lang="de-CH" sz="3000" dirty="0"/>
              <a:t>und ganz gewiss an jedem neuen Tag.</a:t>
            </a:r>
          </a:p>
        </p:txBody>
      </p:sp>
    </p:spTree>
    <p:extLst>
      <p:ext uri="{BB962C8B-B14F-4D97-AF65-F5344CB8AC3E}">
        <p14:creationId xmlns:p14="http://schemas.microsoft.com/office/powerpoint/2010/main" val="141052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19064"/>
            <a:ext cx="6953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Das "Gesetz des doppelten Bezugs"</a:t>
            </a:r>
          </a:p>
        </p:txBody>
      </p:sp>
    </p:spTree>
    <p:extLst>
      <p:ext uri="{BB962C8B-B14F-4D97-AF65-F5344CB8AC3E}">
        <p14:creationId xmlns:p14="http://schemas.microsoft.com/office/powerpoint/2010/main" val="320709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523DEFE-E01E-404D-8C9F-AE84D0C1EE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158"/>
            <a:ext cx="12192000" cy="664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12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86293" y="514961"/>
            <a:ext cx="11305980" cy="5632311"/>
          </a:xfrm>
          <a:prstGeom prst="rect">
            <a:avLst/>
          </a:prstGeom>
          <a:solidFill>
            <a:srgbClr val="DEEBF7"/>
          </a:solidFill>
        </p:spPr>
        <p:txBody>
          <a:bodyPr wrap="none" rtlCol="0">
            <a:spAutoFit/>
          </a:bodyPr>
          <a:lstStyle/>
          <a:p>
            <a:r>
              <a:rPr lang="de-CH" sz="3000" dirty="0"/>
              <a:t>"Ja, es wird geschehen am Ende der Tage, da wird der Berg des </a:t>
            </a:r>
          </a:p>
          <a:p>
            <a:r>
              <a:rPr lang="de-CH" sz="3000" dirty="0"/>
              <a:t>Hauses des HERRN fest gegründet stehen an der Spitze der Berge, </a:t>
            </a:r>
          </a:p>
          <a:p>
            <a:r>
              <a:rPr lang="de-CH" sz="3000" dirty="0"/>
              <a:t>und er wird erhaben sein über alle Höhen, und alle Heiden werden </a:t>
            </a:r>
          </a:p>
          <a:p>
            <a:r>
              <a:rPr lang="de-CH" sz="3000" dirty="0"/>
              <a:t>zu ihm strömen. 3 Und viele Völker werden hingehen und sagen: </a:t>
            </a:r>
          </a:p>
          <a:p>
            <a:r>
              <a:rPr lang="de-CH" sz="3000" dirty="0"/>
              <a:t>»Kommt, lasst uns hinaufziehen zum Berg des HERRN, zum Haus </a:t>
            </a:r>
          </a:p>
          <a:p>
            <a:r>
              <a:rPr lang="de-CH" sz="3000" dirty="0"/>
              <a:t>des Gottes Jakobs, damit er uns belehre über seine Wege und wir </a:t>
            </a:r>
          </a:p>
          <a:p>
            <a:r>
              <a:rPr lang="de-CH" sz="3000" dirty="0"/>
              <a:t>auf seinen Pfaden wandeln!« Denn von Zion wird das Gesetz ausgehen </a:t>
            </a:r>
          </a:p>
          <a:p>
            <a:r>
              <a:rPr lang="de-CH" sz="3000" dirty="0"/>
              <a:t>und das Wort des HERRN von Jerusalem. 4 Und er wird Recht sprechen </a:t>
            </a:r>
          </a:p>
          <a:p>
            <a:r>
              <a:rPr lang="de-CH" sz="3000" dirty="0"/>
              <a:t>zwischen den Heiden und viele Völker zurechtweisen, sodass sie ihre </a:t>
            </a:r>
          </a:p>
          <a:p>
            <a:r>
              <a:rPr lang="de-CH" sz="3000" dirty="0"/>
              <a:t>Schwerter zu Pflugscharen schmieden werden und ihre Speere zu </a:t>
            </a:r>
          </a:p>
          <a:p>
            <a:r>
              <a:rPr lang="de-CH" sz="3000" dirty="0"/>
              <a:t>Rebmessern; kein Volk wird gegen das andere das Schwert erheben, </a:t>
            </a:r>
          </a:p>
          <a:p>
            <a:r>
              <a:rPr lang="de-CH" sz="3000" dirty="0"/>
              <a:t>und sie werden den Krieg nicht mehr erlernen." </a:t>
            </a:r>
            <a:r>
              <a:rPr lang="de-CH" sz="3000" b="1" dirty="0"/>
              <a:t>(Jes 2,2-4)</a:t>
            </a:r>
          </a:p>
        </p:txBody>
      </p:sp>
    </p:spTree>
    <p:extLst>
      <p:ext uri="{BB962C8B-B14F-4D97-AF65-F5344CB8AC3E}">
        <p14:creationId xmlns:p14="http://schemas.microsoft.com/office/powerpoint/2010/main" val="346100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9E8A1E5-5B73-4B2B-B57A-0839164B3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95" y="2909"/>
            <a:ext cx="10370527" cy="686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98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</Words>
  <Application>Microsoft Office PowerPoint</Application>
  <PresentationFormat>Breitbild</PresentationFormat>
  <Paragraphs>76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Trebuchet MS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lastModifiedBy>RB</cp:lastModifiedBy>
  <cp:revision>124</cp:revision>
  <dcterms:created xsi:type="dcterms:W3CDTF">2018-05-19T05:14:58Z</dcterms:created>
  <dcterms:modified xsi:type="dcterms:W3CDTF">2020-07-11T14:02:47Z</dcterms:modified>
</cp:coreProperties>
</file>