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91" r:id="rId2"/>
    <p:sldId id="564" r:id="rId3"/>
    <p:sldId id="616" r:id="rId4"/>
    <p:sldId id="714" r:id="rId5"/>
    <p:sldId id="678" r:id="rId6"/>
    <p:sldId id="677" r:id="rId7"/>
    <p:sldId id="716" r:id="rId8"/>
    <p:sldId id="521" r:id="rId9"/>
    <p:sldId id="718" r:id="rId10"/>
    <p:sldId id="715" r:id="rId11"/>
    <p:sldId id="717" r:id="rId12"/>
    <p:sldId id="683" r:id="rId13"/>
    <p:sldId id="697" r:id="rId14"/>
    <p:sldId id="721" r:id="rId15"/>
    <p:sldId id="722" r:id="rId16"/>
    <p:sldId id="723" r:id="rId17"/>
    <p:sldId id="725" r:id="rId18"/>
    <p:sldId id="719" r:id="rId19"/>
    <p:sldId id="726" r:id="rId20"/>
    <p:sldId id="727" r:id="rId21"/>
    <p:sldId id="728" r:id="rId22"/>
    <p:sldId id="729" r:id="rId23"/>
    <p:sldId id="730" r:id="rId24"/>
    <p:sldId id="731" r:id="rId25"/>
    <p:sldId id="720" r:id="rId26"/>
    <p:sldId id="733" r:id="rId27"/>
    <p:sldId id="734" r:id="rId28"/>
    <p:sldId id="735" r:id="rId29"/>
    <p:sldId id="736" r:id="rId30"/>
    <p:sldId id="732" r:id="rId31"/>
    <p:sldId id="713" r:id="rId32"/>
  </p:sldIdLst>
  <p:sldSz cx="12192000" cy="6858000"/>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D636"/>
    <a:srgbClr val="3399FF"/>
    <a:srgbClr val="66CCFF"/>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2982" autoAdjust="0"/>
  </p:normalViewPr>
  <p:slideViewPr>
    <p:cSldViewPr snapToGrid="0">
      <p:cViewPr varScale="1">
        <p:scale>
          <a:sx n="153" d="100"/>
          <a:sy n="153" d="100"/>
        </p:scale>
        <p:origin x="368" y="100"/>
      </p:cViewPr>
      <p:guideLst>
        <p:guide orient="horz" pos="2160"/>
        <p:guide pos="3840"/>
      </p:guideLst>
    </p:cSldViewPr>
  </p:slideViewPr>
  <p:outlineViewPr>
    <p:cViewPr>
      <p:scale>
        <a:sx n="33" d="100"/>
        <a:sy n="33" d="100"/>
      </p:scale>
      <p:origin x="0" y="289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19525" y="0"/>
            <a:ext cx="2921000" cy="495300"/>
          </a:xfrm>
          <a:prstGeom prst="rect">
            <a:avLst/>
          </a:prstGeom>
        </p:spPr>
        <p:txBody>
          <a:bodyPr vert="horz" lIns="91440" tIns="45720" rIns="91440" bIns="45720" rtlCol="0"/>
          <a:lstStyle>
            <a:lvl1pPr algn="r">
              <a:defRPr sz="1200"/>
            </a:lvl1pPr>
          </a:lstStyle>
          <a:p>
            <a:fld id="{470CADD4-DEDA-43B1-886C-647C7C8A345C}" type="datetimeFigureOut">
              <a:rPr lang="de-CH" smtClean="0"/>
              <a:t>28.08.2021</a:t>
            </a:fld>
            <a:endParaRPr lang="de-CH"/>
          </a:p>
        </p:txBody>
      </p:sp>
      <p:sp>
        <p:nvSpPr>
          <p:cNvPr id="4" name="Folienbildplatzhalt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4688" y="4751388"/>
            <a:ext cx="5392737" cy="3887787"/>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377363"/>
            <a:ext cx="2921000" cy="4953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19525" y="9377363"/>
            <a:ext cx="2921000" cy="495300"/>
          </a:xfrm>
          <a:prstGeom prst="rect">
            <a:avLst/>
          </a:prstGeom>
        </p:spPr>
        <p:txBody>
          <a:bodyPr vert="horz" lIns="91440" tIns="45720" rIns="91440" bIns="45720" rtlCol="0" anchor="b"/>
          <a:lstStyle>
            <a:lvl1pPr algn="r">
              <a:defRPr sz="1200"/>
            </a:lvl1pPr>
          </a:lstStyle>
          <a:p>
            <a:fld id="{7763BA49-E773-46FE-919B-F9DB7C9E4EB7}" type="slidenum">
              <a:rPr lang="de-CH" smtClean="0"/>
              <a:t>‹Nr.›</a:t>
            </a:fld>
            <a:endParaRPr lang="de-CH"/>
          </a:p>
        </p:txBody>
      </p:sp>
    </p:spTree>
    <p:extLst>
      <p:ext uri="{BB962C8B-B14F-4D97-AF65-F5344CB8AC3E}">
        <p14:creationId xmlns:p14="http://schemas.microsoft.com/office/powerpoint/2010/main" val="905025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6</a:t>
            </a:fld>
            <a:endParaRPr lang="de-CH"/>
          </a:p>
        </p:txBody>
      </p:sp>
    </p:spTree>
    <p:extLst>
      <p:ext uri="{BB962C8B-B14F-4D97-AF65-F5344CB8AC3E}">
        <p14:creationId xmlns:p14="http://schemas.microsoft.com/office/powerpoint/2010/main" val="4184976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10</a:t>
            </a:fld>
            <a:endParaRPr lang="de-CH"/>
          </a:p>
        </p:txBody>
      </p:sp>
    </p:spTree>
    <p:extLst>
      <p:ext uri="{BB962C8B-B14F-4D97-AF65-F5344CB8AC3E}">
        <p14:creationId xmlns:p14="http://schemas.microsoft.com/office/powerpoint/2010/main" val="2997208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7763BA49-E773-46FE-919B-F9DB7C9E4EB7}" type="slidenum">
              <a:rPr lang="de-CH" smtClean="0"/>
              <a:t>28</a:t>
            </a:fld>
            <a:endParaRPr lang="de-CH"/>
          </a:p>
        </p:txBody>
      </p:sp>
    </p:spTree>
    <p:extLst>
      <p:ext uri="{BB962C8B-B14F-4D97-AF65-F5344CB8AC3E}">
        <p14:creationId xmlns:p14="http://schemas.microsoft.com/office/powerpoint/2010/main" val="152965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D7CE7-2DB1-4AF6-A0CF-700C2A751B2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91D32DCB-3ED5-406E-A743-AE4A91384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BEF23B1A-96F3-4F0F-BFD2-4C84241104C1}"/>
              </a:ext>
            </a:extLst>
          </p:cNvPr>
          <p:cNvSpPr>
            <a:spLocks noGrp="1"/>
          </p:cNvSpPr>
          <p:nvPr>
            <p:ph type="dt" sz="half" idx="10"/>
          </p:nvPr>
        </p:nvSpPr>
        <p:spPr/>
        <p:txBody>
          <a:bodyPr/>
          <a:lstStyle/>
          <a:p>
            <a:fld id="{F933B1AF-C5F1-46A7-8E1D-2AF154C39C49}" type="datetimeFigureOut">
              <a:rPr lang="de-CH" smtClean="0"/>
              <a:t>28.08.2021</a:t>
            </a:fld>
            <a:endParaRPr lang="de-CH"/>
          </a:p>
        </p:txBody>
      </p:sp>
      <p:sp>
        <p:nvSpPr>
          <p:cNvPr id="5" name="Fußzeilenplatzhalter 4">
            <a:extLst>
              <a:ext uri="{FF2B5EF4-FFF2-40B4-BE49-F238E27FC236}">
                <a16:creationId xmlns:a16="http://schemas.microsoft.com/office/drawing/2014/main" id="{2E05BB20-5DCD-4760-9D5E-988C0503BB5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7BB85F7-8805-41EF-A275-7C0285D50BE4}"/>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016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D30CB-1657-4FA1-903F-161524140F1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51A94D06-4036-4BF4-ACEB-4528D840FE9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2E8DDB8-B72D-46C5-9063-3BDE6D2862AD}"/>
              </a:ext>
            </a:extLst>
          </p:cNvPr>
          <p:cNvSpPr>
            <a:spLocks noGrp="1"/>
          </p:cNvSpPr>
          <p:nvPr>
            <p:ph type="dt" sz="half" idx="10"/>
          </p:nvPr>
        </p:nvSpPr>
        <p:spPr/>
        <p:txBody>
          <a:bodyPr/>
          <a:lstStyle/>
          <a:p>
            <a:fld id="{F933B1AF-C5F1-46A7-8E1D-2AF154C39C49}" type="datetimeFigureOut">
              <a:rPr lang="de-CH" smtClean="0"/>
              <a:t>28.08.2021</a:t>
            </a:fld>
            <a:endParaRPr lang="de-CH"/>
          </a:p>
        </p:txBody>
      </p:sp>
      <p:sp>
        <p:nvSpPr>
          <p:cNvPr id="5" name="Fußzeilenplatzhalter 4">
            <a:extLst>
              <a:ext uri="{FF2B5EF4-FFF2-40B4-BE49-F238E27FC236}">
                <a16:creationId xmlns:a16="http://schemas.microsoft.com/office/drawing/2014/main" id="{F6542659-DAC6-4426-B04C-9806088DA22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87F2D852-73B3-4FA5-9623-1E47AB4FB7E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73369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3E65004-336F-44A3-84A8-5BD8175DF61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40EA1F4F-7F10-4E0A-93CD-3C363B727A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9E2BEBF-AAC5-4D43-B70E-A04EEF2F7A7F}"/>
              </a:ext>
            </a:extLst>
          </p:cNvPr>
          <p:cNvSpPr>
            <a:spLocks noGrp="1"/>
          </p:cNvSpPr>
          <p:nvPr>
            <p:ph type="dt" sz="half" idx="10"/>
          </p:nvPr>
        </p:nvSpPr>
        <p:spPr/>
        <p:txBody>
          <a:bodyPr/>
          <a:lstStyle/>
          <a:p>
            <a:fld id="{F933B1AF-C5F1-46A7-8E1D-2AF154C39C49}" type="datetimeFigureOut">
              <a:rPr lang="de-CH" smtClean="0"/>
              <a:t>28.08.2021</a:t>
            </a:fld>
            <a:endParaRPr lang="de-CH"/>
          </a:p>
        </p:txBody>
      </p:sp>
      <p:sp>
        <p:nvSpPr>
          <p:cNvPr id="5" name="Fußzeilenplatzhalter 4">
            <a:extLst>
              <a:ext uri="{FF2B5EF4-FFF2-40B4-BE49-F238E27FC236}">
                <a16:creationId xmlns:a16="http://schemas.microsoft.com/office/drawing/2014/main" id="{48B2E89A-CF8F-4D6D-AF35-EB171072BA42}"/>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FAB6095-5F4C-42A4-80F1-F4051660D9F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36950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28.08.2021</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a:p>
        </p:txBody>
      </p:sp>
    </p:spTree>
    <p:extLst>
      <p:ext uri="{BB962C8B-B14F-4D97-AF65-F5344CB8AC3E}">
        <p14:creationId xmlns:p14="http://schemas.microsoft.com/office/powerpoint/2010/main" val="20973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CD364-4700-4021-8F2E-36B088308AA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1206AB2-998A-4A8A-BB3F-E86453B8333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D6E1858-1D4C-4ADD-B509-1F04E75243FE}"/>
              </a:ext>
            </a:extLst>
          </p:cNvPr>
          <p:cNvSpPr>
            <a:spLocks noGrp="1"/>
          </p:cNvSpPr>
          <p:nvPr>
            <p:ph type="dt" sz="half" idx="10"/>
          </p:nvPr>
        </p:nvSpPr>
        <p:spPr/>
        <p:txBody>
          <a:bodyPr/>
          <a:lstStyle/>
          <a:p>
            <a:fld id="{F933B1AF-C5F1-46A7-8E1D-2AF154C39C49}" type="datetimeFigureOut">
              <a:rPr lang="de-CH" smtClean="0"/>
              <a:t>28.08.2021</a:t>
            </a:fld>
            <a:endParaRPr lang="de-CH"/>
          </a:p>
        </p:txBody>
      </p:sp>
      <p:sp>
        <p:nvSpPr>
          <p:cNvPr id="5" name="Fußzeilenplatzhalter 4">
            <a:extLst>
              <a:ext uri="{FF2B5EF4-FFF2-40B4-BE49-F238E27FC236}">
                <a16:creationId xmlns:a16="http://schemas.microsoft.com/office/drawing/2014/main" id="{95C59EC5-C91E-46FC-8100-8D0AB9B55B1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5601D86-82B7-4B9B-912E-5DEABD9852ED}"/>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17122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FF81D-87E6-41EC-A954-ACA41584E5E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982A3BA4-578F-4055-B266-4B992E82B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409907-D7A5-4B12-B3C9-2AA2CE918A2D}"/>
              </a:ext>
            </a:extLst>
          </p:cNvPr>
          <p:cNvSpPr>
            <a:spLocks noGrp="1"/>
          </p:cNvSpPr>
          <p:nvPr>
            <p:ph type="dt" sz="half" idx="10"/>
          </p:nvPr>
        </p:nvSpPr>
        <p:spPr/>
        <p:txBody>
          <a:bodyPr/>
          <a:lstStyle/>
          <a:p>
            <a:fld id="{F933B1AF-C5F1-46A7-8E1D-2AF154C39C49}" type="datetimeFigureOut">
              <a:rPr lang="de-CH" smtClean="0"/>
              <a:t>28.08.2021</a:t>
            </a:fld>
            <a:endParaRPr lang="de-CH"/>
          </a:p>
        </p:txBody>
      </p:sp>
      <p:sp>
        <p:nvSpPr>
          <p:cNvPr id="5" name="Fußzeilenplatzhalter 4">
            <a:extLst>
              <a:ext uri="{FF2B5EF4-FFF2-40B4-BE49-F238E27FC236}">
                <a16:creationId xmlns:a16="http://schemas.microsoft.com/office/drawing/2014/main" id="{B1C82FC5-7446-4D67-9B17-F0C553B5CB7A}"/>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1F5F2E0-2353-473D-A61F-F4EF6B54E071}"/>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3008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4132A-EE5A-488A-9B3D-340F9899BB5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6965D868-C7E8-49B4-A02B-D4CCC5B6F65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E501BB0-9E49-46B0-9901-FC42B12B776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46FD0CDA-4EBC-4AF5-9AA0-9D5E46821411}"/>
              </a:ext>
            </a:extLst>
          </p:cNvPr>
          <p:cNvSpPr>
            <a:spLocks noGrp="1"/>
          </p:cNvSpPr>
          <p:nvPr>
            <p:ph type="dt" sz="half" idx="10"/>
          </p:nvPr>
        </p:nvSpPr>
        <p:spPr/>
        <p:txBody>
          <a:bodyPr/>
          <a:lstStyle/>
          <a:p>
            <a:fld id="{F933B1AF-C5F1-46A7-8E1D-2AF154C39C49}" type="datetimeFigureOut">
              <a:rPr lang="de-CH" smtClean="0"/>
              <a:t>28.08.2021</a:t>
            </a:fld>
            <a:endParaRPr lang="de-CH"/>
          </a:p>
        </p:txBody>
      </p:sp>
      <p:sp>
        <p:nvSpPr>
          <p:cNvPr id="6" name="Fußzeilenplatzhalter 5">
            <a:extLst>
              <a:ext uri="{FF2B5EF4-FFF2-40B4-BE49-F238E27FC236}">
                <a16:creationId xmlns:a16="http://schemas.microsoft.com/office/drawing/2014/main" id="{8811F98A-9D23-49CA-956E-38001D1AF024}"/>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EDF1F2D-2700-4CE5-874E-E7647953A703}"/>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42165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36BBD-C2D6-4AFA-A9A8-03B1E2C6CB19}"/>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E910BEDD-D6C3-40E8-954B-EC17C8D8A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0C77C37-93CC-45A8-8BAC-5855B8F7C4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8DEDC76C-9014-405D-AD19-5DC13A1DE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48BB4DE-4C7B-4716-A81B-B57C4181595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482359C6-AEA3-4B63-8993-CB4563C1AD24}"/>
              </a:ext>
            </a:extLst>
          </p:cNvPr>
          <p:cNvSpPr>
            <a:spLocks noGrp="1"/>
          </p:cNvSpPr>
          <p:nvPr>
            <p:ph type="dt" sz="half" idx="10"/>
          </p:nvPr>
        </p:nvSpPr>
        <p:spPr/>
        <p:txBody>
          <a:bodyPr/>
          <a:lstStyle/>
          <a:p>
            <a:fld id="{F933B1AF-C5F1-46A7-8E1D-2AF154C39C49}" type="datetimeFigureOut">
              <a:rPr lang="de-CH" smtClean="0"/>
              <a:t>28.08.2021</a:t>
            </a:fld>
            <a:endParaRPr lang="de-CH"/>
          </a:p>
        </p:txBody>
      </p:sp>
      <p:sp>
        <p:nvSpPr>
          <p:cNvPr id="8" name="Fußzeilenplatzhalter 7">
            <a:extLst>
              <a:ext uri="{FF2B5EF4-FFF2-40B4-BE49-F238E27FC236}">
                <a16:creationId xmlns:a16="http://schemas.microsoft.com/office/drawing/2014/main" id="{320B9363-56C1-41C6-9A23-DEA4A69272D3}"/>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2C01CC76-0673-4BF6-A7CE-998944A28D9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86024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4ED79-DC66-4940-8719-19CC1329C9C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A08B6F9-0046-400B-B7DE-E02781BD3544}"/>
              </a:ext>
            </a:extLst>
          </p:cNvPr>
          <p:cNvSpPr>
            <a:spLocks noGrp="1"/>
          </p:cNvSpPr>
          <p:nvPr>
            <p:ph type="dt" sz="half" idx="10"/>
          </p:nvPr>
        </p:nvSpPr>
        <p:spPr/>
        <p:txBody>
          <a:bodyPr/>
          <a:lstStyle/>
          <a:p>
            <a:fld id="{F933B1AF-C5F1-46A7-8E1D-2AF154C39C49}" type="datetimeFigureOut">
              <a:rPr lang="de-CH" smtClean="0"/>
              <a:t>28.08.2021</a:t>
            </a:fld>
            <a:endParaRPr lang="de-CH"/>
          </a:p>
        </p:txBody>
      </p:sp>
      <p:sp>
        <p:nvSpPr>
          <p:cNvPr id="4" name="Fußzeilenplatzhalter 3">
            <a:extLst>
              <a:ext uri="{FF2B5EF4-FFF2-40B4-BE49-F238E27FC236}">
                <a16:creationId xmlns:a16="http://schemas.microsoft.com/office/drawing/2014/main" id="{6F19CFC8-DB1C-4D03-9B72-4747664E3732}"/>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F1498AED-C42A-4C99-AC5C-48A9537F60C8}"/>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71428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F38C16-A59E-407F-A95C-C6905CB042E3}"/>
              </a:ext>
            </a:extLst>
          </p:cNvPr>
          <p:cNvSpPr>
            <a:spLocks noGrp="1"/>
          </p:cNvSpPr>
          <p:nvPr>
            <p:ph type="dt" sz="half" idx="10"/>
          </p:nvPr>
        </p:nvSpPr>
        <p:spPr/>
        <p:txBody>
          <a:bodyPr/>
          <a:lstStyle/>
          <a:p>
            <a:fld id="{F933B1AF-C5F1-46A7-8E1D-2AF154C39C49}" type="datetimeFigureOut">
              <a:rPr lang="de-CH" smtClean="0"/>
              <a:t>28.08.2021</a:t>
            </a:fld>
            <a:endParaRPr lang="de-CH"/>
          </a:p>
        </p:txBody>
      </p:sp>
      <p:sp>
        <p:nvSpPr>
          <p:cNvPr id="3" name="Fußzeilenplatzhalter 2">
            <a:extLst>
              <a:ext uri="{FF2B5EF4-FFF2-40B4-BE49-F238E27FC236}">
                <a16:creationId xmlns:a16="http://schemas.microsoft.com/office/drawing/2014/main" id="{8F9EE877-C1C5-4795-8461-AD707E5B4C61}"/>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FCC84BEF-EBCD-4583-AB65-42AF29F8E87F}"/>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6546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F4727-1538-439D-84A0-A54F00A4C9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5A7B8EF9-A9C2-424D-89BA-FC57AA77F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FABF0ACE-E9BE-492C-BD12-28E61284A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E0D299D-222D-44B7-8E23-A1D3F7591BF0}"/>
              </a:ext>
            </a:extLst>
          </p:cNvPr>
          <p:cNvSpPr>
            <a:spLocks noGrp="1"/>
          </p:cNvSpPr>
          <p:nvPr>
            <p:ph type="dt" sz="half" idx="10"/>
          </p:nvPr>
        </p:nvSpPr>
        <p:spPr/>
        <p:txBody>
          <a:bodyPr/>
          <a:lstStyle/>
          <a:p>
            <a:fld id="{F933B1AF-C5F1-46A7-8E1D-2AF154C39C49}" type="datetimeFigureOut">
              <a:rPr lang="de-CH" smtClean="0"/>
              <a:t>28.08.2021</a:t>
            </a:fld>
            <a:endParaRPr lang="de-CH"/>
          </a:p>
        </p:txBody>
      </p:sp>
      <p:sp>
        <p:nvSpPr>
          <p:cNvPr id="6" name="Fußzeilenplatzhalter 5">
            <a:extLst>
              <a:ext uri="{FF2B5EF4-FFF2-40B4-BE49-F238E27FC236}">
                <a16:creationId xmlns:a16="http://schemas.microsoft.com/office/drawing/2014/main" id="{BDDF0475-7058-4858-B2E6-5AD06A6440B6}"/>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EE66D134-F535-4DF3-9799-55CD813A0496}"/>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01069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2FDA9-B748-416B-BDDB-E384A727D5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933A6277-9647-48CE-8F33-88191EF21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B00A29AF-4245-4E7B-B9BA-7E6BE9F1C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F2B3D4-0E4E-455D-BE8A-465AC680EB0E}"/>
              </a:ext>
            </a:extLst>
          </p:cNvPr>
          <p:cNvSpPr>
            <a:spLocks noGrp="1"/>
          </p:cNvSpPr>
          <p:nvPr>
            <p:ph type="dt" sz="half" idx="10"/>
          </p:nvPr>
        </p:nvSpPr>
        <p:spPr/>
        <p:txBody>
          <a:bodyPr/>
          <a:lstStyle/>
          <a:p>
            <a:fld id="{F933B1AF-C5F1-46A7-8E1D-2AF154C39C49}" type="datetimeFigureOut">
              <a:rPr lang="de-CH" smtClean="0"/>
              <a:t>28.08.2021</a:t>
            </a:fld>
            <a:endParaRPr lang="de-CH"/>
          </a:p>
        </p:txBody>
      </p:sp>
      <p:sp>
        <p:nvSpPr>
          <p:cNvPr id="6" name="Fußzeilenplatzhalter 5">
            <a:extLst>
              <a:ext uri="{FF2B5EF4-FFF2-40B4-BE49-F238E27FC236}">
                <a16:creationId xmlns:a16="http://schemas.microsoft.com/office/drawing/2014/main" id="{114A8470-CCF7-4C1E-A4D7-DC0ACDDFBFBF}"/>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43348C7-996C-44CB-B6DA-D3BEC3439BB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19136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28A8FA9-7037-48E0-87CE-C291E6A32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D4393CE9-EE60-4605-86E1-70BF19950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278C31F-EA15-4F46-8119-611DD6A88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B1AF-C5F1-46A7-8E1D-2AF154C39C49}" type="datetimeFigureOut">
              <a:rPr lang="de-CH" smtClean="0"/>
              <a:t>28.08.2021</a:t>
            </a:fld>
            <a:endParaRPr lang="de-CH"/>
          </a:p>
        </p:txBody>
      </p:sp>
      <p:sp>
        <p:nvSpPr>
          <p:cNvPr id="5" name="Fußzeilenplatzhalter 4">
            <a:extLst>
              <a:ext uri="{FF2B5EF4-FFF2-40B4-BE49-F238E27FC236}">
                <a16:creationId xmlns:a16="http://schemas.microsoft.com/office/drawing/2014/main" id="{18D171EC-EC57-4628-BB60-D38675B87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6BBB871B-06C3-4E4B-B98F-5C5099D85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B4F7E-EA6C-4221-906A-7DBFB559F18F}" type="slidenum">
              <a:rPr lang="de-CH" smtClean="0"/>
              <a:t>‹Nr.›</a:t>
            </a:fld>
            <a:endParaRPr lang="de-CH"/>
          </a:p>
        </p:txBody>
      </p:sp>
    </p:spTree>
    <p:extLst>
      <p:ext uri="{BB962C8B-B14F-4D97-AF65-F5344CB8AC3E}">
        <p14:creationId xmlns:p14="http://schemas.microsoft.com/office/powerpoint/2010/main" val="80432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435" y="-1034428"/>
            <a:ext cx="10527956" cy="6359405"/>
          </a:xfrm>
          <a:prstGeom prst="rect">
            <a:avLst/>
          </a:prstGeom>
        </p:spPr>
      </p:pic>
      <p:sp>
        <p:nvSpPr>
          <p:cNvPr id="4" name="Textfeld 3">
            <a:extLst>
              <a:ext uri="{FF2B5EF4-FFF2-40B4-BE49-F238E27FC236}">
                <a16:creationId xmlns:a16="http://schemas.microsoft.com/office/drawing/2014/main" id="{C913DE92-3F43-4799-88B7-0D77C8118C88}"/>
              </a:ext>
            </a:extLst>
          </p:cNvPr>
          <p:cNvSpPr txBox="1"/>
          <p:nvPr/>
        </p:nvSpPr>
        <p:spPr>
          <a:xfrm>
            <a:off x="4375161" y="4855617"/>
            <a:ext cx="3441677" cy="938719"/>
          </a:xfrm>
          <a:prstGeom prst="rect">
            <a:avLst/>
          </a:prstGeom>
          <a:noFill/>
        </p:spPr>
        <p:txBody>
          <a:bodyPr wrap="square" rtlCol="0">
            <a:spAutoFit/>
          </a:bodyPr>
          <a:lstStyle/>
          <a:p>
            <a:pPr algn="ctr"/>
            <a:r>
              <a:rPr lang="de-CH" sz="5500" b="1" dirty="0"/>
              <a:t>Klagelieder</a:t>
            </a:r>
          </a:p>
        </p:txBody>
      </p:sp>
    </p:spTree>
    <p:extLst>
      <p:ext uri="{BB962C8B-B14F-4D97-AF65-F5344CB8AC3E}">
        <p14:creationId xmlns:p14="http://schemas.microsoft.com/office/powerpoint/2010/main" val="3788338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lagemauer - Die heilige Stätte des Judentums">
            <a:extLst>
              <a:ext uri="{FF2B5EF4-FFF2-40B4-BE49-F238E27FC236}">
                <a16:creationId xmlns:a16="http://schemas.microsoft.com/office/drawing/2014/main" id="{49AD23A9-FDC3-478D-999E-E7B44A924F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62" y="0"/>
            <a:ext cx="1250721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954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559760"/>
            <a:ext cx="11284974" cy="424988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Titel:				„</a:t>
            </a:r>
            <a:r>
              <a:rPr lang="de-DE" sz="3000" dirty="0" err="1"/>
              <a:t>Ekha</a:t>
            </a:r>
            <a:r>
              <a:rPr lang="de-DE" sz="3000" dirty="0"/>
              <a:t>“ (Ach) </a:t>
            </a:r>
          </a:p>
          <a:p>
            <a:pPr lvl="1" indent="0">
              <a:buNone/>
            </a:pPr>
            <a:r>
              <a:rPr lang="de-DE" sz="3000" dirty="0"/>
              <a:t>					„</a:t>
            </a:r>
            <a:r>
              <a:rPr lang="de-DE" sz="3000" dirty="0" err="1"/>
              <a:t>Lamentationes</a:t>
            </a:r>
            <a:r>
              <a:rPr lang="de-DE" sz="3000" dirty="0"/>
              <a:t>“ (Klagelieder)</a:t>
            </a:r>
          </a:p>
          <a:p>
            <a:pPr marL="457200" indent="-457200"/>
            <a:r>
              <a:rPr lang="de-DE" sz="3000" dirty="0"/>
              <a:t>Autor:				Jeremia 	</a:t>
            </a:r>
          </a:p>
          <a:p>
            <a:pPr marL="457200" indent="-457200"/>
            <a:r>
              <a:rPr lang="de-DE" sz="3000" dirty="0"/>
              <a:t>Abfassungszeit:		586 v.Chr. (zw. August und November)</a:t>
            </a:r>
          </a:p>
          <a:p>
            <a:pPr marL="457200" indent="-457200"/>
            <a:r>
              <a:rPr lang="de-DE" sz="3000" dirty="0"/>
              <a:t>Stellung im Kanon:	 	Schriften (Teil der </a:t>
            </a:r>
            <a:r>
              <a:rPr lang="de-DE" sz="3000" dirty="0" err="1"/>
              <a:t>Megilloth</a:t>
            </a:r>
            <a:r>
              <a:rPr lang="de-DE" sz="3000" dirty="0"/>
              <a:t>)</a:t>
            </a:r>
          </a:p>
          <a:p>
            <a:pPr marL="457200" indent="-457200"/>
            <a:r>
              <a:rPr lang="de-DE" sz="3000" dirty="0"/>
              <a:t>Absicht des Buches:		Klage und Trauer über den Fall Jerusalems</a:t>
            </a:r>
          </a:p>
          <a:p>
            <a:pPr marL="457200" indent="-457200"/>
            <a:endParaRPr lang="de-DE" sz="3000" dirty="0"/>
          </a:p>
          <a:p>
            <a:pPr indent="0">
              <a:buNone/>
            </a:pPr>
            <a:r>
              <a:rPr lang="de-DE" sz="3000" dirty="0"/>
              <a:t>					Gott züchtigt sein Volk			</a:t>
            </a:r>
            <a:endParaRPr lang="de-CH" sz="3000" dirty="0"/>
          </a:p>
        </p:txBody>
      </p:sp>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Allgemeines</a:t>
            </a:r>
          </a:p>
        </p:txBody>
      </p:sp>
      <p:cxnSp>
        <p:nvCxnSpPr>
          <p:cNvPr id="4" name="Gerade Verbindung mit Pfeil 3">
            <a:extLst>
              <a:ext uri="{FF2B5EF4-FFF2-40B4-BE49-F238E27FC236}">
                <a16:creationId xmlns:a16="http://schemas.microsoft.com/office/drawing/2014/main" id="{79B0A3C4-0025-4EB2-A726-3DF65CB6CDE4}"/>
              </a:ext>
            </a:extLst>
          </p:cNvPr>
          <p:cNvCxnSpPr>
            <a:cxnSpLocks/>
          </p:cNvCxnSpPr>
          <p:nvPr/>
        </p:nvCxnSpPr>
        <p:spPr>
          <a:xfrm>
            <a:off x="5771375" y="4970050"/>
            <a:ext cx="100174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E8816858-6DE3-4643-897B-6479D12A5E1D}"/>
              </a:ext>
            </a:extLst>
          </p:cNvPr>
          <p:cNvSpPr txBox="1"/>
          <p:nvPr/>
        </p:nvSpPr>
        <p:spPr>
          <a:xfrm>
            <a:off x="6893185" y="4676427"/>
            <a:ext cx="4578433" cy="553998"/>
          </a:xfrm>
          <a:prstGeom prst="rect">
            <a:avLst/>
          </a:prstGeom>
          <a:noFill/>
        </p:spPr>
        <p:txBody>
          <a:bodyPr wrap="none" rtlCol="0">
            <a:spAutoFit/>
          </a:bodyPr>
          <a:lstStyle/>
          <a:p>
            <a:r>
              <a:rPr lang="de-DE" sz="3000" dirty="0"/>
              <a:t>Wie man mit Trauer umgeht</a:t>
            </a:r>
            <a:endParaRPr lang="de-CH" sz="3000" dirty="0"/>
          </a:p>
        </p:txBody>
      </p:sp>
      <p:cxnSp>
        <p:nvCxnSpPr>
          <p:cNvPr id="9" name="Gerader Verbinder 8">
            <a:extLst>
              <a:ext uri="{FF2B5EF4-FFF2-40B4-BE49-F238E27FC236}">
                <a16:creationId xmlns:a16="http://schemas.microsoft.com/office/drawing/2014/main" id="{0814C9A9-F3FC-41C0-8A3A-7D6FE4225C0D}"/>
              </a:ext>
            </a:extLst>
          </p:cNvPr>
          <p:cNvCxnSpPr>
            <a:cxnSpLocks/>
          </p:cNvCxnSpPr>
          <p:nvPr/>
        </p:nvCxnSpPr>
        <p:spPr>
          <a:xfrm>
            <a:off x="5779315" y="4641490"/>
            <a:ext cx="0" cy="342852"/>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902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 calcmode="lin" valueType="num">
                                      <p:cBhvr>
                                        <p:cTn id="7"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8"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9" dur="500"/>
                                        <p:tgtEl>
                                          <p:spTgt spid="5">
                                            <p:txEl>
                                              <p:pRg st="5" end="5"/>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 calcmode="lin" valueType="num">
                                      <p:cBhvr>
                                        <p:cTn id="29"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30"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31"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Allgemeines</a:t>
            </a: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699" y="1182256"/>
            <a:ext cx="11882602" cy="4950187"/>
          </a:xfrm>
          <a:prstGeom prst="rect">
            <a:avLst/>
          </a:prstGeom>
        </p:spPr>
      </p:pic>
    </p:spTree>
    <p:extLst>
      <p:ext uri="{BB962C8B-B14F-4D97-AF65-F5344CB8AC3E}">
        <p14:creationId xmlns:p14="http://schemas.microsoft.com/office/powerpoint/2010/main" val="819154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FD5C4BE2-537C-43AA-B34F-A19E753E2B00}"/>
              </a:ext>
            </a:extLst>
          </p:cNvPr>
          <p:cNvSpPr>
            <a:spLocks noGrp="1"/>
          </p:cNvSpPr>
          <p:nvPr>
            <p:ph type="title"/>
          </p:nvPr>
        </p:nvSpPr>
        <p:spPr>
          <a:xfrm>
            <a:off x="838200" y="365126"/>
            <a:ext cx="10515600" cy="817130"/>
          </a:xfrm>
        </p:spPr>
        <p:txBody>
          <a:bodyPr/>
          <a:lstStyle/>
          <a:p>
            <a:pPr algn="ctr"/>
            <a:r>
              <a:rPr lang="de-CH" b="1" dirty="0"/>
              <a:t>Das erste und das fünfte Lied</a:t>
            </a:r>
          </a:p>
        </p:txBody>
      </p:sp>
      <p:pic>
        <p:nvPicPr>
          <p:cNvPr id="3" name="Grafik 2">
            <a:extLst>
              <a:ext uri="{FF2B5EF4-FFF2-40B4-BE49-F238E27FC236}">
                <a16:creationId xmlns:a16="http://schemas.microsoft.com/office/drawing/2014/main" id="{2E225A9B-4781-4A9E-A43F-85FA073EC019}"/>
              </a:ext>
            </a:extLst>
          </p:cNvPr>
          <p:cNvPicPr>
            <a:picLocks noChangeAspect="1"/>
          </p:cNvPicPr>
          <p:nvPr/>
        </p:nvPicPr>
        <p:blipFill>
          <a:blip r:embed="rId2"/>
          <a:stretch>
            <a:fillRect/>
          </a:stretch>
        </p:blipFill>
        <p:spPr>
          <a:xfrm>
            <a:off x="343667" y="1044093"/>
            <a:ext cx="1650496" cy="3406677"/>
          </a:xfrm>
          <a:prstGeom prst="rect">
            <a:avLst/>
          </a:prstGeom>
        </p:spPr>
      </p:pic>
      <p:pic>
        <p:nvPicPr>
          <p:cNvPr id="7" name="Grafik 6">
            <a:extLst>
              <a:ext uri="{FF2B5EF4-FFF2-40B4-BE49-F238E27FC236}">
                <a16:creationId xmlns:a16="http://schemas.microsoft.com/office/drawing/2014/main" id="{731B2087-29A2-4163-8614-57E4EF1CC9BE}"/>
              </a:ext>
            </a:extLst>
          </p:cNvPr>
          <p:cNvPicPr>
            <a:picLocks noChangeAspect="1"/>
          </p:cNvPicPr>
          <p:nvPr/>
        </p:nvPicPr>
        <p:blipFill>
          <a:blip r:embed="rId3"/>
          <a:stretch>
            <a:fillRect/>
          </a:stretch>
        </p:blipFill>
        <p:spPr>
          <a:xfrm>
            <a:off x="10202735" y="1044092"/>
            <a:ext cx="1645598" cy="3406677"/>
          </a:xfrm>
          <a:prstGeom prst="rect">
            <a:avLst/>
          </a:prstGeom>
        </p:spPr>
      </p:pic>
      <p:sp>
        <p:nvSpPr>
          <p:cNvPr id="5" name="Textfeld 4">
            <a:extLst>
              <a:ext uri="{FF2B5EF4-FFF2-40B4-BE49-F238E27FC236}">
                <a16:creationId xmlns:a16="http://schemas.microsoft.com/office/drawing/2014/main" id="{9F04F90D-D79E-44E7-8A46-31A9DD062CF5}"/>
              </a:ext>
            </a:extLst>
          </p:cNvPr>
          <p:cNvSpPr txBox="1"/>
          <p:nvPr/>
        </p:nvSpPr>
        <p:spPr>
          <a:xfrm>
            <a:off x="2253858" y="1412336"/>
            <a:ext cx="7948877" cy="2400657"/>
          </a:xfrm>
          <a:prstGeom prst="rect">
            <a:avLst/>
          </a:prstGeom>
          <a:noFill/>
        </p:spPr>
        <p:txBody>
          <a:bodyPr wrap="square">
            <a:spAutoFit/>
          </a:bodyPr>
          <a:lstStyle/>
          <a:p>
            <a:r>
              <a:rPr lang="fr-CH" sz="3000" dirty="0"/>
              <a:t>„</a:t>
            </a:r>
            <a:r>
              <a:rPr lang="de-CH" sz="3000" dirty="0"/>
              <a:t>Ach, wie einsam sitzt doch jetzt die Stadt, die einst so stark bevölkert war! Sie ist zur Witwe geworden, sie, die groß war unter den Völkern; die Fürstin der Hauptstädte muss nun Frondienste leisten!</a:t>
            </a:r>
            <a:r>
              <a:rPr lang="fr-CH" sz="3000" dirty="0"/>
              <a:t>“ </a:t>
            </a:r>
            <a:r>
              <a:rPr lang="fr-CH" sz="3000" dirty="0" err="1"/>
              <a:t>Kla</a:t>
            </a:r>
            <a:r>
              <a:rPr lang="fr-CH" sz="3000" dirty="0"/>
              <a:t> 1,1</a:t>
            </a:r>
            <a:endParaRPr lang="de-CH" sz="3000" dirty="0"/>
          </a:p>
        </p:txBody>
      </p:sp>
    </p:spTree>
    <p:extLst>
      <p:ext uri="{BB962C8B-B14F-4D97-AF65-F5344CB8AC3E}">
        <p14:creationId xmlns:p14="http://schemas.microsoft.com/office/powerpoint/2010/main" val="341733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FD5C4BE2-537C-43AA-B34F-A19E753E2B00}"/>
              </a:ext>
            </a:extLst>
          </p:cNvPr>
          <p:cNvSpPr>
            <a:spLocks noGrp="1"/>
          </p:cNvSpPr>
          <p:nvPr>
            <p:ph type="title"/>
          </p:nvPr>
        </p:nvSpPr>
        <p:spPr>
          <a:xfrm>
            <a:off x="838200" y="365126"/>
            <a:ext cx="10515600" cy="817130"/>
          </a:xfrm>
        </p:spPr>
        <p:txBody>
          <a:bodyPr/>
          <a:lstStyle/>
          <a:p>
            <a:pPr algn="ctr"/>
            <a:r>
              <a:rPr lang="de-CH" b="1" dirty="0"/>
              <a:t>Das erste und das fünfte Lied</a:t>
            </a:r>
          </a:p>
        </p:txBody>
      </p:sp>
      <p:pic>
        <p:nvPicPr>
          <p:cNvPr id="3" name="Grafik 2">
            <a:extLst>
              <a:ext uri="{FF2B5EF4-FFF2-40B4-BE49-F238E27FC236}">
                <a16:creationId xmlns:a16="http://schemas.microsoft.com/office/drawing/2014/main" id="{2E225A9B-4781-4A9E-A43F-85FA073EC019}"/>
              </a:ext>
            </a:extLst>
          </p:cNvPr>
          <p:cNvPicPr>
            <a:picLocks noChangeAspect="1"/>
          </p:cNvPicPr>
          <p:nvPr/>
        </p:nvPicPr>
        <p:blipFill>
          <a:blip r:embed="rId2"/>
          <a:stretch>
            <a:fillRect/>
          </a:stretch>
        </p:blipFill>
        <p:spPr>
          <a:xfrm>
            <a:off x="343667" y="1044093"/>
            <a:ext cx="1650496" cy="3406677"/>
          </a:xfrm>
          <a:prstGeom prst="rect">
            <a:avLst/>
          </a:prstGeom>
        </p:spPr>
      </p:pic>
      <p:pic>
        <p:nvPicPr>
          <p:cNvPr id="7" name="Grafik 6">
            <a:extLst>
              <a:ext uri="{FF2B5EF4-FFF2-40B4-BE49-F238E27FC236}">
                <a16:creationId xmlns:a16="http://schemas.microsoft.com/office/drawing/2014/main" id="{731B2087-29A2-4163-8614-57E4EF1CC9BE}"/>
              </a:ext>
            </a:extLst>
          </p:cNvPr>
          <p:cNvPicPr>
            <a:picLocks noChangeAspect="1"/>
          </p:cNvPicPr>
          <p:nvPr/>
        </p:nvPicPr>
        <p:blipFill>
          <a:blip r:embed="rId3"/>
          <a:stretch>
            <a:fillRect/>
          </a:stretch>
        </p:blipFill>
        <p:spPr>
          <a:xfrm>
            <a:off x="10202735" y="1044092"/>
            <a:ext cx="1645598" cy="3406677"/>
          </a:xfrm>
          <a:prstGeom prst="rect">
            <a:avLst/>
          </a:prstGeom>
        </p:spPr>
      </p:pic>
      <p:sp>
        <p:nvSpPr>
          <p:cNvPr id="5" name="Textfeld 4">
            <a:extLst>
              <a:ext uri="{FF2B5EF4-FFF2-40B4-BE49-F238E27FC236}">
                <a16:creationId xmlns:a16="http://schemas.microsoft.com/office/drawing/2014/main" id="{9F04F90D-D79E-44E7-8A46-31A9DD062CF5}"/>
              </a:ext>
            </a:extLst>
          </p:cNvPr>
          <p:cNvSpPr txBox="1"/>
          <p:nvPr/>
        </p:nvSpPr>
        <p:spPr>
          <a:xfrm>
            <a:off x="2253858" y="1412336"/>
            <a:ext cx="7948877" cy="3785652"/>
          </a:xfrm>
          <a:prstGeom prst="rect">
            <a:avLst/>
          </a:prstGeom>
          <a:noFill/>
        </p:spPr>
        <p:txBody>
          <a:bodyPr wrap="square">
            <a:spAutoFit/>
          </a:bodyPr>
          <a:lstStyle/>
          <a:p>
            <a:r>
              <a:rPr lang="fr-CH" sz="3000" dirty="0"/>
              <a:t>„</a:t>
            </a:r>
            <a:r>
              <a:rPr lang="de-CH" sz="3000" dirty="0" err="1"/>
              <a:t>Juda</a:t>
            </a:r>
            <a:r>
              <a:rPr lang="de-CH" sz="3000" dirty="0"/>
              <a:t> ist ausgewandert vor lauter Elend und hartem Knechtsdienst; es wohnt unter den Heiden, es findet keine Ruhe! Alle seine Verfolger haben es eingeholt mitten in seinen Nöten. Die Straßen Zions trauern, weil niemand mehr zu den Festen kommt; alle ihre Tore sind verödet, ihre Priester seufzen; ihre Jungfrauen sind betrübt, und ihr selbst ist bitter weh.</a:t>
            </a:r>
            <a:r>
              <a:rPr lang="fr-CH" sz="3000" dirty="0"/>
              <a:t>“ </a:t>
            </a:r>
            <a:r>
              <a:rPr lang="fr-CH" sz="3000" dirty="0" err="1"/>
              <a:t>Kla</a:t>
            </a:r>
            <a:r>
              <a:rPr lang="fr-CH" sz="3000" dirty="0"/>
              <a:t> 1,3-4</a:t>
            </a:r>
            <a:endParaRPr lang="de-CH" sz="3000" dirty="0"/>
          </a:p>
        </p:txBody>
      </p:sp>
    </p:spTree>
    <p:extLst>
      <p:ext uri="{BB962C8B-B14F-4D97-AF65-F5344CB8AC3E}">
        <p14:creationId xmlns:p14="http://schemas.microsoft.com/office/powerpoint/2010/main" val="280699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FD5C4BE2-537C-43AA-B34F-A19E753E2B00}"/>
              </a:ext>
            </a:extLst>
          </p:cNvPr>
          <p:cNvSpPr>
            <a:spLocks noGrp="1"/>
          </p:cNvSpPr>
          <p:nvPr>
            <p:ph type="title"/>
          </p:nvPr>
        </p:nvSpPr>
        <p:spPr>
          <a:xfrm>
            <a:off x="838200" y="365126"/>
            <a:ext cx="10515600" cy="817130"/>
          </a:xfrm>
        </p:spPr>
        <p:txBody>
          <a:bodyPr/>
          <a:lstStyle/>
          <a:p>
            <a:pPr algn="ctr"/>
            <a:r>
              <a:rPr lang="de-CH" b="1" dirty="0"/>
              <a:t>Das erste und das fünfte Lied</a:t>
            </a:r>
          </a:p>
        </p:txBody>
      </p:sp>
      <p:pic>
        <p:nvPicPr>
          <p:cNvPr id="3" name="Grafik 2">
            <a:extLst>
              <a:ext uri="{FF2B5EF4-FFF2-40B4-BE49-F238E27FC236}">
                <a16:creationId xmlns:a16="http://schemas.microsoft.com/office/drawing/2014/main" id="{2E225A9B-4781-4A9E-A43F-85FA073EC019}"/>
              </a:ext>
            </a:extLst>
          </p:cNvPr>
          <p:cNvPicPr>
            <a:picLocks noChangeAspect="1"/>
          </p:cNvPicPr>
          <p:nvPr/>
        </p:nvPicPr>
        <p:blipFill>
          <a:blip r:embed="rId2"/>
          <a:stretch>
            <a:fillRect/>
          </a:stretch>
        </p:blipFill>
        <p:spPr>
          <a:xfrm>
            <a:off x="343667" y="1044093"/>
            <a:ext cx="1650496" cy="3406677"/>
          </a:xfrm>
          <a:prstGeom prst="rect">
            <a:avLst/>
          </a:prstGeom>
        </p:spPr>
      </p:pic>
      <p:pic>
        <p:nvPicPr>
          <p:cNvPr id="7" name="Grafik 6">
            <a:extLst>
              <a:ext uri="{FF2B5EF4-FFF2-40B4-BE49-F238E27FC236}">
                <a16:creationId xmlns:a16="http://schemas.microsoft.com/office/drawing/2014/main" id="{731B2087-29A2-4163-8614-57E4EF1CC9BE}"/>
              </a:ext>
            </a:extLst>
          </p:cNvPr>
          <p:cNvPicPr>
            <a:picLocks noChangeAspect="1"/>
          </p:cNvPicPr>
          <p:nvPr/>
        </p:nvPicPr>
        <p:blipFill>
          <a:blip r:embed="rId3"/>
          <a:stretch>
            <a:fillRect/>
          </a:stretch>
        </p:blipFill>
        <p:spPr>
          <a:xfrm>
            <a:off x="10202735" y="1044092"/>
            <a:ext cx="1645598" cy="3406677"/>
          </a:xfrm>
          <a:prstGeom prst="rect">
            <a:avLst/>
          </a:prstGeom>
        </p:spPr>
      </p:pic>
      <p:sp>
        <p:nvSpPr>
          <p:cNvPr id="5" name="Textfeld 4">
            <a:extLst>
              <a:ext uri="{FF2B5EF4-FFF2-40B4-BE49-F238E27FC236}">
                <a16:creationId xmlns:a16="http://schemas.microsoft.com/office/drawing/2014/main" id="{9F04F90D-D79E-44E7-8A46-31A9DD062CF5}"/>
              </a:ext>
            </a:extLst>
          </p:cNvPr>
          <p:cNvSpPr txBox="1"/>
          <p:nvPr/>
        </p:nvSpPr>
        <p:spPr>
          <a:xfrm>
            <a:off x="2253858" y="1412336"/>
            <a:ext cx="7948877" cy="2400657"/>
          </a:xfrm>
          <a:prstGeom prst="rect">
            <a:avLst/>
          </a:prstGeom>
          <a:noFill/>
        </p:spPr>
        <p:txBody>
          <a:bodyPr wrap="square">
            <a:spAutoFit/>
          </a:bodyPr>
          <a:lstStyle/>
          <a:p>
            <a:r>
              <a:rPr lang="fr-CH" sz="3000" dirty="0"/>
              <a:t>„</a:t>
            </a:r>
            <a:r>
              <a:rPr lang="de-CH" sz="3000" dirty="0"/>
              <a:t>Sie weint unaufhörlich bei Nacht, und ihre Tränen laufen ihr über die Wangen; sie hat keinen Tröster unter allen ihren Liebhabern; alle ihre Freunde sind ihr untreu, sind ihr zu Feinden geworden.</a:t>
            </a:r>
            <a:r>
              <a:rPr lang="fr-CH" sz="3000" dirty="0"/>
              <a:t>“ </a:t>
            </a:r>
            <a:r>
              <a:rPr lang="fr-CH" sz="3000" dirty="0" err="1"/>
              <a:t>Kla</a:t>
            </a:r>
            <a:r>
              <a:rPr lang="fr-CH" sz="3000" dirty="0"/>
              <a:t> 1,2</a:t>
            </a:r>
            <a:endParaRPr lang="de-CH" sz="3000" dirty="0"/>
          </a:p>
        </p:txBody>
      </p:sp>
      <p:sp>
        <p:nvSpPr>
          <p:cNvPr id="8" name="Textfeld 7">
            <a:extLst>
              <a:ext uri="{FF2B5EF4-FFF2-40B4-BE49-F238E27FC236}">
                <a16:creationId xmlns:a16="http://schemas.microsoft.com/office/drawing/2014/main" id="{9F04F90D-D79E-44E7-8A46-31A9DD062CF5}"/>
              </a:ext>
            </a:extLst>
          </p:cNvPr>
          <p:cNvSpPr txBox="1"/>
          <p:nvPr/>
        </p:nvSpPr>
        <p:spPr>
          <a:xfrm>
            <a:off x="2253857" y="4261826"/>
            <a:ext cx="7301623" cy="1015663"/>
          </a:xfrm>
          <a:prstGeom prst="rect">
            <a:avLst/>
          </a:prstGeom>
          <a:noFill/>
        </p:spPr>
        <p:txBody>
          <a:bodyPr wrap="square">
            <a:spAutoFit/>
          </a:bodyPr>
          <a:lstStyle/>
          <a:p>
            <a:r>
              <a:rPr lang="fr-CH" sz="3000" dirty="0"/>
              <a:t>„</a:t>
            </a:r>
            <a:r>
              <a:rPr lang="de-CH" sz="3000" dirty="0"/>
              <a:t>Wir haben Ägypten die Hand gereicht und Assyrien, um genug Brot zu erhalten.</a:t>
            </a:r>
            <a:r>
              <a:rPr lang="fr-CH" sz="3000" dirty="0"/>
              <a:t>“ </a:t>
            </a:r>
            <a:r>
              <a:rPr lang="fr-CH" sz="3000" dirty="0" err="1"/>
              <a:t>Kla</a:t>
            </a:r>
            <a:r>
              <a:rPr lang="fr-CH" sz="3000" dirty="0"/>
              <a:t> 5,6</a:t>
            </a:r>
            <a:endParaRPr lang="de-CH" sz="3000" dirty="0"/>
          </a:p>
        </p:txBody>
      </p:sp>
    </p:spTree>
    <p:extLst>
      <p:ext uri="{BB962C8B-B14F-4D97-AF65-F5344CB8AC3E}">
        <p14:creationId xmlns:p14="http://schemas.microsoft.com/office/powerpoint/2010/main" val="78591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FD5C4BE2-537C-43AA-B34F-A19E753E2B00}"/>
              </a:ext>
            </a:extLst>
          </p:cNvPr>
          <p:cNvSpPr>
            <a:spLocks noGrp="1"/>
          </p:cNvSpPr>
          <p:nvPr>
            <p:ph type="title"/>
          </p:nvPr>
        </p:nvSpPr>
        <p:spPr>
          <a:xfrm>
            <a:off x="838200" y="365126"/>
            <a:ext cx="10515600" cy="817130"/>
          </a:xfrm>
        </p:spPr>
        <p:txBody>
          <a:bodyPr/>
          <a:lstStyle/>
          <a:p>
            <a:pPr algn="ctr"/>
            <a:r>
              <a:rPr lang="de-CH" b="1" dirty="0"/>
              <a:t>Das erste und das fünfte Lied</a:t>
            </a:r>
          </a:p>
        </p:txBody>
      </p:sp>
      <p:pic>
        <p:nvPicPr>
          <p:cNvPr id="3" name="Grafik 2">
            <a:extLst>
              <a:ext uri="{FF2B5EF4-FFF2-40B4-BE49-F238E27FC236}">
                <a16:creationId xmlns:a16="http://schemas.microsoft.com/office/drawing/2014/main" id="{2E225A9B-4781-4A9E-A43F-85FA073EC019}"/>
              </a:ext>
            </a:extLst>
          </p:cNvPr>
          <p:cNvPicPr>
            <a:picLocks noChangeAspect="1"/>
          </p:cNvPicPr>
          <p:nvPr/>
        </p:nvPicPr>
        <p:blipFill>
          <a:blip r:embed="rId2"/>
          <a:stretch>
            <a:fillRect/>
          </a:stretch>
        </p:blipFill>
        <p:spPr>
          <a:xfrm>
            <a:off x="343667" y="1044093"/>
            <a:ext cx="1650496" cy="3406677"/>
          </a:xfrm>
          <a:prstGeom prst="rect">
            <a:avLst/>
          </a:prstGeom>
        </p:spPr>
      </p:pic>
      <p:pic>
        <p:nvPicPr>
          <p:cNvPr id="7" name="Grafik 6">
            <a:extLst>
              <a:ext uri="{FF2B5EF4-FFF2-40B4-BE49-F238E27FC236}">
                <a16:creationId xmlns:a16="http://schemas.microsoft.com/office/drawing/2014/main" id="{731B2087-29A2-4163-8614-57E4EF1CC9BE}"/>
              </a:ext>
            </a:extLst>
          </p:cNvPr>
          <p:cNvPicPr>
            <a:picLocks noChangeAspect="1"/>
          </p:cNvPicPr>
          <p:nvPr/>
        </p:nvPicPr>
        <p:blipFill>
          <a:blip r:embed="rId3"/>
          <a:stretch>
            <a:fillRect/>
          </a:stretch>
        </p:blipFill>
        <p:spPr>
          <a:xfrm>
            <a:off x="10202735" y="1044092"/>
            <a:ext cx="1645598" cy="3406677"/>
          </a:xfrm>
          <a:prstGeom prst="rect">
            <a:avLst/>
          </a:prstGeom>
        </p:spPr>
      </p:pic>
      <p:sp>
        <p:nvSpPr>
          <p:cNvPr id="5" name="Textfeld 4">
            <a:extLst>
              <a:ext uri="{FF2B5EF4-FFF2-40B4-BE49-F238E27FC236}">
                <a16:creationId xmlns:a16="http://schemas.microsoft.com/office/drawing/2014/main" id="{9F04F90D-D79E-44E7-8A46-31A9DD062CF5}"/>
              </a:ext>
            </a:extLst>
          </p:cNvPr>
          <p:cNvSpPr txBox="1"/>
          <p:nvPr/>
        </p:nvSpPr>
        <p:spPr>
          <a:xfrm>
            <a:off x="2253858" y="1861222"/>
            <a:ext cx="7948877" cy="1477328"/>
          </a:xfrm>
          <a:prstGeom prst="rect">
            <a:avLst/>
          </a:prstGeom>
          <a:noFill/>
        </p:spPr>
        <p:txBody>
          <a:bodyPr wrap="square">
            <a:spAutoFit/>
          </a:bodyPr>
          <a:lstStyle/>
          <a:p>
            <a:r>
              <a:rPr lang="fr-CH" sz="3000" dirty="0"/>
              <a:t>„</a:t>
            </a:r>
            <a:r>
              <a:rPr lang="de-CH" sz="3000" dirty="0"/>
              <a:t>Darum weine ich, und mein Auge, ja, mein Auge zerfließt in Tränen, weil der Tröster fern von mir ist, der meine Seele erquicken sollte;</a:t>
            </a:r>
            <a:r>
              <a:rPr lang="fr-CH" sz="3000" dirty="0"/>
              <a:t>“ </a:t>
            </a:r>
            <a:r>
              <a:rPr lang="fr-CH" sz="3000" dirty="0" err="1"/>
              <a:t>Kla</a:t>
            </a:r>
            <a:r>
              <a:rPr lang="fr-CH" sz="3000" dirty="0"/>
              <a:t> 1,16a</a:t>
            </a:r>
            <a:endParaRPr lang="de-CH" sz="3000" dirty="0"/>
          </a:p>
        </p:txBody>
      </p:sp>
      <p:sp>
        <p:nvSpPr>
          <p:cNvPr id="8" name="Textfeld 7">
            <a:extLst>
              <a:ext uri="{FF2B5EF4-FFF2-40B4-BE49-F238E27FC236}">
                <a16:creationId xmlns:a16="http://schemas.microsoft.com/office/drawing/2014/main" id="{9F04F90D-D79E-44E7-8A46-31A9DD062CF5}"/>
              </a:ext>
            </a:extLst>
          </p:cNvPr>
          <p:cNvSpPr txBox="1"/>
          <p:nvPr/>
        </p:nvSpPr>
        <p:spPr>
          <a:xfrm>
            <a:off x="2253858" y="3740517"/>
            <a:ext cx="7301623" cy="553998"/>
          </a:xfrm>
          <a:prstGeom prst="rect">
            <a:avLst/>
          </a:prstGeom>
          <a:noFill/>
        </p:spPr>
        <p:txBody>
          <a:bodyPr wrap="square">
            <a:spAutoFit/>
          </a:bodyPr>
          <a:lstStyle/>
          <a:p>
            <a:r>
              <a:rPr lang="fr-CH" sz="3000" dirty="0"/>
              <a:t>„</a:t>
            </a:r>
            <a:r>
              <a:rPr lang="de-CH" sz="3000" dirty="0"/>
              <a:t>Ich, ich bin es, der euch tröstet.</a:t>
            </a:r>
            <a:r>
              <a:rPr lang="fr-CH" sz="3000" dirty="0"/>
              <a:t>“ </a:t>
            </a:r>
            <a:r>
              <a:rPr lang="fr-CH" sz="3000" dirty="0" err="1"/>
              <a:t>Jes</a:t>
            </a:r>
            <a:r>
              <a:rPr lang="fr-CH" sz="3000" dirty="0"/>
              <a:t> 51,12a</a:t>
            </a:r>
            <a:endParaRPr lang="de-CH" sz="3000" dirty="0"/>
          </a:p>
        </p:txBody>
      </p:sp>
      <p:sp>
        <p:nvSpPr>
          <p:cNvPr id="10" name="Textfeld 9">
            <a:extLst>
              <a:ext uri="{FF2B5EF4-FFF2-40B4-BE49-F238E27FC236}">
                <a16:creationId xmlns:a16="http://schemas.microsoft.com/office/drawing/2014/main" id="{9F04F90D-D79E-44E7-8A46-31A9DD062CF5}"/>
              </a:ext>
            </a:extLst>
          </p:cNvPr>
          <p:cNvSpPr txBox="1"/>
          <p:nvPr/>
        </p:nvSpPr>
        <p:spPr>
          <a:xfrm>
            <a:off x="2253858" y="4696482"/>
            <a:ext cx="7438782" cy="1477328"/>
          </a:xfrm>
          <a:prstGeom prst="rect">
            <a:avLst/>
          </a:prstGeom>
          <a:noFill/>
        </p:spPr>
        <p:txBody>
          <a:bodyPr wrap="square">
            <a:spAutoFit/>
          </a:bodyPr>
          <a:lstStyle/>
          <a:p>
            <a:r>
              <a:rPr lang="fr-CH" sz="3000" dirty="0"/>
              <a:t>„</a:t>
            </a:r>
            <a:r>
              <a:rPr lang="de-CH" sz="3000" dirty="0"/>
              <a:t>Der Gott des […] Trostes aber gebe euch, untereinander eines Sinnes zu sein, Christus Jesus gemäß,</a:t>
            </a:r>
            <a:r>
              <a:rPr lang="fr-CH" sz="3000" dirty="0"/>
              <a:t>“ </a:t>
            </a:r>
            <a:r>
              <a:rPr lang="fr-CH" sz="3000" dirty="0" err="1"/>
              <a:t>Röm</a:t>
            </a:r>
            <a:r>
              <a:rPr lang="fr-CH" sz="3000" dirty="0"/>
              <a:t> 15,5</a:t>
            </a:r>
            <a:endParaRPr lang="de-CH" sz="3000" dirty="0"/>
          </a:p>
        </p:txBody>
      </p:sp>
    </p:spTree>
    <p:extLst>
      <p:ext uri="{BB962C8B-B14F-4D97-AF65-F5344CB8AC3E}">
        <p14:creationId xmlns:p14="http://schemas.microsoft.com/office/powerpoint/2010/main" val="84825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FD5C4BE2-537C-43AA-B34F-A19E753E2B00}"/>
              </a:ext>
            </a:extLst>
          </p:cNvPr>
          <p:cNvSpPr>
            <a:spLocks noGrp="1"/>
          </p:cNvSpPr>
          <p:nvPr>
            <p:ph type="title"/>
          </p:nvPr>
        </p:nvSpPr>
        <p:spPr>
          <a:xfrm>
            <a:off x="838200" y="365126"/>
            <a:ext cx="10515600" cy="817130"/>
          </a:xfrm>
        </p:spPr>
        <p:txBody>
          <a:bodyPr/>
          <a:lstStyle/>
          <a:p>
            <a:pPr algn="ctr"/>
            <a:r>
              <a:rPr lang="de-CH" b="1" dirty="0"/>
              <a:t>Das erste und das fünfte Lied</a:t>
            </a:r>
          </a:p>
        </p:txBody>
      </p:sp>
      <p:pic>
        <p:nvPicPr>
          <p:cNvPr id="3" name="Grafik 2">
            <a:extLst>
              <a:ext uri="{FF2B5EF4-FFF2-40B4-BE49-F238E27FC236}">
                <a16:creationId xmlns:a16="http://schemas.microsoft.com/office/drawing/2014/main" id="{2E225A9B-4781-4A9E-A43F-85FA073EC019}"/>
              </a:ext>
            </a:extLst>
          </p:cNvPr>
          <p:cNvPicPr>
            <a:picLocks noChangeAspect="1"/>
          </p:cNvPicPr>
          <p:nvPr/>
        </p:nvPicPr>
        <p:blipFill>
          <a:blip r:embed="rId2"/>
          <a:stretch>
            <a:fillRect/>
          </a:stretch>
        </p:blipFill>
        <p:spPr>
          <a:xfrm>
            <a:off x="343667" y="1044093"/>
            <a:ext cx="1650496" cy="3406677"/>
          </a:xfrm>
          <a:prstGeom prst="rect">
            <a:avLst/>
          </a:prstGeom>
        </p:spPr>
      </p:pic>
      <p:pic>
        <p:nvPicPr>
          <p:cNvPr id="7" name="Grafik 6">
            <a:extLst>
              <a:ext uri="{FF2B5EF4-FFF2-40B4-BE49-F238E27FC236}">
                <a16:creationId xmlns:a16="http://schemas.microsoft.com/office/drawing/2014/main" id="{731B2087-29A2-4163-8614-57E4EF1CC9BE}"/>
              </a:ext>
            </a:extLst>
          </p:cNvPr>
          <p:cNvPicPr>
            <a:picLocks noChangeAspect="1"/>
          </p:cNvPicPr>
          <p:nvPr/>
        </p:nvPicPr>
        <p:blipFill>
          <a:blip r:embed="rId3"/>
          <a:stretch>
            <a:fillRect/>
          </a:stretch>
        </p:blipFill>
        <p:spPr>
          <a:xfrm>
            <a:off x="10202735" y="1044092"/>
            <a:ext cx="1645598" cy="3406677"/>
          </a:xfrm>
          <a:prstGeom prst="rect">
            <a:avLst/>
          </a:prstGeom>
        </p:spPr>
      </p:pic>
      <p:sp>
        <p:nvSpPr>
          <p:cNvPr id="5" name="Textfeld 4">
            <a:extLst>
              <a:ext uri="{FF2B5EF4-FFF2-40B4-BE49-F238E27FC236}">
                <a16:creationId xmlns:a16="http://schemas.microsoft.com/office/drawing/2014/main" id="{9F04F90D-D79E-44E7-8A46-31A9DD062CF5}"/>
              </a:ext>
            </a:extLst>
          </p:cNvPr>
          <p:cNvSpPr txBox="1"/>
          <p:nvPr/>
        </p:nvSpPr>
        <p:spPr>
          <a:xfrm>
            <a:off x="2379058" y="5570893"/>
            <a:ext cx="7438782" cy="1015663"/>
          </a:xfrm>
          <a:prstGeom prst="rect">
            <a:avLst/>
          </a:prstGeom>
          <a:noFill/>
        </p:spPr>
        <p:txBody>
          <a:bodyPr wrap="square">
            <a:spAutoFit/>
          </a:bodyPr>
          <a:lstStyle/>
          <a:p>
            <a:r>
              <a:rPr lang="fr-CH" sz="3000" dirty="0"/>
              <a:t>„</a:t>
            </a:r>
            <a:r>
              <a:rPr lang="de-CH" sz="3000" dirty="0"/>
              <a:t>Bring uns zurück, HERR, zu dir, dass wir umkehren!</a:t>
            </a:r>
            <a:r>
              <a:rPr lang="fr-CH" sz="3000" dirty="0"/>
              <a:t>“ </a:t>
            </a:r>
            <a:r>
              <a:rPr lang="fr-CH" sz="3000" dirty="0" err="1"/>
              <a:t>Kla</a:t>
            </a:r>
            <a:r>
              <a:rPr lang="fr-CH" sz="3000" dirty="0"/>
              <a:t> 5,21a (ELB)</a:t>
            </a:r>
            <a:endParaRPr lang="de-CH" sz="3000" dirty="0"/>
          </a:p>
        </p:txBody>
      </p:sp>
      <p:sp>
        <p:nvSpPr>
          <p:cNvPr id="10" name="Textfeld 9">
            <a:extLst>
              <a:ext uri="{FF2B5EF4-FFF2-40B4-BE49-F238E27FC236}">
                <a16:creationId xmlns:a16="http://schemas.microsoft.com/office/drawing/2014/main" id="{9F04F90D-D79E-44E7-8A46-31A9DD062CF5}"/>
              </a:ext>
            </a:extLst>
          </p:cNvPr>
          <p:cNvSpPr txBox="1"/>
          <p:nvPr/>
        </p:nvSpPr>
        <p:spPr>
          <a:xfrm>
            <a:off x="2379058" y="1252916"/>
            <a:ext cx="7752494" cy="4247317"/>
          </a:xfrm>
          <a:prstGeom prst="rect">
            <a:avLst/>
          </a:prstGeom>
          <a:noFill/>
        </p:spPr>
        <p:txBody>
          <a:bodyPr wrap="square">
            <a:spAutoFit/>
          </a:bodyPr>
          <a:lstStyle/>
          <a:p>
            <a:r>
              <a:rPr lang="fr-CH" sz="3000" dirty="0"/>
              <a:t>„</a:t>
            </a:r>
            <a:r>
              <a:rPr lang="de-CH" sz="3000" dirty="0"/>
              <a:t>Gelobt sei der Gott und Vater unseres Herrn Jesus Christus, der Vater der Barmherzigkeit und Gott alles Trostes, der uns tröstet in all unserer Bedrängnis, damit wir die trösten können, die in allerlei Bedrängnis sind, durch den Trost, mit dem wir selbst von Gott getröstet werden. Denn wie die Leiden des Christus sich reichlich über uns ergießen, so fließt auch durch Christus reichlich unser Trost.</a:t>
            </a:r>
            <a:r>
              <a:rPr lang="fr-CH" sz="3000" dirty="0"/>
              <a:t>“ 2Kor 1,3-5</a:t>
            </a:r>
            <a:endParaRPr lang="de-CH" sz="3000" dirty="0"/>
          </a:p>
        </p:txBody>
      </p:sp>
    </p:spTree>
    <p:extLst>
      <p:ext uri="{BB962C8B-B14F-4D97-AF65-F5344CB8AC3E}">
        <p14:creationId xmlns:p14="http://schemas.microsoft.com/office/powerpoint/2010/main" val="401843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FD5C4BE2-537C-43AA-B34F-A19E753E2B00}"/>
              </a:ext>
            </a:extLst>
          </p:cNvPr>
          <p:cNvSpPr>
            <a:spLocks noGrp="1"/>
          </p:cNvSpPr>
          <p:nvPr>
            <p:ph type="title"/>
          </p:nvPr>
        </p:nvSpPr>
        <p:spPr>
          <a:xfrm>
            <a:off x="838200" y="365126"/>
            <a:ext cx="10515600" cy="817130"/>
          </a:xfrm>
        </p:spPr>
        <p:txBody>
          <a:bodyPr/>
          <a:lstStyle/>
          <a:p>
            <a:pPr algn="ctr"/>
            <a:r>
              <a:rPr lang="de-CH" b="1" dirty="0"/>
              <a:t>Das zweite und das vierte Lied</a:t>
            </a:r>
          </a:p>
        </p:txBody>
      </p:sp>
      <p:sp>
        <p:nvSpPr>
          <p:cNvPr id="5" name="Textfeld 4">
            <a:extLst>
              <a:ext uri="{FF2B5EF4-FFF2-40B4-BE49-F238E27FC236}">
                <a16:creationId xmlns:a16="http://schemas.microsoft.com/office/drawing/2014/main" id="{9F04F90D-D79E-44E7-8A46-31A9DD062CF5}"/>
              </a:ext>
            </a:extLst>
          </p:cNvPr>
          <p:cNvSpPr txBox="1"/>
          <p:nvPr/>
        </p:nvSpPr>
        <p:spPr>
          <a:xfrm>
            <a:off x="2374413" y="1386519"/>
            <a:ext cx="7438782" cy="2400657"/>
          </a:xfrm>
          <a:prstGeom prst="rect">
            <a:avLst/>
          </a:prstGeom>
          <a:noFill/>
        </p:spPr>
        <p:txBody>
          <a:bodyPr wrap="square">
            <a:spAutoFit/>
          </a:bodyPr>
          <a:lstStyle/>
          <a:p>
            <a:r>
              <a:rPr lang="fr-CH" sz="3000" dirty="0"/>
              <a:t>„</a:t>
            </a:r>
            <a:r>
              <a:rPr lang="de-CH" sz="3000" dirty="0"/>
              <a:t>Ach! Wie hat doch der Herr in seinem Zorn die Tochter Zion in Wolkendunkel gehüllt! Er hat die Zierde Israels vom Himmel zur Erde geschleudert und an den Schemel seiner Füße nicht gedacht am Tag seines Zorns.</a:t>
            </a:r>
            <a:r>
              <a:rPr lang="fr-CH" sz="3000" dirty="0"/>
              <a:t>“ </a:t>
            </a:r>
            <a:r>
              <a:rPr lang="fr-CH" sz="3000" dirty="0" err="1"/>
              <a:t>Kla</a:t>
            </a:r>
            <a:r>
              <a:rPr lang="fr-CH" sz="3000" dirty="0"/>
              <a:t> 2,1</a:t>
            </a:r>
            <a:endParaRPr lang="de-CH" sz="3000" dirty="0"/>
          </a:p>
        </p:txBody>
      </p:sp>
      <p:pic>
        <p:nvPicPr>
          <p:cNvPr id="2" name="Grafik 1"/>
          <p:cNvPicPr>
            <a:picLocks noChangeAspect="1"/>
          </p:cNvPicPr>
          <p:nvPr/>
        </p:nvPicPr>
        <p:blipFill>
          <a:blip r:embed="rId2"/>
          <a:stretch>
            <a:fillRect/>
          </a:stretch>
        </p:blipFill>
        <p:spPr>
          <a:xfrm>
            <a:off x="382137" y="1044091"/>
            <a:ext cx="1607127" cy="3359476"/>
          </a:xfrm>
          <a:prstGeom prst="rect">
            <a:avLst/>
          </a:prstGeom>
        </p:spPr>
      </p:pic>
      <p:pic>
        <p:nvPicPr>
          <p:cNvPr id="3" name="Grafik 2"/>
          <p:cNvPicPr>
            <a:picLocks noChangeAspect="1"/>
          </p:cNvPicPr>
          <p:nvPr/>
        </p:nvPicPr>
        <p:blipFill>
          <a:blip r:embed="rId3"/>
          <a:stretch>
            <a:fillRect/>
          </a:stretch>
        </p:blipFill>
        <p:spPr>
          <a:xfrm>
            <a:off x="10198344" y="1044091"/>
            <a:ext cx="1626181" cy="3359476"/>
          </a:xfrm>
          <a:prstGeom prst="rect">
            <a:avLst/>
          </a:prstGeom>
        </p:spPr>
      </p:pic>
    </p:spTree>
    <p:extLst>
      <p:ext uri="{BB962C8B-B14F-4D97-AF65-F5344CB8AC3E}">
        <p14:creationId xmlns:p14="http://schemas.microsoft.com/office/powerpoint/2010/main" val="260143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FD5C4BE2-537C-43AA-B34F-A19E753E2B00}"/>
              </a:ext>
            </a:extLst>
          </p:cNvPr>
          <p:cNvSpPr>
            <a:spLocks noGrp="1"/>
          </p:cNvSpPr>
          <p:nvPr>
            <p:ph type="title"/>
          </p:nvPr>
        </p:nvSpPr>
        <p:spPr>
          <a:xfrm>
            <a:off x="838200" y="365126"/>
            <a:ext cx="10515600" cy="817130"/>
          </a:xfrm>
        </p:spPr>
        <p:txBody>
          <a:bodyPr/>
          <a:lstStyle/>
          <a:p>
            <a:pPr algn="ctr"/>
            <a:r>
              <a:rPr lang="de-CH" b="1" dirty="0"/>
              <a:t>Das zweite und das vierte Lied</a:t>
            </a:r>
          </a:p>
        </p:txBody>
      </p:sp>
      <p:sp>
        <p:nvSpPr>
          <p:cNvPr id="5" name="Textfeld 4">
            <a:extLst>
              <a:ext uri="{FF2B5EF4-FFF2-40B4-BE49-F238E27FC236}">
                <a16:creationId xmlns:a16="http://schemas.microsoft.com/office/drawing/2014/main" id="{9F04F90D-D79E-44E7-8A46-31A9DD062CF5}"/>
              </a:ext>
            </a:extLst>
          </p:cNvPr>
          <p:cNvSpPr txBox="1"/>
          <p:nvPr/>
        </p:nvSpPr>
        <p:spPr>
          <a:xfrm>
            <a:off x="1989265" y="1182256"/>
            <a:ext cx="8588450" cy="5509200"/>
          </a:xfrm>
          <a:prstGeom prst="rect">
            <a:avLst/>
          </a:prstGeom>
          <a:noFill/>
        </p:spPr>
        <p:txBody>
          <a:bodyPr wrap="square">
            <a:spAutoFit/>
          </a:bodyPr>
          <a:lstStyle/>
          <a:p>
            <a:r>
              <a:rPr lang="de-CH" sz="3200" dirty="0"/>
              <a:t>Der HERR hat...</a:t>
            </a:r>
          </a:p>
          <a:p>
            <a:endParaRPr lang="de-CH" sz="3200" dirty="0"/>
          </a:p>
          <a:p>
            <a:pPr marL="457200" indent="-457200">
              <a:buFont typeface="Arial" panose="020B0604020202020204" pitchFamily="34" charset="0"/>
              <a:buChar char="•"/>
            </a:pPr>
            <a:r>
              <a:rPr lang="de-CH" sz="3200" dirty="0"/>
              <a:t>vertilgt alle Wohnungen Jakobs (2,2)</a:t>
            </a:r>
          </a:p>
          <a:p>
            <a:pPr marL="457200" indent="-457200">
              <a:buFont typeface="Arial" panose="020B0604020202020204" pitchFamily="34" charset="0"/>
              <a:buChar char="•"/>
            </a:pPr>
            <a:r>
              <a:rPr lang="de-CH" sz="3200" dirty="0"/>
              <a:t>niedergerissen die befestigten Städte (2,2) </a:t>
            </a:r>
          </a:p>
          <a:p>
            <a:pPr marL="457200" indent="-457200">
              <a:buFont typeface="Arial" panose="020B0604020202020204" pitchFamily="34" charset="0"/>
              <a:buChar char="•"/>
            </a:pPr>
            <a:r>
              <a:rPr lang="de-CH" sz="3200" dirty="0"/>
              <a:t>zu Boden geworfen und entweiht das</a:t>
            </a:r>
          </a:p>
          <a:p>
            <a:r>
              <a:rPr lang="de-CH" sz="3200" dirty="0"/>
              <a:t>     Königreich </a:t>
            </a:r>
            <a:r>
              <a:rPr lang="de-CH" sz="3200" dirty="0" err="1"/>
              <a:t>Juda</a:t>
            </a:r>
            <a:r>
              <a:rPr lang="de-CH" sz="3200" dirty="0"/>
              <a:t> (2,2) </a:t>
            </a:r>
          </a:p>
          <a:p>
            <a:pPr marL="457200" indent="-457200">
              <a:buFont typeface="Arial" panose="020B0604020202020204" pitchFamily="34" charset="0"/>
              <a:buChar char="•"/>
            </a:pPr>
            <a:r>
              <a:rPr lang="de-CH" sz="3200" dirty="0"/>
              <a:t>seine Rechte zurückgezogen (2,3) </a:t>
            </a:r>
          </a:p>
          <a:p>
            <a:pPr marL="457200" indent="-457200">
              <a:buFont typeface="Arial" panose="020B0604020202020204" pitchFamily="34" charset="0"/>
              <a:buChar char="•"/>
            </a:pPr>
            <a:r>
              <a:rPr lang="de-CH" sz="3200" dirty="0"/>
              <a:t>ist </a:t>
            </a:r>
            <a:r>
              <a:rPr lang="de-CH" sz="3200" dirty="0" err="1"/>
              <a:t>Juda</a:t>
            </a:r>
            <a:r>
              <a:rPr lang="de-CH" sz="3200" dirty="0"/>
              <a:t> gegenüber zum Feind geworden (2,4-6) </a:t>
            </a:r>
          </a:p>
          <a:p>
            <a:pPr marL="457200" indent="-457200">
              <a:buFont typeface="Arial" panose="020B0604020202020204" pitchFamily="34" charset="0"/>
              <a:buChar char="•"/>
            </a:pPr>
            <a:r>
              <a:rPr lang="de-CH" sz="3200" dirty="0"/>
              <a:t>sein Heiligtum verworfen und den Feinden übergeben (2,7) </a:t>
            </a:r>
          </a:p>
          <a:p>
            <a:pPr marL="457200" indent="-457200">
              <a:buFont typeface="Arial" panose="020B0604020202020204" pitchFamily="34" charset="0"/>
              <a:buChar char="•"/>
            </a:pPr>
            <a:r>
              <a:rPr lang="de-CH" sz="3200" dirty="0"/>
              <a:t>die Mauer Jerusalems zerstört (2,8-9)</a:t>
            </a:r>
            <a:endParaRPr lang="de-CH" sz="3000" dirty="0"/>
          </a:p>
        </p:txBody>
      </p:sp>
      <p:pic>
        <p:nvPicPr>
          <p:cNvPr id="7" name="Grafik 6"/>
          <p:cNvPicPr>
            <a:picLocks noChangeAspect="1"/>
          </p:cNvPicPr>
          <p:nvPr/>
        </p:nvPicPr>
        <p:blipFill>
          <a:blip r:embed="rId2"/>
          <a:stretch>
            <a:fillRect/>
          </a:stretch>
        </p:blipFill>
        <p:spPr>
          <a:xfrm>
            <a:off x="382137" y="1044091"/>
            <a:ext cx="1607127" cy="3359476"/>
          </a:xfrm>
          <a:prstGeom prst="rect">
            <a:avLst/>
          </a:prstGeom>
        </p:spPr>
      </p:pic>
      <p:pic>
        <p:nvPicPr>
          <p:cNvPr id="9" name="Grafik 8"/>
          <p:cNvPicPr>
            <a:picLocks noChangeAspect="1"/>
          </p:cNvPicPr>
          <p:nvPr/>
        </p:nvPicPr>
        <p:blipFill>
          <a:blip r:embed="rId3"/>
          <a:stretch>
            <a:fillRect/>
          </a:stretch>
        </p:blipFill>
        <p:spPr>
          <a:xfrm>
            <a:off x="10198344" y="1044091"/>
            <a:ext cx="1626181" cy="3359476"/>
          </a:xfrm>
          <a:prstGeom prst="rect">
            <a:avLst/>
          </a:prstGeom>
        </p:spPr>
      </p:pic>
    </p:spTree>
    <p:extLst>
      <p:ext uri="{BB962C8B-B14F-4D97-AF65-F5344CB8AC3E}">
        <p14:creationId xmlns:p14="http://schemas.microsoft.com/office/powerpoint/2010/main" val="171900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p:cTn id="12"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5">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p:cTn id="19"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 calcmode="lin" valueType="num">
                                      <p:cBhvr>
                                        <p:cTn id="26"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5">
                                            <p:txEl>
                                              <p:pRg st="4" end="4"/>
                                            </p:txEl>
                                          </p:spTgt>
                                        </p:tgtEl>
                                      </p:cBhvr>
                                    </p:animEffect>
                                  </p:childTnLst>
                                </p:cTn>
                              </p:par>
                              <p:par>
                                <p:cTn id="29" presetID="53" presetClass="entr" presetSubtype="16" fill="hold"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p:cTn id="31"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3" dur="500"/>
                                        <p:tgtEl>
                                          <p:spTgt spid="5">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5">
                                            <p:txEl>
                                              <p:pRg st="6" end="6"/>
                                            </p:txEl>
                                          </p:spTgt>
                                        </p:tgtEl>
                                        <p:attrNameLst>
                                          <p:attrName>style.visibility</p:attrName>
                                        </p:attrNameLst>
                                      </p:cBhvr>
                                      <p:to>
                                        <p:strVal val="visible"/>
                                      </p:to>
                                    </p:set>
                                    <p:anim calcmode="lin" valueType="num">
                                      <p:cBhvr>
                                        <p:cTn id="38"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39"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0" dur="500"/>
                                        <p:tgtEl>
                                          <p:spTgt spid="5">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anim calcmode="lin" valueType="num">
                                      <p:cBhvr>
                                        <p:cTn id="45"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46"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47" dur="500"/>
                                        <p:tgtEl>
                                          <p:spTgt spid="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 calcmode="lin" valueType="num">
                                      <p:cBhvr>
                                        <p:cTn id="52"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53" dur="500" fill="hold"/>
                                        <p:tgtEl>
                                          <p:spTgt spid="5">
                                            <p:txEl>
                                              <p:pRg st="8" end="8"/>
                                            </p:txEl>
                                          </p:spTgt>
                                        </p:tgtEl>
                                        <p:attrNameLst>
                                          <p:attrName>ppt_h</p:attrName>
                                        </p:attrNameLst>
                                      </p:cBhvr>
                                      <p:tavLst>
                                        <p:tav tm="0">
                                          <p:val>
                                            <p:fltVal val="0"/>
                                          </p:val>
                                        </p:tav>
                                        <p:tav tm="100000">
                                          <p:val>
                                            <p:strVal val="#ppt_h"/>
                                          </p:val>
                                        </p:tav>
                                      </p:tavLst>
                                    </p:anim>
                                    <p:animEffect transition="in" filter="fade">
                                      <p:cBhvr>
                                        <p:cTn id="54" dur="500"/>
                                        <p:tgtEl>
                                          <p:spTgt spid="5">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5">
                                            <p:txEl>
                                              <p:pRg st="9" end="9"/>
                                            </p:txEl>
                                          </p:spTgt>
                                        </p:tgtEl>
                                        <p:attrNameLst>
                                          <p:attrName>style.visibility</p:attrName>
                                        </p:attrNameLst>
                                      </p:cBhvr>
                                      <p:to>
                                        <p:strVal val="visible"/>
                                      </p:to>
                                    </p:set>
                                    <p:anim calcmode="lin" valueType="num">
                                      <p:cBhvr>
                                        <p:cTn id="59" dur="500" fill="hold"/>
                                        <p:tgtEl>
                                          <p:spTgt spid="5">
                                            <p:txEl>
                                              <p:pRg st="9" end="9"/>
                                            </p:txEl>
                                          </p:spTgt>
                                        </p:tgtEl>
                                        <p:attrNameLst>
                                          <p:attrName>ppt_w</p:attrName>
                                        </p:attrNameLst>
                                      </p:cBhvr>
                                      <p:tavLst>
                                        <p:tav tm="0">
                                          <p:val>
                                            <p:fltVal val="0"/>
                                          </p:val>
                                        </p:tav>
                                        <p:tav tm="100000">
                                          <p:val>
                                            <p:strVal val="#ppt_w"/>
                                          </p:val>
                                        </p:tav>
                                      </p:tavLst>
                                    </p:anim>
                                    <p:anim calcmode="lin" valueType="num">
                                      <p:cBhvr>
                                        <p:cTn id="60" dur="500" fill="hold"/>
                                        <p:tgtEl>
                                          <p:spTgt spid="5">
                                            <p:txEl>
                                              <p:pRg st="9" end="9"/>
                                            </p:txEl>
                                          </p:spTgt>
                                        </p:tgtEl>
                                        <p:attrNameLst>
                                          <p:attrName>ppt_h</p:attrName>
                                        </p:attrNameLst>
                                      </p:cBhvr>
                                      <p:tavLst>
                                        <p:tav tm="0">
                                          <p:val>
                                            <p:fltVal val="0"/>
                                          </p:val>
                                        </p:tav>
                                        <p:tav tm="100000">
                                          <p:val>
                                            <p:strVal val="#ppt_h"/>
                                          </p:val>
                                        </p:tav>
                                      </p:tavLst>
                                    </p:anim>
                                    <p:animEffect transition="in" filter="fade">
                                      <p:cBhvr>
                                        <p:cTn id="61"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553480" y="313038"/>
            <a:ext cx="3397661" cy="923330"/>
          </a:xfrm>
          <a:prstGeom prst="rect">
            <a:avLst/>
          </a:prstGeom>
          <a:noFill/>
        </p:spPr>
        <p:txBody>
          <a:bodyPr wrap="none" rtlCol="0">
            <a:spAutoFit/>
          </a:bodyPr>
          <a:lstStyle/>
          <a:p>
            <a:r>
              <a:rPr lang="de-CH" sz="5400" b="1" dirty="0"/>
              <a:t>Klagelieder</a:t>
            </a:r>
            <a:endParaRPr lang="de-CH" sz="5000" dirty="0">
              <a:latin typeface="Trebuchet MS" panose="020B0603020202020204" pitchFamily="34" charset="0"/>
            </a:endParaRPr>
          </a:p>
        </p:txBody>
      </p:sp>
      <p:sp>
        <p:nvSpPr>
          <p:cNvPr id="4" name="Textfeld 3"/>
          <p:cNvSpPr txBox="1"/>
          <p:nvPr/>
        </p:nvSpPr>
        <p:spPr>
          <a:xfrm>
            <a:off x="553480" y="1549904"/>
            <a:ext cx="4080541" cy="615553"/>
          </a:xfrm>
          <a:prstGeom prst="rect">
            <a:avLst/>
          </a:prstGeom>
          <a:noFill/>
        </p:spPr>
        <p:txBody>
          <a:bodyPr wrap="none" rtlCol="0">
            <a:spAutoFit/>
          </a:bodyPr>
          <a:lstStyle/>
          <a:p>
            <a:pPr lvl="0"/>
            <a:r>
              <a:rPr lang="de-CH" sz="3400" dirty="0"/>
              <a:t>Kapitel: 5 | Verse: 154</a:t>
            </a:r>
          </a:p>
        </p:txBody>
      </p:sp>
    </p:spTree>
    <p:extLst>
      <p:ext uri="{BB962C8B-B14F-4D97-AF65-F5344CB8AC3E}">
        <p14:creationId xmlns:p14="http://schemas.microsoft.com/office/powerpoint/2010/main" val="3876907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FD5C4BE2-537C-43AA-B34F-A19E753E2B00}"/>
              </a:ext>
            </a:extLst>
          </p:cNvPr>
          <p:cNvSpPr>
            <a:spLocks noGrp="1"/>
          </p:cNvSpPr>
          <p:nvPr>
            <p:ph type="title"/>
          </p:nvPr>
        </p:nvSpPr>
        <p:spPr>
          <a:xfrm>
            <a:off x="838200" y="365126"/>
            <a:ext cx="10515600" cy="817130"/>
          </a:xfrm>
        </p:spPr>
        <p:txBody>
          <a:bodyPr/>
          <a:lstStyle/>
          <a:p>
            <a:pPr algn="ctr"/>
            <a:r>
              <a:rPr lang="de-CH" b="1" dirty="0"/>
              <a:t>Das zweite und das vierte Lied</a:t>
            </a:r>
          </a:p>
        </p:txBody>
      </p:sp>
      <p:sp>
        <p:nvSpPr>
          <p:cNvPr id="5" name="Textfeld 4">
            <a:extLst>
              <a:ext uri="{FF2B5EF4-FFF2-40B4-BE49-F238E27FC236}">
                <a16:creationId xmlns:a16="http://schemas.microsoft.com/office/drawing/2014/main" id="{9F04F90D-D79E-44E7-8A46-31A9DD062CF5}"/>
              </a:ext>
            </a:extLst>
          </p:cNvPr>
          <p:cNvSpPr txBox="1"/>
          <p:nvPr/>
        </p:nvSpPr>
        <p:spPr>
          <a:xfrm>
            <a:off x="2374413" y="1386519"/>
            <a:ext cx="7438782" cy="1015663"/>
          </a:xfrm>
          <a:prstGeom prst="rect">
            <a:avLst/>
          </a:prstGeom>
          <a:noFill/>
        </p:spPr>
        <p:txBody>
          <a:bodyPr wrap="square">
            <a:spAutoFit/>
          </a:bodyPr>
          <a:lstStyle/>
          <a:p>
            <a:r>
              <a:rPr lang="fr-CH" sz="3000" dirty="0"/>
              <a:t>„</a:t>
            </a:r>
            <a:r>
              <a:rPr lang="de-CH" sz="3000" dirty="0"/>
              <a:t>Geschieht auch ein Unglück in der Stadt, das der HERR nicht gewirkt hat?</a:t>
            </a:r>
            <a:r>
              <a:rPr lang="fr-CH" sz="3000" dirty="0"/>
              <a:t>“ Amos 3,6b</a:t>
            </a:r>
            <a:endParaRPr lang="de-CH" sz="3000" dirty="0"/>
          </a:p>
        </p:txBody>
      </p:sp>
      <p:sp>
        <p:nvSpPr>
          <p:cNvPr id="7" name="Textfeld 6">
            <a:extLst>
              <a:ext uri="{FF2B5EF4-FFF2-40B4-BE49-F238E27FC236}">
                <a16:creationId xmlns:a16="http://schemas.microsoft.com/office/drawing/2014/main" id="{9F04F90D-D79E-44E7-8A46-31A9DD062CF5}"/>
              </a:ext>
            </a:extLst>
          </p:cNvPr>
          <p:cNvSpPr txBox="1"/>
          <p:nvPr/>
        </p:nvSpPr>
        <p:spPr>
          <a:xfrm>
            <a:off x="2374413" y="2606445"/>
            <a:ext cx="7438782" cy="1938992"/>
          </a:xfrm>
          <a:prstGeom prst="rect">
            <a:avLst/>
          </a:prstGeom>
          <a:noFill/>
        </p:spPr>
        <p:txBody>
          <a:bodyPr wrap="square">
            <a:spAutoFit/>
          </a:bodyPr>
          <a:lstStyle/>
          <a:p>
            <a:r>
              <a:rPr lang="fr-CH" sz="3000" dirty="0"/>
              <a:t>„</a:t>
            </a:r>
            <a:r>
              <a:rPr lang="de-CH" sz="3000" dirty="0"/>
              <a:t>Getan hat der HERR, was er sich vorgenommen hatte, er hat sein Wort zur Vollendung gebracht, das er von den Tagen der Vorzeit her entboten hatte.</a:t>
            </a:r>
            <a:r>
              <a:rPr lang="fr-CH" sz="3000" dirty="0"/>
              <a:t>“ </a:t>
            </a:r>
            <a:r>
              <a:rPr lang="fr-CH" sz="3000" dirty="0" err="1"/>
              <a:t>Kla</a:t>
            </a:r>
            <a:r>
              <a:rPr lang="fr-CH" sz="3000" dirty="0"/>
              <a:t> 2,17a (ELB)</a:t>
            </a:r>
            <a:endParaRPr lang="de-CH" sz="3000" dirty="0"/>
          </a:p>
        </p:txBody>
      </p:sp>
      <p:pic>
        <p:nvPicPr>
          <p:cNvPr id="9" name="Grafik 8"/>
          <p:cNvPicPr>
            <a:picLocks noChangeAspect="1"/>
          </p:cNvPicPr>
          <p:nvPr/>
        </p:nvPicPr>
        <p:blipFill>
          <a:blip r:embed="rId2"/>
          <a:stretch>
            <a:fillRect/>
          </a:stretch>
        </p:blipFill>
        <p:spPr>
          <a:xfrm>
            <a:off x="10198344" y="1044091"/>
            <a:ext cx="1626181" cy="3359476"/>
          </a:xfrm>
          <a:prstGeom prst="rect">
            <a:avLst/>
          </a:prstGeom>
        </p:spPr>
      </p:pic>
      <p:pic>
        <p:nvPicPr>
          <p:cNvPr id="8" name="Grafik 7">
            <a:extLst>
              <a:ext uri="{FF2B5EF4-FFF2-40B4-BE49-F238E27FC236}">
                <a16:creationId xmlns:a16="http://schemas.microsoft.com/office/drawing/2014/main" id="{42BA7545-D379-48E6-82E5-5E283ADC1E5D}"/>
              </a:ext>
            </a:extLst>
          </p:cNvPr>
          <p:cNvPicPr>
            <a:picLocks noChangeAspect="1"/>
          </p:cNvPicPr>
          <p:nvPr/>
        </p:nvPicPr>
        <p:blipFill>
          <a:blip r:embed="rId3"/>
          <a:stretch>
            <a:fillRect/>
          </a:stretch>
        </p:blipFill>
        <p:spPr>
          <a:xfrm>
            <a:off x="382137" y="1044091"/>
            <a:ext cx="1607127" cy="3359476"/>
          </a:xfrm>
          <a:prstGeom prst="rect">
            <a:avLst/>
          </a:prstGeom>
        </p:spPr>
      </p:pic>
    </p:spTree>
    <p:extLst>
      <p:ext uri="{BB962C8B-B14F-4D97-AF65-F5344CB8AC3E}">
        <p14:creationId xmlns:p14="http://schemas.microsoft.com/office/powerpoint/2010/main" val="130800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FD5C4BE2-537C-43AA-B34F-A19E753E2B00}"/>
              </a:ext>
            </a:extLst>
          </p:cNvPr>
          <p:cNvSpPr>
            <a:spLocks noGrp="1"/>
          </p:cNvSpPr>
          <p:nvPr>
            <p:ph type="title"/>
          </p:nvPr>
        </p:nvSpPr>
        <p:spPr>
          <a:xfrm>
            <a:off x="838200" y="365126"/>
            <a:ext cx="10515600" cy="817130"/>
          </a:xfrm>
        </p:spPr>
        <p:txBody>
          <a:bodyPr/>
          <a:lstStyle/>
          <a:p>
            <a:pPr algn="ctr"/>
            <a:r>
              <a:rPr lang="de-CH" b="1" dirty="0"/>
              <a:t>Das zweite und das vierte Lied</a:t>
            </a:r>
          </a:p>
        </p:txBody>
      </p:sp>
      <p:sp>
        <p:nvSpPr>
          <p:cNvPr id="5" name="Textfeld 4">
            <a:extLst>
              <a:ext uri="{FF2B5EF4-FFF2-40B4-BE49-F238E27FC236}">
                <a16:creationId xmlns:a16="http://schemas.microsoft.com/office/drawing/2014/main" id="{9F04F90D-D79E-44E7-8A46-31A9DD062CF5}"/>
              </a:ext>
            </a:extLst>
          </p:cNvPr>
          <p:cNvSpPr txBox="1"/>
          <p:nvPr/>
        </p:nvSpPr>
        <p:spPr>
          <a:xfrm>
            <a:off x="2374413" y="1386519"/>
            <a:ext cx="7438782" cy="3323987"/>
          </a:xfrm>
          <a:prstGeom prst="rect">
            <a:avLst/>
          </a:prstGeom>
          <a:noFill/>
        </p:spPr>
        <p:txBody>
          <a:bodyPr wrap="square">
            <a:spAutoFit/>
          </a:bodyPr>
          <a:lstStyle/>
          <a:p>
            <a:r>
              <a:rPr lang="fr-CH" sz="3000" dirty="0"/>
              <a:t>„</a:t>
            </a:r>
            <a:r>
              <a:rPr lang="de-CH" sz="3000" dirty="0"/>
              <a:t>Ach! Wie ist das Gold geschwärzt, wie ist das kostbare Gold entstellt! Wie sind die Steine des Heiligtums aufgeschüttet an allen Straßenecken! Die Kinder Zions, die teuren, die mit feinem Gold aufgewogenen, ach, wie sind sie irdenen Gefäßen gleichgeachtet, dem Werk von Töpferhänden!</a:t>
            </a:r>
            <a:r>
              <a:rPr lang="fr-CH" sz="3000" dirty="0"/>
              <a:t>“ </a:t>
            </a:r>
            <a:r>
              <a:rPr lang="fr-CH" sz="3000" dirty="0" err="1"/>
              <a:t>Kla</a:t>
            </a:r>
            <a:r>
              <a:rPr lang="fr-CH" sz="3000" dirty="0"/>
              <a:t> 4,1-2</a:t>
            </a:r>
            <a:endParaRPr lang="de-CH" sz="3000" dirty="0"/>
          </a:p>
        </p:txBody>
      </p:sp>
      <p:pic>
        <p:nvPicPr>
          <p:cNvPr id="7" name="Grafik 6"/>
          <p:cNvPicPr>
            <a:picLocks noChangeAspect="1"/>
          </p:cNvPicPr>
          <p:nvPr/>
        </p:nvPicPr>
        <p:blipFill>
          <a:blip r:embed="rId2"/>
          <a:stretch>
            <a:fillRect/>
          </a:stretch>
        </p:blipFill>
        <p:spPr>
          <a:xfrm>
            <a:off x="382137" y="1044091"/>
            <a:ext cx="1607127" cy="3359476"/>
          </a:xfrm>
          <a:prstGeom prst="rect">
            <a:avLst/>
          </a:prstGeom>
        </p:spPr>
      </p:pic>
      <p:pic>
        <p:nvPicPr>
          <p:cNvPr id="9" name="Grafik 8"/>
          <p:cNvPicPr>
            <a:picLocks noChangeAspect="1"/>
          </p:cNvPicPr>
          <p:nvPr/>
        </p:nvPicPr>
        <p:blipFill>
          <a:blip r:embed="rId3"/>
          <a:stretch>
            <a:fillRect/>
          </a:stretch>
        </p:blipFill>
        <p:spPr>
          <a:xfrm>
            <a:off x="10198344" y="1044091"/>
            <a:ext cx="1626181" cy="3359476"/>
          </a:xfrm>
          <a:prstGeom prst="rect">
            <a:avLst/>
          </a:prstGeom>
        </p:spPr>
      </p:pic>
    </p:spTree>
    <p:extLst>
      <p:ext uri="{BB962C8B-B14F-4D97-AF65-F5344CB8AC3E}">
        <p14:creationId xmlns:p14="http://schemas.microsoft.com/office/powerpoint/2010/main" val="21525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FD5C4BE2-537C-43AA-B34F-A19E753E2B00}"/>
              </a:ext>
            </a:extLst>
          </p:cNvPr>
          <p:cNvSpPr>
            <a:spLocks noGrp="1"/>
          </p:cNvSpPr>
          <p:nvPr>
            <p:ph type="title"/>
          </p:nvPr>
        </p:nvSpPr>
        <p:spPr>
          <a:xfrm>
            <a:off x="838200" y="365126"/>
            <a:ext cx="10515600" cy="817130"/>
          </a:xfrm>
        </p:spPr>
        <p:txBody>
          <a:bodyPr/>
          <a:lstStyle/>
          <a:p>
            <a:pPr algn="ctr"/>
            <a:r>
              <a:rPr lang="de-CH" b="1" dirty="0"/>
              <a:t>Das zweite und das vierte Lied</a:t>
            </a:r>
          </a:p>
        </p:txBody>
      </p:sp>
      <p:sp>
        <p:nvSpPr>
          <p:cNvPr id="9" name="Textfeld 8">
            <a:extLst>
              <a:ext uri="{FF2B5EF4-FFF2-40B4-BE49-F238E27FC236}">
                <a16:creationId xmlns:a16="http://schemas.microsoft.com/office/drawing/2014/main" id="{9F04F90D-D79E-44E7-8A46-31A9DD062CF5}"/>
              </a:ext>
            </a:extLst>
          </p:cNvPr>
          <p:cNvSpPr txBox="1"/>
          <p:nvPr/>
        </p:nvSpPr>
        <p:spPr>
          <a:xfrm>
            <a:off x="2436526" y="1550003"/>
            <a:ext cx="7532422" cy="4031873"/>
          </a:xfrm>
          <a:prstGeom prst="rect">
            <a:avLst/>
          </a:prstGeom>
          <a:noFill/>
        </p:spPr>
        <p:txBody>
          <a:bodyPr wrap="square">
            <a:spAutoFit/>
          </a:bodyPr>
          <a:lstStyle/>
          <a:p>
            <a:r>
              <a:rPr lang="de-CH" sz="3200" dirty="0"/>
              <a:t>Gründe für den Zorn Gottes:</a:t>
            </a:r>
          </a:p>
          <a:p>
            <a:endParaRPr lang="de-CH" sz="3200" dirty="0"/>
          </a:p>
          <a:p>
            <a:pPr marL="514350" indent="-514350">
              <a:buFont typeface="+mj-lt"/>
              <a:buAutoNum type="arabicPeriod"/>
            </a:pPr>
            <a:r>
              <a:rPr lang="de-CH" sz="3200" dirty="0"/>
              <a:t>Das Versagen der Priester und </a:t>
            </a:r>
            <a:br>
              <a:rPr lang="de-CH" sz="3200" dirty="0"/>
            </a:br>
            <a:r>
              <a:rPr lang="de-CH" sz="3200" dirty="0"/>
              <a:t>Propheten (4,11-16)</a:t>
            </a:r>
          </a:p>
          <a:p>
            <a:pPr marL="514350" indent="-514350">
              <a:buFont typeface="+mj-lt"/>
              <a:buAutoNum type="arabicPeriod"/>
            </a:pPr>
            <a:endParaRPr lang="de-CH" sz="3200" dirty="0"/>
          </a:p>
          <a:p>
            <a:pPr marL="514350" indent="-514350">
              <a:buFont typeface="+mj-lt"/>
              <a:buAutoNum type="arabicPeriod"/>
            </a:pPr>
            <a:r>
              <a:rPr lang="de-CH" sz="3200" dirty="0"/>
              <a:t>Das Vertrauen auf Verbündete (4,17-19)</a:t>
            </a:r>
          </a:p>
          <a:p>
            <a:pPr marL="514350" indent="-514350">
              <a:buFont typeface="+mj-lt"/>
              <a:buAutoNum type="arabicPeriod"/>
            </a:pPr>
            <a:endParaRPr lang="de-CH" sz="3200" dirty="0"/>
          </a:p>
          <a:p>
            <a:pPr marL="514350" indent="-514350">
              <a:buFont typeface="+mj-lt"/>
              <a:buAutoNum type="arabicPeriod"/>
            </a:pPr>
            <a:r>
              <a:rPr lang="de-CH" sz="3200" dirty="0"/>
              <a:t>Das Versagen des Königs (4,20)</a:t>
            </a:r>
          </a:p>
        </p:txBody>
      </p:sp>
      <p:pic>
        <p:nvPicPr>
          <p:cNvPr id="7" name="Grafik 6"/>
          <p:cNvPicPr>
            <a:picLocks noChangeAspect="1"/>
          </p:cNvPicPr>
          <p:nvPr/>
        </p:nvPicPr>
        <p:blipFill>
          <a:blip r:embed="rId2"/>
          <a:stretch>
            <a:fillRect/>
          </a:stretch>
        </p:blipFill>
        <p:spPr>
          <a:xfrm>
            <a:off x="382137" y="1044091"/>
            <a:ext cx="1607127" cy="3359476"/>
          </a:xfrm>
          <a:prstGeom prst="rect">
            <a:avLst/>
          </a:prstGeom>
        </p:spPr>
      </p:pic>
      <p:pic>
        <p:nvPicPr>
          <p:cNvPr id="10" name="Grafik 9"/>
          <p:cNvPicPr>
            <a:picLocks noChangeAspect="1"/>
          </p:cNvPicPr>
          <p:nvPr/>
        </p:nvPicPr>
        <p:blipFill>
          <a:blip r:embed="rId3"/>
          <a:stretch>
            <a:fillRect/>
          </a:stretch>
        </p:blipFill>
        <p:spPr>
          <a:xfrm>
            <a:off x="10198344" y="1044091"/>
            <a:ext cx="1626181" cy="3359476"/>
          </a:xfrm>
          <a:prstGeom prst="rect">
            <a:avLst/>
          </a:prstGeom>
        </p:spPr>
      </p:pic>
    </p:spTree>
    <p:extLst>
      <p:ext uri="{BB962C8B-B14F-4D97-AF65-F5344CB8AC3E}">
        <p14:creationId xmlns:p14="http://schemas.microsoft.com/office/powerpoint/2010/main" val="303214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 calcmode="lin" valueType="num">
                                      <p:cBhvr>
                                        <p:cTn id="12"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9">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p:cTn id="19"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9">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9">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9">
                                            <p:txEl>
                                              <p:pRg st="6" end="6"/>
                                            </p:txEl>
                                          </p:spTgt>
                                        </p:tgtEl>
                                        <p:attrNameLst>
                                          <p:attrName>style.visibility</p:attrName>
                                        </p:attrNameLst>
                                      </p:cBhvr>
                                      <p:to>
                                        <p:strVal val="visible"/>
                                      </p:to>
                                    </p:set>
                                    <p:anim calcmode="lin" valueType="num">
                                      <p:cBhvr>
                                        <p:cTn id="26" dur="500" fill="hold"/>
                                        <p:tgtEl>
                                          <p:spTgt spid="9">
                                            <p:txEl>
                                              <p:pRg st="6" end="6"/>
                                            </p:txEl>
                                          </p:spTgt>
                                        </p:tgtEl>
                                        <p:attrNameLst>
                                          <p:attrName>ppt_w</p:attrName>
                                        </p:attrNameLst>
                                      </p:cBhvr>
                                      <p:tavLst>
                                        <p:tav tm="0">
                                          <p:val>
                                            <p:fltVal val="0"/>
                                          </p:val>
                                        </p:tav>
                                        <p:tav tm="100000">
                                          <p:val>
                                            <p:strVal val="#ppt_w"/>
                                          </p:val>
                                        </p:tav>
                                      </p:tavLst>
                                    </p:anim>
                                    <p:anim calcmode="lin" valueType="num">
                                      <p:cBhvr>
                                        <p:cTn id="27" dur="500" fill="hold"/>
                                        <p:tgtEl>
                                          <p:spTgt spid="9">
                                            <p:txEl>
                                              <p:pRg st="6" end="6"/>
                                            </p:txEl>
                                          </p:spTgt>
                                        </p:tgtEl>
                                        <p:attrNameLst>
                                          <p:attrName>ppt_h</p:attrName>
                                        </p:attrNameLst>
                                      </p:cBhvr>
                                      <p:tavLst>
                                        <p:tav tm="0">
                                          <p:val>
                                            <p:fltVal val="0"/>
                                          </p:val>
                                        </p:tav>
                                        <p:tav tm="100000">
                                          <p:val>
                                            <p:strVal val="#ppt_h"/>
                                          </p:val>
                                        </p:tav>
                                      </p:tavLst>
                                    </p:anim>
                                    <p:animEffect transition="in" filter="fade">
                                      <p:cBhvr>
                                        <p:cTn id="28"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FD5C4BE2-537C-43AA-B34F-A19E753E2B00}"/>
              </a:ext>
            </a:extLst>
          </p:cNvPr>
          <p:cNvSpPr>
            <a:spLocks noGrp="1"/>
          </p:cNvSpPr>
          <p:nvPr>
            <p:ph type="title"/>
          </p:nvPr>
        </p:nvSpPr>
        <p:spPr>
          <a:xfrm>
            <a:off x="838200" y="365126"/>
            <a:ext cx="10515600" cy="817130"/>
          </a:xfrm>
        </p:spPr>
        <p:txBody>
          <a:bodyPr/>
          <a:lstStyle/>
          <a:p>
            <a:pPr algn="ctr"/>
            <a:r>
              <a:rPr lang="de-CH" b="1" dirty="0"/>
              <a:t>Das zweite und das vierte Lied</a:t>
            </a:r>
          </a:p>
        </p:txBody>
      </p:sp>
      <p:sp>
        <p:nvSpPr>
          <p:cNvPr id="7" name="Textfeld 6">
            <a:extLst>
              <a:ext uri="{FF2B5EF4-FFF2-40B4-BE49-F238E27FC236}">
                <a16:creationId xmlns:a16="http://schemas.microsoft.com/office/drawing/2014/main" id="{9F04F90D-D79E-44E7-8A46-31A9DD062CF5}"/>
              </a:ext>
            </a:extLst>
          </p:cNvPr>
          <p:cNvSpPr txBox="1"/>
          <p:nvPr/>
        </p:nvSpPr>
        <p:spPr>
          <a:xfrm>
            <a:off x="2215386" y="1346763"/>
            <a:ext cx="7892709" cy="2862322"/>
          </a:xfrm>
          <a:prstGeom prst="rect">
            <a:avLst/>
          </a:prstGeom>
          <a:noFill/>
        </p:spPr>
        <p:txBody>
          <a:bodyPr wrap="square">
            <a:spAutoFit/>
          </a:bodyPr>
          <a:lstStyle/>
          <a:p>
            <a:r>
              <a:rPr lang="fr-CH" sz="3000" dirty="0"/>
              <a:t>„</a:t>
            </a:r>
            <a:r>
              <a:rPr lang="de-CH" sz="3000" dirty="0"/>
              <a:t>und habt die Ermahnung vergessen, die zu euch als zu Söhnen spricht: »Mein Sohn, schätze nicht gering des Herrn Züchtigung, und ermatte nicht, wenn du von ihm gestraft wirst! Denn wen der Herr liebt, den züchtigt er; er schlägt aber jeden Sohn, den er aufnimmt.«</a:t>
            </a:r>
            <a:r>
              <a:rPr lang="fr-CH" sz="3000" dirty="0"/>
              <a:t>“ </a:t>
            </a:r>
            <a:r>
              <a:rPr lang="fr-CH" sz="3000" dirty="0" err="1"/>
              <a:t>Hebr</a:t>
            </a:r>
            <a:r>
              <a:rPr lang="fr-CH" sz="3000" dirty="0"/>
              <a:t> 12,5-6 (ELB)</a:t>
            </a:r>
            <a:endParaRPr lang="de-CH" sz="3000" dirty="0"/>
          </a:p>
        </p:txBody>
      </p:sp>
      <p:sp>
        <p:nvSpPr>
          <p:cNvPr id="9" name="Textfeld 8">
            <a:extLst>
              <a:ext uri="{FF2B5EF4-FFF2-40B4-BE49-F238E27FC236}">
                <a16:creationId xmlns:a16="http://schemas.microsoft.com/office/drawing/2014/main" id="{9F04F90D-D79E-44E7-8A46-31A9DD062CF5}"/>
              </a:ext>
            </a:extLst>
          </p:cNvPr>
          <p:cNvSpPr txBox="1"/>
          <p:nvPr/>
        </p:nvSpPr>
        <p:spPr>
          <a:xfrm>
            <a:off x="2215386" y="4373592"/>
            <a:ext cx="8052872" cy="2400657"/>
          </a:xfrm>
          <a:prstGeom prst="rect">
            <a:avLst/>
          </a:prstGeom>
          <a:noFill/>
        </p:spPr>
        <p:txBody>
          <a:bodyPr wrap="square">
            <a:spAutoFit/>
          </a:bodyPr>
          <a:lstStyle/>
          <a:p>
            <a:r>
              <a:rPr lang="fr-CH" sz="3000" dirty="0"/>
              <a:t>„</a:t>
            </a:r>
            <a:r>
              <a:rPr lang="de-CH" sz="3000" dirty="0"/>
              <a:t>Alle Züchtigung scheint uns zwar für die Gegenwart nicht Freude, sondern Traurigkeit zu sein; nachher aber gibt sie denen, die durch sie geübt sind, die friedvolle Frucht der Gerechtigkeit.</a:t>
            </a:r>
            <a:r>
              <a:rPr lang="fr-CH" sz="3000" dirty="0"/>
              <a:t>“ </a:t>
            </a:r>
            <a:br>
              <a:rPr lang="fr-CH" sz="3000" dirty="0"/>
            </a:br>
            <a:r>
              <a:rPr lang="fr-CH" sz="3000" dirty="0" err="1"/>
              <a:t>Hebr</a:t>
            </a:r>
            <a:r>
              <a:rPr lang="fr-CH" sz="3000" dirty="0"/>
              <a:t> 12,11 (ELB)</a:t>
            </a:r>
            <a:endParaRPr lang="de-CH" sz="3000" dirty="0"/>
          </a:p>
        </p:txBody>
      </p:sp>
      <p:pic>
        <p:nvPicPr>
          <p:cNvPr id="10" name="Grafik 9"/>
          <p:cNvPicPr>
            <a:picLocks noChangeAspect="1"/>
          </p:cNvPicPr>
          <p:nvPr/>
        </p:nvPicPr>
        <p:blipFill>
          <a:blip r:embed="rId2"/>
          <a:stretch>
            <a:fillRect/>
          </a:stretch>
        </p:blipFill>
        <p:spPr>
          <a:xfrm>
            <a:off x="382137" y="1044091"/>
            <a:ext cx="1607127" cy="3359476"/>
          </a:xfrm>
          <a:prstGeom prst="rect">
            <a:avLst/>
          </a:prstGeom>
        </p:spPr>
      </p:pic>
      <p:pic>
        <p:nvPicPr>
          <p:cNvPr id="11" name="Grafik 10"/>
          <p:cNvPicPr>
            <a:picLocks noChangeAspect="1"/>
          </p:cNvPicPr>
          <p:nvPr/>
        </p:nvPicPr>
        <p:blipFill>
          <a:blip r:embed="rId3"/>
          <a:stretch>
            <a:fillRect/>
          </a:stretch>
        </p:blipFill>
        <p:spPr>
          <a:xfrm>
            <a:off x="10198344" y="1044091"/>
            <a:ext cx="1626181" cy="3359476"/>
          </a:xfrm>
          <a:prstGeom prst="rect">
            <a:avLst/>
          </a:prstGeom>
        </p:spPr>
      </p:pic>
    </p:spTree>
    <p:extLst>
      <p:ext uri="{BB962C8B-B14F-4D97-AF65-F5344CB8AC3E}">
        <p14:creationId xmlns:p14="http://schemas.microsoft.com/office/powerpoint/2010/main" val="232623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FD5C4BE2-537C-43AA-B34F-A19E753E2B00}"/>
              </a:ext>
            </a:extLst>
          </p:cNvPr>
          <p:cNvSpPr>
            <a:spLocks noGrp="1"/>
          </p:cNvSpPr>
          <p:nvPr>
            <p:ph type="title"/>
          </p:nvPr>
        </p:nvSpPr>
        <p:spPr>
          <a:xfrm>
            <a:off x="838200" y="365126"/>
            <a:ext cx="10515600" cy="817130"/>
          </a:xfrm>
        </p:spPr>
        <p:txBody>
          <a:bodyPr/>
          <a:lstStyle/>
          <a:p>
            <a:pPr algn="ctr"/>
            <a:r>
              <a:rPr lang="de-CH" b="1" dirty="0"/>
              <a:t>Das dritte Lied</a:t>
            </a:r>
          </a:p>
        </p:txBody>
      </p:sp>
      <p:pic>
        <p:nvPicPr>
          <p:cNvPr id="3" name="Grafik 2">
            <a:extLst>
              <a:ext uri="{FF2B5EF4-FFF2-40B4-BE49-F238E27FC236}">
                <a16:creationId xmlns:a16="http://schemas.microsoft.com/office/drawing/2014/main" id="{BA248675-02E2-4F4A-876C-6C658EFB4C74}"/>
              </a:ext>
            </a:extLst>
          </p:cNvPr>
          <p:cNvPicPr>
            <a:picLocks noChangeAspect="1"/>
          </p:cNvPicPr>
          <p:nvPr/>
        </p:nvPicPr>
        <p:blipFill>
          <a:blip r:embed="rId2"/>
          <a:stretch>
            <a:fillRect/>
          </a:stretch>
        </p:blipFill>
        <p:spPr>
          <a:xfrm>
            <a:off x="334032" y="1056792"/>
            <a:ext cx="1613712" cy="3359475"/>
          </a:xfrm>
          <a:prstGeom prst="rect">
            <a:avLst/>
          </a:prstGeom>
        </p:spPr>
      </p:pic>
      <p:sp>
        <p:nvSpPr>
          <p:cNvPr id="4" name="Textfeld 3">
            <a:extLst>
              <a:ext uri="{FF2B5EF4-FFF2-40B4-BE49-F238E27FC236}">
                <a16:creationId xmlns:a16="http://schemas.microsoft.com/office/drawing/2014/main" id="{9F04F90D-D79E-44E7-8A46-31A9DD062CF5}"/>
              </a:ext>
            </a:extLst>
          </p:cNvPr>
          <p:cNvSpPr txBox="1"/>
          <p:nvPr/>
        </p:nvSpPr>
        <p:spPr>
          <a:xfrm>
            <a:off x="2493682" y="1416931"/>
            <a:ext cx="8052872" cy="1015663"/>
          </a:xfrm>
          <a:prstGeom prst="rect">
            <a:avLst/>
          </a:prstGeom>
          <a:noFill/>
        </p:spPr>
        <p:txBody>
          <a:bodyPr wrap="square">
            <a:spAutoFit/>
          </a:bodyPr>
          <a:lstStyle/>
          <a:p>
            <a:r>
              <a:rPr lang="fr-CH" sz="3000" dirty="0"/>
              <a:t>„</a:t>
            </a:r>
            <a:r>
              <a:rPr lang="de-CH" sz="3000" dirty="0"/>
              <a:t>Ich bin der Mann, der tief gebeugt worden ist durch die Rute seines Zorns.</a:t>
            </a:r>
            <a:r>
              <a:rPr lang="fr-CH" sz="3000" dirty="0"/>
              <a:t>“ </a:t>
            </a:r>
            <a:r>
              <a:rPr lang="fr-CH" sz="3000" dirty="0" err="1"/>
              <a:t>Kla</a:t>
            </a:r>
            <a:r>
              <a:rPr lang="fr-CH" sz="3000" dirty="0"/>
              <a:t> 3,1</a:t>
            </a:r>
            <a:endParaRPr lang="de-CH" sz="3000" dirty="0"/>
          </a:p>
        </p:txBody>
      </p:sp>
      <p:sp>
        <p:nvSpPr>
          <p:cNvPr id="5" name="Textfeld 4">
            <a:extLst>
              <a:ext uri="{FF2B5EF4-FFF2-40B4-BE49-F238E27FC236}">
                <a16:creationId xmlns:a16="http://schemas.microsoft.com/office/drawing/2014/main" id="{9F04F90D-D79E-44E7-8A46-31A9DD062CF5}"/>
              </a:ext>
            </a:extLst>
          </p:cNvPr>
          <p:cNvSpPr txBox="1"/>
          <p:nvPr/>
        </p:nvSpPr>
        <p:spPr>
          <a:xfrm>
            <a:off x="3962188" y="2836234"/>
            <a:ext cx="5712207" cy="1477328"/>
          </a:xfrm>
          <a:prstGeom prst="rect">
            <a:avLst/>
          </a:prstGeom>
          <a:noFill/>
        </p:spPr>
        <p:txBody>
          <a:bodyPr wrap="square">
            <a:spAutoFit/>
          </a:bodyPr>
          <a:lstStyle/>
          <a:p>
            <a:r>
              <a:rPr lang="de-CH" sz="3000" dirty="0"/>
              <a:t>15x Ich</a:t>
            </a:r>
          </a:p>
          <a:p>
            <a:r>
              <a:rPr lang="de-CH" sz="3000" dirty="0"/>
              <a:t>22x Mich/Mir</a:t>
            </a:r>
          </a:p>
          <a:p>
            <a:r>
              <a:rPr lang="de-CH" sz="3000" dirty="0"/>
              <a:t>31x Mein/Meine/Meiner/Meinem</a:t>
            </a:r>
          </a:p>
        </p:txBody>
      </p:sp>
      <p:sp>
        <p:nvSpPr>
          <p:cNvPr id="7" name="Textfeld 6">
            <a:extLst>
              <a:ext uri="{FF2B5EF4-FFF2-40B4-BE49-F238E27FC236}">
                <a16:creationId xmlns:a16="http://schemas.microsoft.com/office/drawing/2014/main" id="{9F04F90D-D79E-44E7-8A46-31A9DD062CF5}"/>
              </a:ext>
            </a:extLst>
          </p:cNvPr>
          <p:cNvSpPr txBox="1"/>
          <p:nvPr/>
        </p:nvSpPr>
        <p:spPr>
          <a:xfrm>
            <a:off x="2493682" y="4717202"/>
            <a:ext cx="9214614" cy="1477328"/>
          </a:xfrm>
          <a:prstGeom prst="rect">
            <a:avLst/>
          </a:prstGeom>
          <a:noFill/>
        </p:spPr>
        <p:txBody>
          <a:bodyPr wrap="square">
            <a:spAutoFit/>
          </a:bodyPr>
          <a:lstStyle/>
          <a:p>
            <a:r>
              <a:rPr lang="fr-CH" sz="3000" dirty="0"/>
              <a:t>„</a:t>
            </a:r>
            <a:r>
              <a:rPr lang="de-CH" sz="3000" dirty="0"/>
              <a:t>O dass mein Haupt zu Wasser würde und mein Auge zum Tränenquell, so würde ich Tag und Nacht die Erschlagenen der Tochter meines Volkes beweinen!</a:t>
            </a:r>
            <a:r>
              <a:rPr lang="fr-CH" sz="3000" dirty="0"/>
              <a:t>“ </a:t>
            </a:r>
            <a:r>
              <a:rPr lang="fr-CH" sz="3000" dirty="0" err="1"/>
              <a:t>Jer</a:t>
            </a:r>
            <a:r>
              <a:rPr lang="fr-CH" sz="3000" dirty="0"/>
              <a:t> 8,23</a:t>
            </a:r>
            <a:endParaRPr lang="de-CH" sz="3000" dirty="0"/>
          </a:p>
        </p:txBody>
      </p:sp>
    </p:spTree>
    <p:extLst>
      <p:ext uri="{BB962C8B-B14F-4D97-AF65-F5344CB8AC3E}">
        <p14:creationId xmlns:p14="http://schemas.microsoft.com/office/powerpoint/2010/main" val="259843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FD5C4BE2-537C-43AA-B34F-A19E753E2B00}"/>
              </a:ext>
            </a:extLst>
          </p:cNvPr>
          <p:cNvSpPr>
            <a:spLocks noGrp="1"/>
          </p:cNvSpPr>
          <p:nvPr>
            <p:ph type="title"/>
          </p:nvPr>
        </p:nvSpPr>
        <p:spPr>
          <a:xfrm>
            <a:off x="838200" y="365126"/>
            <a:ext cx="10515600" cy="817130"/>
          </a:xfrm>
        </p:spPr>
        <p:txBody>
          <a:bodyPr/>
          <a:lstStyle/>
          <a:p>
            <a:pPr algn="ctr"/>
            <a:r>
              <a:rPr lang="de-CH" b="1" dirty="0"/>
              <a:t>Das dritte Lied</a:t>
            </a:r>
          </a:p>
        </p:txBody>
      </p:sp>
      <p:pic>
        <p:nvPicPr>
          <p:cNvPr id="5" name="Grafik 4">
            <a:extLst>
              <a:ext uri="{FF2B5EF4-FFF2-40B4-BE49-F238E27FC236}">
                <a16:creationId xmlns:a16="http://schemas.microsoft.com/office/drawing/2014/main" id="{3191B851-419D-4567-8F8F-84F7416240FE}"/>
              </a:ext>
            </a:extLst>
          </p:cNvPr>
          <p:cNvPicPr>
            <a:picLocks noChangeAspect="1"/>
          </p:cNvPicPr>
          <p:nvPr/>
        </p:nvPicPr>
        <p:blipFill>
          <a:blip r:embed="rId2"/>
          <a:stretch>
            <a:fillRect/>
          </a:stretch>
        </p:blipFill>
        <p:spPr>
          <a:xfrm>
            <a:off x="1162176" y="1869811"/>
            <a:ext cx="3132676" cy="3913507"/>
          </a:xfrm>
          <a:prstGeom prst="rect">
            <a:avLst/>
          </a:prstGeom>
        </p:spPr>
      </p:pic>
      <p:pic>
        <p:nvPicPr>
          <p:cNvPr id="7" name="Grafik 6">
            <a:extLst>
              <a:ext uri="{FF2B5EF4-FFF2-40B4-BE49-F238E27FC236}">
                <a16:creationId xmlns:a16="http://schemas.microsoft.com/office/drawing/2014/main" id="{104ED446-5A99-484F-AF7A-70381EBC98C4}"/>
              </a:ext>
            </a:extLst>
          </p:cNvPr>
          <p:cNvPicPr>
            <a:picLocks noChangeAspect="1"/>
          </p:cNvPicPr>
          <p:nvPr/>
        </p:nvPicPr>
        <p:blipFill>
          <a:blip r:embed="rId3"/>
          <a:stretch>
            <a:fillRect/>
          </a:stretch>
        </p:blipFill>
        <p:spPr>
          <a:xfrm>
            <a:off x="8084113" y="1869810"/>
            <a:ext cx="3269687" cy="3913508"/>
          </a:xfrm>
          <a:prstGeom prst="rect">
            <a:avLst/>
          </a:prstGeom>
        </p:spPr>
      </p:pic>
      <p:sp>
        <p:nvSpPr>
          <p:cNvPr id="8" name="Textfeld 7">
            <a:extLst>
              <a:ext uri="{FF2B5EF4-FFF2-40B4-BE49-F238E27FC236}">
                <a16:creationId xmlns:a16="http://schemas.microsoft.com/office/drawing/2014/main" id="{3618EF3D-AD5B-4135-BA81-37B16E9C6DC8}"/>
              </a:ext>
            </a:extLst>
          </p:cNvPr>
          <p:cNvSpPr txBox="1"/>
          <p:nvPr/>
        </p:nvSpPr>
        <p:spPr>
          <a:xfrm>
            <a:off x="5694796" y="2937103"/>
            <a:ext cx="989373" cy="553998"/>
          </a:xfrm>
          <a:prstGeom prst="rect">
            <a:avLst/>
          </a:prstGeom>
          <a:noFill/>
        </p:spPr>
        <p:txBody>
          <a:bodyPr wrap="none" rtlCol="0">
            <a:spAutoFit/>
          </a:bodyPr>
          <a:lstStyle/>
          <a:p>
            <a:r>
              <a:rPr lang="de-DE" sz="3000" dirty="0"/>
              <a:t>9. Ab</a:t>
            </a:r>
            <a:endParaRPr lang="de-CH" sz="3000" dirty="0"/>
          </a:p>
        </p:txBody>
      </p:sp>
      <p:cxnSp>
        <p:nvCxnSpPr>
          <p:cNvPr id="9" name="Gerade Verbindung mit Pfeil 8">
            <a:extLst>
              <a:ext uri="{FF2B5EF4-FFF2-40B4-BE49-F238E27FC236}">
                <a16:creationId xmlns:a16="http://schemas.microsoft.com/office/drawing/2014/main" id="{756C740C-2C6A-4956-AB8C-750591438EB5}"/>
              </a:ext>
            </a:extLst>
          </p:cNvPr>
          <p:cNvCxnSpPr>
            <a:cxnSpLocks/>
          </p:cNvCxnSpPr>
          <p:nvPr/>
        </p:nvCxnSpPr>
        <p:spPr>
          <a:xfrm>
            <a:off x="4532806" y="3214102"/>
            <a:ext cx="88082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826AB4C9-050C-4620-800F-6E7211AF7389}"/>
              </a:ext>
            </a:extLst>
          </p:cNvPr>
          <p:cNvCxnSpPr>
            <a:cxnSpLocks/>
          </p:cNvCxnSpPr>
          <p:nvPr/>
        </p:nvCxnSpPr>
        <p:spPr>
          <a:xfrm>
            <a:off x="6900548" y="3214102"/>
            <a:ext cx="88082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9F04F90D-D79E-44E7-8A46-31A9DD062CF5}"/>
              </a:ext>
            </a:extLst>
          </p:cNvPr>
          <p:cNvSpPr txBox="1"/>
          <p:nvPr/>
        </p:nvSpPr>
        <p:spPr>
          <a:xfrm>
            <a:off x="1992869" y="1182256"/>
            <a:ext cx="1471289" cy="553998"/>
          </a:xfrm>
          <a:prstGeom prst="rect">
            <a:avLst/>
          </a:prstGeom>
          <a:noFill/>
        </p:spPr>
        <p:txBody>
          <a:bodyPr wrap="square">
            <a:spAutoFit/>
          </a:bodyPr>
          <a:lstStyle/>
          <a:p>
            <a:r>
              <a:rPr lang="de-CH" sz="3000" dirty="0"/>
              <a:t>Jeremia</a:t>
            </a:r>
          </a:p>
        </p:txBody>
      </p:sp>
      <p:sp>
        <p:nvSpPr>
          <p:cNvPr id="14" name="Textfeld 13">
            <a:extLst>
              <a:ext uri="{FF2B5EF4-FFF2-40B4-BE49-F238E27FC236}">
                <a16:creationId xmlns:a16="http://schemas.microsoft.com/office/drawing/2014/main" id="{9F04F90D-D79E-44E7-8A46-31A9DD062CF5}"/>
              </a:ext>
            </a:extLst>
          </p:cNvPr>
          <p:cNvSpPr txBox="1"/>
          <p:nvPr/>
        </p:nvSpPr>
        <p:spPr>
          <a:xfrm>
            <a:off x="9156563" y="1181755"/>
            <a:ext cx="1124785" cy="553998"/>
          </a:xfrm>
          <a:prstGeom prst="rect">
            <a:avLst/>
          </a:prstGeom>
          <a:noFill/>
        </p:spPr>
        <p:txBody>
          <a:bodyPr wrap="square">
            <a:spAutoFit/>
          </a:bodyPr>
          <a:lstStyle/>
          <a:p>
            <a:r>
              <a:rPr lang="de-CH" sz="3000" dirty="0"/>
              <a:t>Jesus</a:t>
            </a:r>
          </a:p>
        </p:txBody>
      </p:sp>
    </p:spTree>
    <p:extLst>
      <p:ext uri="{BB962C8B-B14F-4D97-AF65-F5344CB8AC3E}">
        <p14:creationId xmlns:p14="http://schemas.microsoft.com/office/powerpoint/2010/main" val="196638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FD5C4BE2-537C-43AA-B34F-A19E753E2B00}"/>
              </a:ext>
            </a:extLst>
          </p:cNvPr>
          <p:cNvSpPr>
            <a:spLocks noGrp="1"/>
          </p:cNvSpPr>
          <p:nvPr>
            <p:ph type="title"/>
          </p:nvPr>
        </p:nvSpPr>
        <p:spPr>
          <a:xfrm>
            <a:off x="838200" y="365126"/>
            <a:ext cx="10515600" cy="817130"/>
          </a:xfrm>
        </p:spPr>
        <p:txBody>
          <a:bodyPr/>
          <a:lstStyle/>
          <a:p>
            <a:pPr algn="ctr"/>
            <a:r>
              <a:rPr lang="de-CH" b="1" dirty="0"/>
              <a:t>Das dritte Lied</a:t>
            </a:r>
          </a:p>
        </p:txBody>
      </p:sp>
      <p:pic>
        <p:nvPicPr>
          <p:cNvPr id="3" name="Grafik 2">
            <a:extLst>
              <a:ext uri="{FF2B5EF4-FFF2-40B4-BE49-F238E27FC236}">
                <a16:creationId xmlns:a16="http://schemas.microsoft.com/office/drawing/2014/main" id="{BA248675-02E2-4F4A-876C-6C658EFB4C74}"/>
              </a:ext>
            </a:extLst>
          </p:cNvPr>
          <p:cNvPicPr>
            <a:picLocks noChangeAspect="1"/>
          </p:cNvPicPr>
          <p:nvPr/>
        </p:nvPicPr>
        <p:blipFill>
          <a:blip r:embed="rId2"/>
          <a:stretch>
            <a:fillRect/>
          </a:stretch>
        </p:blipFill>
        <p:spPr>
          <a:xfrm>
            <a:off x="334032" y="1056792"/>
            <a:ext cx="1613712" cy="3359475"/>
          </a:xfrm>
          <a:prstGeom prst="rect">
            <a:avLst/>
          </a:prstGeom>
        </p:spPr>
      </p:pic>
      <p:sp>
        <p:nvSpPr>
          <p:cNvPr id="4" name="Textfeld 3">
            <a:extLst>
              <a:ext uri="{FF2B5EF4-FFF2-40B4-BE49-F238E27FC236}">
                <a16:creationId xmlns:a16="http://schemas.microsoft.com/office/drawing/2014/main" id="{9F04F90D-D79E-44E7-8A46-31A9DD062CF5}"/>
              </a:ext>
            </a:extLst>
          </p:cNvPr>
          <p:cNvSpPr txBox="1"/>
          <p:nvPr/>
        </p:nvSpPr>
        <p:spPr>
          <a:xfrm>
            <a:off x="2185568" y="1381038"/>
            <a:ext cx="10006432" cy="4708981"/>
          </a:xfrm>
          <a:prstGeom prst="rect">
            <a:avLst/>
          </a:prstGeom>
          <a:noFill/>
        </p:spPr>
        <p:txBody>
          <a:bodyPr wrap="square">
            <a:spAutoFit/>
          </a:bodyPr>
          <a:lstStyle/>
          <a:p>
            <a:r>
              <a:rPr lang="fr-CH" sz="3000" dirty="0"/>
              <a:t>„</a:t>
            </a:r>
            <a:r>
              <a:rPr lang="de-CH" sz="3000" dirty="0"/>
              <a:t>Und als er näher kam und die Stadt sah, weinte er über sie und sprach: Wenn doch auch du erkannt hättest, wenigstens noch an diesem deinem Tag, was zu deinem Frieden dient! Nun aber ist es vor deinen Augen verborgen. Denn es werden Tage über dich kommen, da deine Feinde einen Wall um dich aufschütten, dich ringsum einschließen und von allen Seiten bedrängen werden; und sie werden dich dem Erdboden gleichmachen, auch deine Kinder in dir, und in dir keinen Stein auf dem anderen lassen, weil du die Zeit deiner Heimsuchung nicht erkannt hast!</a:t>
            </a:r>
            <a:r>
              <a:rPr lang="fr-CH" sz="3000" dirty="0"/>
              <a:t>“ </a:t>
            </a:r>
            <a:r>
              <a:rPr lang="fr-CH" sz="3000" dirty="0" err="1"/>
              <a:t>Lk</a:t>
            </a:r>
            <a:r>
              <a:rPr lang="fr-CH" sz="3000" dirty="0"/>
              <a:t> 19,41-44</a:t>
            </a:r>
            <a:endParaRPr lang="de-CH" sz="3000" dirty="0"/>
          </a:p>
        </p:txBody>
      </p:sp>
    </p:spTree>
    <p:extLst>
      <p:ext uri="{BB962C8B-B14F-4D97-AF65-F5344CB8AC3E}">
        <p14:creationId xmlns:p14="http://schemas.microsoft.com/office/powerpoint/2010/main" val="181791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FD5C4BE2-537C-43AA-B34F-A19E753E2B00}"/>
              </a:ext>
            </a:extLst>
          </p:cNvPr>
          <p:cNvSpPr>
            <a:spLocks noGrp="1"/>
          </p:cNvSpPr>
          <p:nvPr>
            <p:ph type="title"/>
          </p:nvPr>
        </p:nvSpPr>
        <p:spPr>
          <a:xfrm>
            <a:off x="838200" y="365126"/>
            <a:ext cx="10515600" cy="817130"/>
          </a:xfrm>
        </p:spPr>
        <p:txBody>
          <a:bodyPr/>
          <a:lstStyle/>
          <a:p>
            <a:pPr algn="ctr"/>
            <a:r>
              <a:rPr lang="de-CH" b="1" dirty="0"/>
              <a:t>Das dritte Lied</a:t>
            </a:r>
          </a:p>
        </p:txBody>
      </p:sp>
      <p:pic>
        <p:nvPicPr>
          <p:cNvPr id="5" name="Grafik 4">
            <a:extLst>
              <a:ext uri="{FF2B5EF4-FFF2-40B4-BE49-F238E27FC236}">
                <a16:creationId xmlns:a16="http://schemas.microsoft.com/office/drawing/2014/main" id="{3191B851-419D-4567-8F8F-84F7416240FE}"/>
              </a:ext>
            </a:extLst>
          </p:cNvPr>
          <p:cNvPicPr>
            <a:picLocks noChangeAspect="1"/>
          </p:cNvPicPr>
          <p:nvPr/>
        </p:nvPicPr>
        <p:blipFill>
          <a:blip r:embed="rId2"/>
          <a:stretch>
            <a:fillRect/>
          </a:stretch>
        </p:blipFill>
        <p:spPr>
          <a:xfrm>
            <a:off x="1162176" y="1869811"/>
            <a:ext cx="3132676" cy="3913507"/>
          </a:xfrm>
          <a:prstGeom prst="rect">
            <a:avLst/>
          </a:prstGeom>
        </p:spPr>
      </p:pic>
      <p:pic>
        <p:nvPicPr>
          <p:cNvPr id="7" name="Grafik 6">
            <a:extLst>
              <a:ext uri="{FF2B5EF4-FFF2-40B4-BE49-F238E27FC236}">
                <a16:creationId xmlns:a16="http://schemas.microsoft.com/office/drawing/2014/main" id="{104ED446-5A99-484F-AF7A-70381EBC98C4}"/>
              </a:ext>
            </a:extLst>
          </p:cNvPr>
          <p:cNvPicPr>
            <a:picLocks noChangeAspect="1"/>
          </p:cNvPicPr>
          <p:nvPr/>
        </p:nvPicPr>
        <p:blipFill>
          <a:blip r:embed="rId3"/>
          <a:stretch>
            <a:fillRect/>
          </a:stretch>
        </p:blipFill>
        <p:spPr>
          <a:xfrm>
            <a:off x="8084113" y="1869810"/>
            <a:ext cx="3269687" cy="3913508"/>
          </a:xfrm>
          <a:prstGeom prst="rect">
            <a:avLst/>
          </a:prstGeom>
        </p:spPr>
      </p:pic>
      <p:sp>
        <p:nvSpPr>
          <p:cNvPr id="8" name="Textfeld 7">
            <a:extLst>
              <a:ext uri="{FF2B5EF4-FFF2-40B4-BE49-F238E27FC236}">
                <a16:creationId xmlns:a16="http://schemas.microsoft.com/office/drawing/2014/main" id="{3618EF3D-AD5B-4135-BA81-37B16E9C6DC8}"/>
              </a:ext>
            </a:extLst>
          </p:cNvPr>
          <p:cNvSpPr txBox="1"/>
          <p:nvPr/>
        </p:nvSpPr>
        <p:spPr>
          <a:xfrm>
            <a:off x="5694796" y="2937103"/>
            <a:ext cx="989373" cy="553998"/>
          </a:xfrm>
          <a:prstGeom prst="rect">
            <a:avLst/>
          </a:prstGeom>
          <a:noFill/>
        </p:spPr>
        <p:txBody>
          <a:bodyPr wrap="none" rtlCol="0">
            <a:spAutoFit/>
          </a:bodyPr>
          <a:lstStyle/>
          <a:p>
            <a:r>
              <a:rPr lang="de-DE" sz="3000" dirty="0"/>
              <a:t>9. Ab</a:t>
            </a:r>
            <a:endParaRPr lang="de-CH" sz="3000" dirty="0"/>
          </a:p>
        </p:txBody>
      </p:sp>
      <p:cxnSp>
        <p:nvCxnSpPr>
          <p:cNvPr id="9" name="Gerade Verbindung mit Pfeil 8">
            <a:extLst>
              <a:ext uri="{FF2B5EF4-FFF2-40B4-BE49-F238E27FC236}">
                <a16:creationId xmlns:a16="http://schemas.microsoft.com/office/drawing/2014/main" id="{756C740C-2C6A-4956-AB8C-750591438EB5}"/>
              </a:ext>
            </a:extLst>
          </p:cNvPr>
          <p:cNvCxnSpPr>
            <a:cxnSpLocks/>
          </p:cNvCxnSpPr>
          <p:nvPr/>
        </p:nvCxnSpPr>
        <p:spPr>
          <a:xfrm>
            <a:off x="4532806" y="3214102"/>
            <a:ext cx="88082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826AB4C9-050C-4620-800F-6E7211AF7389}"/>
              </a:ext>
            </a:extLst>
          </p:cNvPr>
          <p:cNvCxnSpPr>
            <a:cxnSpLocks/>
          </p:cNvCxnSpPr>
          <p:nvPr/>
        </p:nvCxnSpPr>
        <p:spPr>
          <a:xfrm>
            <a:off x="6900548" y="3214102"/>
            <a:ext cx="88082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9F04F90D-D79E-44E7-8A46-31A9DD062CF5}"/>
              </a:ext>
            </a:extLst>
          </p:cNvPr>
          <p:cNvSpPr txBox="1"/>
          <p:nvPr/>
        </p:nvSpPr>
        <p:spPr>
          <a:xfrm>
            <a:off x="1992869" y="1182256"/>
            <a:ext cx="1471289" cy="553998"/>
          </a:xfrm>
          <a:prstGeom prst="rect">
            <a:avLst/>
          </a:prstGeom>
          <a:noFill/>
        </p:spPr>
        <p:txBody>
          <a:bodyPr wrap="square">
            <a:spAutoFit/>
          </a:bodyPr>
          <a:lstStyle/>
          <a:p>
            <a:r>
              <a:rPr lang="de-CH" sz="3000" dirty="0"/>
              <a:t>Jeremia</a:t>
            </a:r>
          </a:p>
        </p:txBody>
      </p:sp>
      <p:sp>
        <p:nvSpPr>
          <p:cNvPr id="12" name="Textfeld 11">
            <a:extLst>
              <a:ext uri="{FF2B5EF4-FFF2-40B4-BE49-F238E27FC236}">
                <a16:creationId xmlns:a16="http://schemas.microsoft.com/office/drawing/2014/main" id="{9F04F90D-D79E-44E7-8A46-31A9DD062CF5}"/>
              </a:ext>
            </a:extLst>
          </p:cNvPr>
          <p:cNvSpPr txBox="1"/>
          <p:nvPr/>
        </p:nvSpPr>
        <p:spPr>
          <a:xfrm>
            <a:off x="8590345" y="5782062"/>
            <a:ext cx="2257222" cy="1015663"/>
          </a:xfrm>
          <a:prstGeom prst="rect">
            <a:avLst/>
          </a:prstGeom>
          <a:noFill/>
        </p:spPr>
        <p:txBody>
          <a:bodyPr wrap="square">
            <a:spAutoFit/>
          </a:bodyPr>
          <a:lstStyle/>
          <a:p>
            <a:pPr algn="ctr"/>
            <a:r>
              <a:rPr lang="de-CH" sz="3000" dirty="0"/>
              <a:t>Verwerfung des Messias</a:t>
            </a:r>
          </a:p>
        </p:txBody>
      </p:sp>
      <p:sp>
        <p:nvSpPr>
          <p:cNvPr id="13" name="Textfeld 12">
            <a:extLst>
              <a:ext uri="{FF2B5EF4-FFF2-40B4-BE49-F238E27FC236}">
                <a16:creationId xmlns:a16="http://schemas.microsoft.com/office/drawing/2014/main" id="{9F04F90D-D79E-44E7-8A46-31A9DD062CF5}"/>
              </a:ext>
            </a:extLst>
          </p:cNvPr>
          <p:cNvSpPr txBox="1"/>
          <p:nvPr/>
        </p:nvSpPr>
        <p:spPr>
          <a:xfrm>
            <a:off x="1599902" y="6012894"/>
            <a:ext cx="2257222" cy="553998"/>
          </a:xfrm>
          <a:prstGeom prst="rect">
            <a:avLst/>
          </a:prstGeom>
          <a:noFill/>
        </p:spPr>
        <p:txBody>
          <a:bodyPr wrap="square">
            <a:spAutoFit/>
          </a:bodyPr>
          <a:lstStyle/>
          <a:p>
            <a:r>
              <a:rPr lang="de-CH" sz="3000" dirty="0"/>
              <a:t>Götzendienst</a:t>
            </a:r>
          </a:p>
        </p:txBody>
      </p:sp>
      <p:sp>
        <p:nvSpPr>
          <p:cNvPr id="14" name="Textfeld 13">
            <a:extLst>
              <a:ext uri="{FF2B5EF4-FFF2-40B4-BE49-F238E27FC236}">
                <a16:creationId xmlns:a16="http://schemas.microsoft.com/office/drawing/2014/main" id="{9F04F90D-D79E-44E7-8A46-31A9DD062CF5}"/>
              </a:ext>
            </a:extLst>
          </p:cNvPr>
          <p:cNvSpPr txBox="1"/>
          <p:nvPr/>
        </p:nvSpPr>
        <p:spPr>
          <a:xfrm>
            <a:off x="9156563" y="1181755"/>
            <a:ext cx="1124785" cy="553998"/>
          </a:xfrm>
          <a:prstGeom prst="rect">
            <a:avLst/>
          </a:prstGeom>
          <a:noFill/>
        </p:spPr>
        <p:txBody>
          <a:bodyPr wrap="square">
            <a:spAutoFit/>
          </a:bodyPr>
          <a:lstStyle/>
          <a:p>
            <a:r>
              <a:rPr lang="de-CH" sz="3000" dirty="0"/>
              <a:t>Jesus</a:t>
            </a:r>
          </a:p>
        </p:txBody>
      </p:sp>
    </p:spTree>
    <p:extLst>
      <p:ext uri="{BB962C8B-B14F-4D97-AF65-F5344CB8AC3E}">
        <p14:creationId xmlns:p14="http://schemas.microsoft.com/office/powerpoint/2010/main" val="252042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FD5C4BE2-537C-43AA-B34F-A19E753E2B00}"/>
              </a:ext>
            </a:extLst>
          </p:cNvPr>
          <p:cNvSpPr>
            <a:spLocks noGrp="1"/>
          </p:cNvSpPr>
          <p:nvPr>
            <p:ph type="title"/>
          </p:nvPr>
        </p:nvSpPr>
        <p:spPr>
          <a:xfrm>
            <a:off x="838200" y="365126"/>
            <a:ext cx="10515600" cy="817130"/>
          </a:xfrm>
        </p:spPr>
        <p:txBody>
          <a:bodyPr/>
          <a:lstStyle/>
          <a:p>
            <a:pPr algn="ctr"/>
            <a:r>
              <a:rPr lang="de-CH" b="1" dirty="0"/>
              <a:t>Das dritte Lied – der NT Abschnitt (V. 21-41)</a:t>
            </a:r>
          </a:p>
        </p:txBody>
      </p:sp>
      <p:pic>
        <p:nvPicPr>
          <p:cNvPr id="3" name="Grafik 2">
            <a:extLst>
              <a:ext uri="{FF2B5EF4-FFF2-40B4-BE49-F238E27FC236}">
                <a16:creationId xmlns:a16="http://schemas.microsoft.com/office/drawing/2014/main" id="{BA248675-02E2-4F4A-876C-6C658EFB4C74}"/>
              </a:ext>
            </a:extLst>
          </p:cNvPr>
          <p:cNvPicPr>
            <a:picLocks noChangeAspect="1"/>
          </p:cNvPicPr>
          <p:nvPr/>
        </p:nvPicPr>
        <p:blipFill>
          <a:blip r:embed="rId3"/>
          <a:stretch>
            <a:fillRect/>
          </a:stretch>
        </p:blipFill>
        <p:spPr>
          <a:xfrm>
            <a:off x="373789" y="1690087"/>
            <a:ext cx="1613712" cy="3359475"/>
          </a:xfrm>
          <a:prstGeom prst="rect">
            <a:avLst/>
          </a:prstGeom>
        </p:spPr>
      </p:pic>
      <p:sp>
        <p:nvSpPr>
          <p:cNvPr id="4" name="Textfeld 3">
            <a:extLst>
              <a:ext uri="{FF2B5EF4-FFF2-40B4-BE49-F238E27FC236}">
                <a16:creationId xmlns:a16="http://schemas.microsoft.com/office/drawing/2014/main" id="{9F04F90D-D79E-44E7-8A46-31A9DD062CF5}"/>
              </a:ext>
            </a:extLst>
          </p:cNvPr>
          <p:cNvSpPr txBox="1"/>
          <p:nvPr/>
        </p:nvSpPr>
        <p:spPr>
          <a:xfrm>
            <a:off x="2215385" y="1361161"/>
            <a:ext cx="9343823" cy="1015663"/>
          </a:xfrm>
          <a:prstGeom prst="rect">
            <a:avLst/>
          </a:prstGeom>
          <a:noFill/>
        </p:spPr>
        <p:txBody>
          <a:bodyPr wrap="square">
            <a:spAutoFit/>
          </a:bodyPr>
          <a:lstStyle/>
          <a:p>
            <a:r>
              <a:rPr lang="fr-CH" sz="3000" b="1" dirty="0"/>
              <a:t>„</a:t>
            </a:r>
            <a:r>
              <a:rPr lang="de-CH" sz="3000" b="1" dirty="0"/>
              <a:t>Dieses aber will ich meinem Herzen vorhalten, darum will ich Hoffnung fassen:</a:t>
            </a:r>
            <a:r>
              <a:rPr lang="fr-CH" sz="3000" b="1" dirty="0"/>
              <a:t>“ </a:t>
            </a:r>
            <a:r>
              <a:rPr lang="fr-CH" sz="3000" b="1" dirty="0" err="1"/>
              <a:t>Kla</a:t>
            </a:r>
            <a:r>
              <a:rPr lang="fr-CH" sz="3000" b="1" dirty="0"/>
              <a:t> 3,21</a:t>
            </a:r>
            <a:endParaRPr lang="de-CH" sz="3000" b="1" dirty="0"/>
          </a:p>
        </p:txBody>
      </p:sp>
      <p:sp>
        <p:nvSpPr>
          <p:cNvPr id="5" name="Textfeld 4">
            <a:extLst>
              <a:ext uri="{FF2B5EF4-FFF2-40B4-BE49-F238E27FC236}">
                <a16:creationId xmlns:a16="http://schemas.microsoft.com/office/drawing/2014/main" id="{9F04F90D-D79E-44E7-8A46-31A9DD062CF5}"/>
              </a:ext>
            </a:extLst>
          </p:cNvPr>
          <p:cNvSpPr txBox="1"/>
          <p:nvPr/>
        </p:nvSpPr>
        <p:spPr>
          <a:xfrm>
            <a:off x="2215385" y="2880190"/>
            <a:ext cx="9343823" cy="1938992"/>
          </a:xfrm>
          <a:prstGeom prst="rect">
            <a:avLst/>
          </a:prstGeom>
          <a:noFill/>
        </p:spPr>
        <p:txBody>
          <a:bodyPr wrap="square">
            <a:spAutoFit/>
          </a:bodyPr>
          <a:lstStyle/>
          <a:p>
            <a:r>
              <a:rPr lang="fr-CH" sz="3000" dirty="0"/>
              <a:t>„</a:t>
            </a:r>
            <a:r>
              <a:rPr lang="de-CH" sz="3000" dirty="0"/>
              <a:t>Gnadenbeweise des HERRN sind’s, dass wir nicht gänzlich aufgerieben wurden, denn seine Barmherzigkeit ist nicht zu Ende; sie ist jeden Morgen neu, und deine Treue ist groß!</a:t>
            </a:r>
            <a:r>
              <a:rPr lang="fr-CH" sz="3000" dirty="0"/>
              <a:t>“ </a:t>
            </a:r>
            <a:r>
              <a:rPr lang="fr-CH" sz="3000" dirty="0" err="1"/>
              <a:t>Kla</a:t>
            </a:r>
            <a:r>
              <a:rPr lang="fr-CH" sz="3000" dirty="0"/>
              <a:t> 3,22-23</a:t>
            </a:r>
            <a:endParaRPr lang="de-CH" sz="3000" dirty="0"/>
          </a:p>
        </p:txBody>
      </p:sp>
      <p:sp>
        <p:nvSpPr>
          <p:cNvPr id="7" name="Textfeld 6">
            <a:extLst>
              <a:ext uri="{FF2B5EF4-FFF2-40B4-BE49-F238E27FC236}">
                <a16:creationId xmlns:a16="http://schemas.microsoft.com/office/drawing/2014/main" id="{9F04F90D-D79E-44E7-8A46-31A9DD062CF5}"/>
              </a:ext>
            </a:extLst>
          </p:cNvPr>
          <p:cNvSpPr txBox="1"/>
          <p:nvPr/>
        </p:nvSpPr>
        <p:spPr>
          <a:xfrm>
            <a:off x="2215386" y="5322548"/>
            <a:ext cx="9343823" cy="1015663"/>
          </a:xfrm>
          <a:prstGeom prst="rect">
            <a:avLst/>
          </a:prstGeom>
          <a:noFill/>
        </p:spPr>
        <p:txBody>
          <a:bodyPr wrap="square">
            <a:spAutoFit/>
          </a:bodyPr>
          <a:lstStyle/>
          <a:p>
            <a:r>
              <a:rPr lang="fr-CH" sz="3000" dirty="0"/>
              <a:t>„</a:t>
            </a:r>
            <a:r>
              <a:rPr lang="de-CH" sz="3000" dirty="0"/>
              <a:t>Der HERR ist mein Teil!, spricht meine Seele; darum will ich auf ihn hoffen.</a:t>
            </a:r>
            <a:r>
              <a:rPr lang="fr-CH" sz="3000" dirty="0"/>
              <a:t>“ </a:t>
            </a:r>
            <a:r>
              <a:rPr lang="fr-CH" sz="3000" dirty="0" err="1"/>
              <a:t>Kla</a:t>
            </a:r>
            <a:r>
              <a:rPr lang="fr-CH" sz="3000" dirty="0"/>
              <a:t> 3,24</a:t>
            </a:r>
            <a:endParaRPr lang="de-CH" sz="3000" dirty="0"/>
          </a:p>
        </p:txBody>
      </p:sp>
    </p:spTree>
    <p:extLst>
      <p:ext uri="{BB962C8B-B14F-4D97-AF65-F5344CB8AC3E}">
        <p14:creationId xmlns:p14="http://schemas.microsoft.com/office/powerpoint/2010/main" val="151361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5"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9F04F90D-D79E-44E7-8A46-31A9DD062CF5}"/>
              </a:ext>
            </a:extLst>
          </p:cNvPr>
          <p:cNvSpPr txBox="1"/>
          <p:nvPr/>
        </p:nvSpPr>
        <p:spPr>
          <a:xfrm>
            <a:off x="2215382" y="2666498"/>
            <a:ext cx="9343823" cy="1015663"/>
          </a:xfrm>
          <a:prstGeom prst="rect">
            <a:avLst/>
          </a:prstGeom>
          <a:noFill/>
        </p:spPr>
        <p:txBody>
          <a:bodyPr wrap="square">
            <a:spAutoFit/>
          </a:bodyPr>
          <a:lstStyle/>
          <a:p>
            <a:r>
              <a:rPr lang="fr-CH" sz="3000" dirty="0"/>
              <a:t>„</a:t>
            </a:r>
            <a:r>
              <a:rPr lang="de-CH" sz="3000" dirty="0"/>
              <a:t>Der HERR ist gütig gegen die, welche auf ihn hoffen, gegen die Seele, die nach ihm sucht.</a:t>
            </a:r>
            <a:r>
              <a:rPr lang="fr-CH" sz="3000" dirty="0"/>
              <a:t>“ </a:t>
            </a:r>
            <a:r>
              <a:rPr lang="fr-CH" sz="3000" dirty="0" err="1"/>
              <a:t>Kla</a:t>
            </a:r>
            <a:r>
              <a:rPr lang="fr-CH" sz="3000" dirty="0"/>
              <a:t> 3,25</a:t>
            </a:r>
            <a:endParaRPr lang="de-CH" sz="3000" dirty="0"/>
          </a:p>
        </p:txBody>
      </p:sp>
      <p:sp>
        <p:nvSpPr>
          <p:cNvPr id="7" name="Textfeld 6">
            <a:extLst>
              <a:ext uri="{FF2B5EF4-FFF2-40B4-BE49-F238E27FC236}">
                <a16:creationId xmlns:a16="http://schemas.microsoft.com/office/drawing/2014/main" id="{9F04F90D-D79E-44E7-8A46-31A9DD062CF5}"/>
              </a:ext>
            </a:extLst>
          </p:cNvPr>
          <p:cNvSpPr txBox="1"/>
          <p:nvPr/>
        </p:nvSpPr>
        <p:spPr>
          <a:xfrm>
            <a:off x="2215382" y="4081168"/>
            <a:ext cx="9343823" cy="1015663"/>
          </a:xfrm>
          <a:prstGeom prst="rect">
            <a:avLst/>
          </a:prstGeom>
          <a:noFill/>
        </p:spPr>
        <p:txBody>
          <a:bodyPr wrap="square">
            <a:spAutoFit/>
          </a:bodyPr>
          <a:lstStyle/>
          <a:p>
            <a:r>
              <a:rPr lang="fr-CH" sz="3000" dirty="0"/>
              <a:t>„</a:t>
            </a:r>
            <a:r>
              <a:rPr lang="de-CH" sz="3000" dirty="0"/>
              <a:t>denn nicht aus Lust plagt und betrübt Er die Menschenkinder.</a:t>
            </a:r>
            <a:r>
              <a:rPr lang="fr-CH" sz="3000" dirty="0"/>
              <a:t>“ </a:t>
            </a:r>
            <a:r>
              <a:rPr lang="fr-CH" sz="3000" dirty="0" err="1"/>
              <a:t>Kla</a:t>
            </a:r>
            <a:r>
              <a:rPr lang="fr-CH" sz="3000" dirty="0"/>
              <a:t> 3,33</a:t>
            </a:r>
            <a:endParaRPr lang="de-CH" sz="3000" dirty="0"/>
          </a:p>
        </p:txBody>
      </p:sp>
      <p:sp>
        <p:nvSpPr>
          <p:cNvPr id="8" name="Textfeld 7">
            <a:extLst>
              <a:ext uri="{FF2B5EF4-FFF2-40B4-BE49-F238E27FC236}">
                <a16:creationId xmlns:a16="http://schemas.microsoft.com/office/drawing/2014/main" id="{9F04F90D-D79E-44E7-8A46-31A9DD062CF5}"/>
              </a:ext>
            </a:extLst>
          </p:cNvPr>
          <p:cNvSpPr txBox="1"/>
          <p:nvPr/>
        </p:nvSpPr>
        <p:spPr>
          <a:xfrm>
            <a:off x="2215384" y="5386505"/>
            <a:ext cx="9343823" cy="1015663"/>
          </a:xfrm>
          <a:prstGeom prst="rect">
            <a:avLst/>
          </a:prstGeom>
          <a:noFill/>
        </p:spPr>
        <p:txBody>
          <a:bodyPr wrap="square">
            <a:spAutoFit/>
          </a:bodyPr>
          <a:lstStyle/>
          <a:p>
            <a:r>
              <a:rPr lang="fr-CH" sz="3000" dirty="0"/>
              <a:t>„</a:t>
            </a:r>
            <a:r>
              <a:rPr lang="de-CH" sz="3000" dirty="0"/>
              <a:t>Wer hat je etwas gesagt und es ist geschehen, ohne dass der Herr es befahl?</a:t>
            </a:r>
            <a:r>
              <a:rPr lang="fr-CH" sz="3000" dirty="0"/>
              <a:t>“ </a:t>
            </a:r>
            <a:r>
              <a:rPr lang="fr-CH" sz="3000" dirty="0" err="1"/>
              <a:t>Kla</a:t>
            </a:r>
            <a:r>
              <a:rPr lang="fr-CH" sz="3000" dirty="0"/>
              <a:t> 3,37</a:t>
            </a:r>
            <a:endParaRPr lang="de-CH" sz="3000" dirty="0"/>
          </a:p>
        </p:txBody>
      </p:sp>
      <p:sp>
        <p:nvSpPr>
          <p:cNvPr id="9" name="Titel 1">
            <a:extLst>
              <a:ext uri="{FF2B5EF4-FFF2-40B4-BE49-F238E27FC236}">
                <a16:creationId xmlns:a16="http://schemas.microsoft.com/office/drawing/2014/main" id="{FD5C4BE2-537C-43AA-B34F-A19E753E2B00}"/>
              </a:ext>
            </a:extLst>
          </p:cNvPr>
          <p:cNvSpPr txBox="1">
            <a:spLocks/>
          </p:cNvSpPr>
          <p:nvPr/>
        </p:nvSpPr>
        <p:spPr>
          <a:xfrm>
            <a:off x="838200" y="365126"/>
            <a:ext cx="10515600" cy="817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a:t>Das dritte Lied – der NT Abschnitt (V. 21-41)</a:t>
            </a:r>
            <a:endParaRPr lang="de-CH" b="1" dirty="0"/>
          </a:p>
        </p:txBody>
      </p:sp>
      <p:pic>
        <p:nvPicPr>
          <p:cNvPr id="10" name="Grafik 9">
            <a:extLst>
              <a:ext uri="{FF2B5EF4-FFF2-40B4-BE49-F238E27FC236}">
                <a16:creationId xmlns:a16="http://schemas.microsoft.com/office/drawing/2014/main" id="{BA248675-02E2-4F4A-876C-6C658EFB4C74}"/>
              </a:ext>
            </a:extLst>
          </p:cNvPr>
          <p:cNvPicPr>
            <a:picLocks noChangeAspect="1"/>
          </p:cNvPicPr>
          <p:nvPr/>
        </p:nvPicPr>
        <p:blipFill>
          <a:blip r:embed="rId2"/>
          <a:stretch>
            <a:fillRect/>
          </a:stretch>
        </p:blipFill>
        <p:spPr>
          <a:xfrm>
            <a:off x="373789" y="1690087"/>
            <a:ext cx="1613712" cy="3359475"/>
          </a:xfrm>
          <a:prstGeom prst="rect">
            <a:avLst/>
          </a:prstGeom>
        </p:spPr>
      </p:pic>
      <p:sp>
        <p:nvSpPr>
          <p:cNvPr id="11" name="Textfeld 10">
            <a:extLst>
              <a:ext uri="{FF2B5EF4-FFF2-40B4-BE49-F238E27FC236}">
                <a16:creationId xmlns:a16="http://schemas.microsoft.com/office/drawing/2014/main" id="{9F04F90D-D79E-44E7-8A46-31A9DD062CF5}"/>
              </a:ext>
            </a:extLst>
          </p:cNvPr>
          <p:cNvSpPr txBox="1"/>
          <p:nvPr/>
        </p:nvSpPr>
        <p:spPr>
          <a:xfrm>
            <a:off x="2215385" y="1361161"/>
            <a:ext cx="9343823" cy="1015663"/>
          </a:xfrm>
          <a:prstGeom prst="rect">
            <a:avLst/>
          </a:prstGeom>
          <a:noFill/>
        </p:spPr>
        <p:txBody>
          <a:bodyPr wrap="square">
            <a:spAutoFit/>
          </a:bodyPr>
          <a:lstStyle/>
          <a:p>
            <a:r>
              <a:rPr lang="fr-CH" sz="3000" b="1" dirty="0"/>
              <a:t>„</a:t>
            </a:r>
            <a:r>
              <a:rPr lang="de-CH" sz="3000" b="1" dirty="0"/>
              <a:t>Dieses aber will ich meinem Herzen vorhalten, darum will ich Hoffnung fassen:</a:t>
            </a:r>
            <a:r>
              <a:rPr lang="fr-CH" sz="3000" b="1" dirty="0"/>
              <a:t>“ </a:t>
            </a:r>
            <a:r>
              <a:rPr lang="fr-CH" sz="3000" b="1" dirty="0" err="1"/>
              <a:t>Kla</a:t>
            </a:r>
            <a:r>
              <a:rPr lang="fr-CH" sz="3000" b="1" dirty="0"/>
              <a:t> 3,21</a:t>
            </a:r>
            <a:endParaRPr lang="de-CH" sz="3000" b="1" dirty="0"/>
          </a:p>
        </p:txBody>
      </p:sp>
    </p:spTree>
    <p:extLst>
      <p:ext uri="{BB962C8B-B14F-4D97-AF65-F5344CB8AC3E}">
        <p14:creationId xmlns:p14="http://schemas.microsoft.com/office/powerpoint/2010/main" val="176403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559760"/>
            <a:ext cx="11040611" cy="1531188"/>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Titel:				„</a:t>
            </a:r>
            <a:r>
              <a:rPr lang="de-DE" sz="3000" dirty="0" err="1"/>
              <a:t>Ekha</a:t>
            </a:r>
            <a:r>
              <a:rPr lang="de-DE" sz="3000" dirty="0"/>
              <a:t>“ (Ach) </a:t>
            </a:r>
          </a:p>
          <a:p>
            <a:pPr lvl="1" indent="0">
              <a:buNone/>
            </a:pPr>
            <a:r>
              <a:rPr lang="de-DE" sz="3000" dirty="0"/>
              <a:t>					„</a:t>
            </a:r>
            <a:r>
              <a:rPr lang="de-DE" sz="3000" dirty="0" err="1"/>
              <a:t>Lamentationes</a:t>
            </a:r>
            <a:r>
              <a:rPr lang="de-DE" sz="3000" dirty="0"/>
              <a:t>“ (Klagelieder)</a:t>
            </a:r>
          </a:p>
          <a:p>
            <a:pPr marL="457200" indent="-457200"/>
            <a:r>
              <a:rPr lang="de-DE" sz="3000" dirty="0"/>
              <a:t>Autor:				Jeremia		</a:t>
            </a:r>
            <a:endParaRPr lang="de-CH" sz="3000" dirty="0"/>
          </a:p>
        </p:txBody>
      </p:sp>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Allgemeines</a:t>
            </a:r>
          </a:p>
        </p:txBody>
      </p:sp>
      <p:sp>
        <p:nvSpPr>
          <p:cNvPr id="7" name="Textfeld 6">
            <a:extLst>
              <a:ext uri="{FF2B5EF4-FFF2-40B4-BE49-F238E27FC236}">
                <a16:creationId xmlns:a16="http://schemas.microsoft.com/office/drawing/2014/main" id="{9F04F90D-D79E-44E7-8A46-31A9DD062CF5}"/>
              </a:ext>
            </a:extLst>
          </p:cNvPr>
          <p:cNvSpPr txBox="1"/>
          <p:nvPr/>
        </p:nvSpPr>
        <p:spPr>
          <a:xfrm>
            <a:off x="838200" y="3658506"/>
            <a:ext cx="9240120" cy="1938992"/>
          </a:xfrm>
          <a:prstGeom prst="rect">
            <a:avLst/>
          </a:prstGeom>
          <a:noFill/>
        </p:spPr>
        <p:txBody>
          <a:bodyPr wrap="square">
            <a:spAutoFit/>
          </a:bodyPr>
          <a:lstStyle/>
          <a:p>
            <a:r>
              <a:rPr lang="fr-CH" sz="3000" dirty="0"/>
              <a:t>„</a:t>
            </a:r>
            <a:r>
              <a:rPr lang="de-DE" sz="3000" dirty="0"/>
              <a:t>Es geschah, nachdem Israel gefangengeführt und Jerusalem verwüstet worden war, da setzte sich Jeremia weinend nieder und beklagte Jerusalem mit diesem Klagelied und sprach:</a:t>
            </a:r>
            <a:r>
              <a:rPr lang="fr-CH" sz="3000" dirty="0"/>
              <a:t>“ </a:t>
            </a:r>
            <a:r>
              <a:rPr lang="fr-CH" sz="3000" dirty="0" err="1"/>
              <a:t>Einleitung</a:t>
            </a:r>
            <a:r>
              <a:rPr lang="fr-CH" sz="3000" dirty="0"/>
              <a:t> der </a:t>
            </a:r>
            <a:r>
              <a:rPr lang="fr-CH" sz="3000" dirty="0" err="1"/>
              <a:t>Septuaginta</a:t>
            </a:r>
            <a:endParaRPr lang="de-CH" sz="3000" dirty="0"/>
          </a:p>
        </p:txBody>
      </p:sp>
    </p:spTree>
    <p:extLst>
      <p:ext uri="{BB962C8B-B14F-4D97-AF65-F5344CB8AC3E}">
        <p14:creationId xmlns:p14="http://schemas.microsoft.com/office/powerpoint/2010/main" val="178712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9F04F90D-D79E-44E7-8A46-31A9DD062CF5}"/>
              </a:ext>
            </a:extLst>
          </p:cNvPr>
          <p:cNvSpPr txBox="1"/>
          <p:nvPr/>
        </p:nvSpPr>
        <p:spPr>
          <a:xfrm>
            <a:off x="704639" y="1218148"/>
            <a:ext cx="8860118" cy="1477328"/>
          </a:xfrm>
          <a:prstGeom prst="rect">
            <a:avLst/>
          </a:prstGeom>
          <a:noFill/>
        </p:spPr>
        <p:txBody>
          <a:bodyPr wrap="square">
            <a:spAutoFit/>
          </a:bodyPr>
          <a:lstStyle/>
          <a:p>
            <a:r>
              <a:rPr lang="fr-CH" sz="3000" dirty="0"/>
              <a:t>„</a:t>
            </a:r>
            <a:r>
              <a:rPr lang="de-CH" sz="3000" dirty="0"/>
              <a:t>Lasst uns unsere Wege prüfen und erforschen und umkehren zum HERRN! Lasst uns unsere Herzen samt den Händen zu Gott im Himmel erheben!</a:t>
            </a:r>
            <a:r>
              <a:rPr lang="fr-CH" sz="3000" dirty="0"/>
              <a:t>“ </a:t>
            </a:r>
            <a:r>
              <a:rPr lang="fr-CH" sz="3000" dirty="0" err="1"/>
              <a:t>Kla</a:t>
            </a:r>
            <a:r>
              <a:rPr lang="fr-CH" sz="3000" dirty="0"/>
              <a:t> 3,40-41</a:t>
            </a:r>
            <a:endParaRPr lang="de-CH" sz="3000" dirty="0"/>
          </a:p>
        </p:txBody>
      </p:sp>
    </p:spTree>
    <p:extLst>
      <p:ext uri="{BB962C8B-B14F-4D97-AF65-F5344CB8AC3E}">
        <p14:creationId xmlns:p14="http://schemas.microsoft.com/office/powerpoint/2010/main" val="28656110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435" y="-1034428"/>
            <a:ext cx="10527956" cy="6359405"/>
          </a:xfrm>
          <a:prstGeom prst="rect">
            <a:avLst/>
          </a:prstGeom>
        </p:spPr>
      </p:pic>
      <p:sp>
        <p:nvSpPr>
          <p:cNvPr id="4" name="Textfeld 3">
            <a:extLst>
              <a:ext uri="{FF2B5EF4-FFF2-40B4-BE49-F238E27FC236}">
                <a16:creationId xmlns:a16="http://schemas.microsoft.com/office/drawing/2014/main" id="{C913DE92-3F43-4799-88B7-0D77C8118C88}"/>
              </a:ext>
            </a:extLst>
          </p:cNvPr>
          <p:cNvSpPr txBox="1"/>
          <p:nvPr/>
        </p:nvSpPr>
        <p:spPr>
          <a:xfrm>
            <a:off x="4375161" y="4855617"/>
            <a:ext cx="3441677" cy="938719"/>
          </a:xfrm>
          <a:prstGeom prst="rect">
            <a:avLst/>
          </a:prstGeom>
          <a:noFill/>
        </p:spPr>
        <p:txBody>
          <a:bodyPr wrap="square" rtlCol="0">
            <a:spAutoFit/>
          </a:bodyPr>
          <a:lstStyle/>
          <a:p>
            <a:pPr algn="ctr"/>
            <a:r>
              <a:rPr lang="de-CH" sz="5500" b="1" dirty="0"/>
              <a:t>Klagelieder</a:t>
            </a:r>
          </a:p>
        </p:txBody>
      </p:sp>
    </p:spTree>
    <p:extLst>
      <p:ext uri="{BB962C8B-B14F-4D97-AF65-F5344CB8AC3E}">
        <p14:creationId xmlns:p14="http://schemas.microsoft.com/office/powerpoint/2010/main" val="4027746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559760"/>
            <a:ext cx="11040611" cy="1531188"/>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Titel:				„</a:t>
            </a:r>
            <a:r>
              <a:rPr lang="de-DE" sz="3000" dirty="0" err="1"/>
              <a:t>Ekha</a:t>
            </a:r>
            <a:r>
              <a:rPr lang="de-DE" sz="3000" dirty="0"/>
              <a:t>“ (Ach) </a:t>
            </a:r>
          </a:p>
          <a:p>
            <a:pPr lvl="1" indent="0">
              <a:buNone/>
            </a:pPr>
            <a:r>
              <a:rPr lang="de-DE" sz="3000" dirty="0"/>
              <a:t>					„</a:t>
            </a:r>
            <a:r>
              <a:rPr lang="de-DE" sz="3000" dirty="0" err="1"/>
              <a:t>Lamentationes</a:t>
            </a:r>
            <a:r>
              <a:rPr lang="de-DE" sz="3000" dirty="0"/>
              <a:t>“ (Klagelieder)</a:t>
            </a:r>
          </a:p>
          <a:p>
            <a:pPr marL="457200" indent="-457200"/>
            <a:r>
              <a:rPr lang="de-DE" sz="3000" dirty="0"/>
              <a:t>Autor:				Jeremia		</a:t>
            </a:r>
            <a:endParaRPr lang="de-CH" sz="3000" dirty="0"/>
          </a:p>
        </p:txBody>
      </p:sp>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Allgemeines</a:t>
            </a:r>
          </a:p>
        </p:txBody>
      </p:sp>
      <p:sp>
        <p:nvSpPr>
          <p:cNvPr id="7" name="Textfeld 6">
            <a:extLst>
              <a:ext uri="{FF2B5EF4-FFF2-40B4-BE49-F238E27FC236}">
                <a16:creationId xmlns:a16="http://schemas.microsoft.com/office/drawing/2014/main" id="{9F04F90D-D79E-44E7-8A46-31A9DD062CF5}"/>
              </a:ext>
            </a:extLst>
          </p:cNvPr>
          <p:cNvSpPr txBox="1"/>
          <p:nvPr/>
        </p:nvSpPr>
        <p:spPr>
          <a:xfrm>
            <a:off x="763386" y="4697597"/>
            <a:ext cx="8908472" cy="1477328"/>
          </a:xfrm>
          <a:prstGeom prst="rect">
            <a:avLst/>
          </a:prstGeom>
          <a:noFill/>
        </p:spPr>
        <p:txBody>
          <a:bodyPr wrap="square">
            <a:spAutoFit/>
          </a:bodyPr>
          <a:lstStyle/>
          <a:p>
            <a:r>
              <a:rPr lang="fr-CH" sz="3000" dirty="0"/>
              <a:t>„</a:t>
            </a:r>
            <a:r>
              <a:rPr lang="de-DE" sz="3000" dirty="0"/>
              <a:t>stimme auf kahlen Höhen ein Klagelied an! Denn verworfen und verstoßen hat der HERR das Geschlecht, über das er zornig ist.</a:t>
            </a:r>
            <a:r>
              <a:rPr lang="fr-CH" sz="3000" dirty="0"/>
              <a:t>“ </a:t>
            </a:r>
            <a:r>
              <a:rPr lang="fr-CH" sz="3000" dirty="0" err="1"/>
              <a:t>Jer</a:t>
            </a:r>
            <a:r>
              <a:rPr lang="fr-CH" sz="3000" dirty="0"/>
              <a:t> 7,29b</a:t>
            </a:r>
            <a:endParaRPr lang="de-CH" sz="3000" dirty="0"/>
          </a:p>
        </p:txBody>
      </p:sp>
      <p:sp>
        <p:nvSpPr>
          <p:cNvPr id="8" name="Textfeld 7">
            <a:extLst>
              <a:ext uri="{FF2B5EF4-FFF2-40B4-BE49-F238E27FC236}">
                <a16:creationId xmlns:a16="http://schemas.microsoft.com/office/drawing/2014/main" id="{27E6DC34-A62E-47F9-811D-F0B5B8C0495A}"/>
              </a:ext>
            </a:extLst>
          </p:cNvPr>
          <p:cNvSpPr txBox="1"/>
          <p:nvPr/>
        </p:nvSpPr>
        <p:spPr>
          <a:xfrm>
            <a:off x="763386" y="3429000"/>
            <a:ext cx="7524404" cy="1015663"/>
          </a:xfrm>
          <a:prstGeom prst="rect">
            <a:avLst/>
          </a:prstGeom>
          <a:noFill/>
        </p:spPr>
        <p:txBody>
          <a:bodyPr wrap="square">
            <a:spAutoFit/>
          </a:bodyPr>
          <a:lstStyle/>
          <a:p>
            <a:r>
              <a:rPr lang="fr-CH" sz="3000" dirty="0"/>
              <a:t>„</a:t>
            </a:r>
            <a:r>
              <a:rPr lang="de-DE" sz="3000" dirty="0"/>
              <a:t>Und Jeremia dichtete ein Klagelied auf </a:t>
            </a:r>
            <a:r>
              <a:rPr lang="de-DE" sz="3000" dirty="0" err="1"/>
              <a:t>Josia</a:t>
            </a:r>
            <a:r>
              <a:rPr lang="de-DE" sz="3000" dirty="0"/>
              <a:t>,</a:t>
            </a:r>
            <a:r>
              <a:rPr lang="fr-CH" sz="3000" dirty="0"/>
              <a:t>“ 2Chr 35,25a</a:t>
            </a:r>
            <a:endParaRPr lang="de-CH" sz="3000" dirty="0"/>
          </a:p>
        </p:txBody>
      </p:sp>
    </p:spTree>
    <p:extLst>
      <p:ext uri="{BB962C8B-B14F-4D97-AF65-F5344CB8AC3E}">
        <p14:creationId xmlns:p14="http://schemas.microsoft.com/office/powerpoint/2010/main" val="32514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559760"/>
            <a:ext cx="11040611" cy="2074927"/>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Titel:				„</a:t>
            </a:r>
            <a:r>
              <a:rPr lang="de-DE" sz="3000" dirty="0" err="1"/>
              <a:t>Ekha</a:t>
            </a:r>
            <a:r>
              <a:rPr lang="de-DE" sz="3000" dirty="0"/>
              <a:t>“ (Ach) </a:t>
            </a:r>
          </a:p>
          <a:p>
            <a:pPr lvl="1" indent="0">
              <a:buNone/>
            </a:pPr>
            <a:r>
              <a:rPr lang="de-DE" sz="3000" dirty="0"/>
              <a:t>					„</a:t>
            </a:r>
            <a:r>
              <a:rPr lang="de-DE" sz="3000" dirty="0" err="1"/>
              <a:t>Lamentationes</a:t>
            </a:r>
            <a:r>
              <a:rPr lang="de-DE" sz="3000" dirty="0"/>
              <a:t>“ (Klagelieder)</a:t>
            </a:r>
          </a:p>
          <a:p>
            <a:pPr marL="457200" indent="-457200"/>
            <a:r>
              <a:rPr lang="de-DE" sz="3000" dirty="0"/>
              <a:t>Autor:				Jeremia 	</a:t>
            </a:r>
          </a:p>
          <a:p>
            <a:pPr marL="457200" indent="-457200"/>
            <a:r>
              <a:rPr lang="de-DE" sz="3000" dirty="0"/>
              <a:t>Abfassungszeit:		586 v.Chr. (zw. August und Oktober)</a:t>
            </a:r>
            <a:endParaRPr lang="de-CH" sz="3000" dirty="0"/>
          </a:p>
        </p:txBody>
      </p:sp>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Allgemeines</a:t>
            </a:r>
          </a:p>
        </p:txBody>
      </p:sp>
      <p:sp>
        <p:nvSpPr>
          <p:cNvPr id="10" name="Inhaltsplatzhalter 3">
            <a:extLst>
              <a:ext uri="{FF2B5EF4-FFF2-40B4-BE49-F238E27FC236}">
                <a16:creationId xmlns:a16="http://schemas.microsoft.com/office/drawing/2014/main" id="{EA5F6D11-CC68-4076-BF6E-D847C40E9DCE}"/>
              </a:ext>
            </a:extLst>
          </p:cNvPr>
          <p:cNvSpPr txBox="1">
            <a:spLocks/>
          </p:cNvSpPr>
          <p:nvPr/>
        </p:nvSpPr>
        <p:spPr>
          <a:xfrm>
            <a:off x="409440" y="4050185"/>
            <a:ext cx="10571672" cy="2139047"/>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dirty="0"/>
              <a:t>9. Juli 586:	 	Eroberung Jerusalems (</a:t>
            </a:r>
            <a:r>
              <a:rPr lang="de-DE" sz="3000" dirty="0" err="1"/>
              <a:t>Jer</a:t>
            </a:r>
            <a:r>
              <a:rPr lang="de-DE" sz="3000" dirty="0"/>
              <a:t> 52,6-11)</a:t>
            </a:r>
          </a:p>
          <a:p>
            <a:pPr indent="0">
              <a:buNone/>
            </a:pPr>
            <a:r>
              <a:rPr lang="de-DE" sz="3000" dirty="0"/>
              <a:t>7. August 586: 	Stadt, Häuser und Tempel brennen (2Kö 25,8-9)</a:t>
            </a:r>
          </a:p>
          <a:p>
            <a:pPr indent="0">
              <a:buNone/>
            </a:pPr>
            <a:r>
              <a:rPr lang="de-DE" sz="3000" dirty="0"/>
              <a:t>10. August 586: 	Die Stadt ist ausgebrannt (</a:t>
            </a:r>
            <a:r>
              <a:rPr lang="de-DE" sz="3000" dirty="0" err="1"/>
              <a:t>Jer</a:t>
            </a:r>
            <a:r>
              <a:rPr lang="de-DE" sz="3000" dirty="0"/>
              <a:t> 52,12-16)</a:t>
            </a:r>
          </a:p>
          <a:p>
            <a:pPr indent="0">
              <a:buNone/>
            </a:pPr>
            <a:r>
              <a:rPr lang="de-DE" sz="3000" dirty="0"/>
              <a:t>Okt/Nov. 586:	Auszug nach Ägypten (</a:t>
            </a:r>
            <a:r>
              <a:rPr lang="de-DE" sz="3000" dirty="0" err="1"/>
              <a:t>Jer</a:t>
            </a:r>
            <a:r>
              <a:rPr lang="de-DE" sz="3000" dirty="0"/>
              <a:t> 43,7)</a:t>
            </a:r>
            <a:endParaRPr lang="de-CH" sz="3000" dirty="0"/>
          </a:p>
        </p:txBody>
      </p:sp>
    </p:spTree>
    <p:extLst>
      <p:ext uri="{BB962C8B-B14F-4D97-AF65-F5344CB8AC3E}">
        <p14:creationId xmlns:p14="http://schemas.microsoft.com/office/powerpoint/2010/main" val="188853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p:cTn id="7"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5">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 calcmode="lin" valueType="num">
                                      <p:cBhvr>
                                        <p:cTn id="14"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 calcmode="lin" valueType="num">
                                      <p:cBhvr>
                                        <p:cTn id="21"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1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 calcmode="lin" valueType="num">
                                      <p:cBhvr>
                                        <p:cTn id="28"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0">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 calcmode="lin" valueType="num">
                                      <p:cBhvr>
                                        <p:cTn id="35"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10">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World According to Art: Rembrandt Harmensz. van Rijn: Jeremiah  lamenting the destruction of Jerusalem (1630)">
            <a:extLst>
              <a:ext uri="{FF2B5EF4-FFF2-40B4-BE49-F238E27FC236}">
                <a16:creationId xmlns:a16="http://schemas.microsoft.com/office/drawing/2014/main" id="{E20BF7B0-444D-4631-8FAE-0A001CC827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06285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142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559760"/>
            <a:ext cx="11040611" cy="2618666"/>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Titel:				„</a:t>
            </a:r>
            <a:r>
              <a:rPr lang="de-DE" sz="3000" dirty="0" err="1"/>
              <a:t>Ekha</a:t>
            </a:r>
            <a:r>
              <a:rPr lang="de-DE" sz="3000" dirty="0"/>
              <a:t>“ (Ach) </a:t>
            </a:r>
          </a:p>
          <a:p>
            <a:pPr lvl="1" indent="0">
              <a:buNone/>
            </a:pPr>
            <a:r>
              <a:rPr lang="de-DE" sz="3000" dirty="0"/>
              <a:t>					„</a:t>
            </a:r>
            <a:r>
              <a:rPr lang="de-DE" sz="3000" dirty="0" err="1"/>
              <a:t>Lamentationes</a:t>
            </a:r>
            <a:r>
              <a:rPr lang="de-DE" sz="3000" dirty="0"/>
              <a:t>“ (Klagelieder)</a:t>
            </a:r>
          </a:p>
          <a:p>
            <a:pPr marL="457200" indent="-457200"/>
            <a:r>
              <a:rPr lang="de-DE" sz="3000" dirty="0"/>
              <a:t>Autor:				Jeremia 	</a:t>
            </a:r>
          </a:p>
          <a:p>
            <a:pPr marL="457200" indent="-457200"/>
            <a:r>
              <a:rPr lang="de-DE" sz="3000" dirty="0"/>
              <a:t>Abfassungszeit:		586 v.Chr. (zw. August und Oktober)</a:t>
            </a:r>
          </a:p>
          <a:p>
            <a:pPr marL="457200" indent="-457200"/>
            <a:r>
              <a:rPr lang="de-DE" sz="3000" dirty="0"/>
              <a:t>Stellung im Kanon:	 	Schriften (Teil der </a:t>
            </a:r>
            <a:r>
              <a:rPr lang="de-DE" sz="3000" dirty="0" err="1"/>
              <a:t>Megilloth</a:t>
            </a:r>
            <a:r>
              <a:rPr lang="de-DE" sz="3000" dirty="0"/>
              <a:t>) 	</a:t>
            </a:r>
            <a:endParaRPr lang="de-CH" sz="3000" dirty="0"/>
          </a:p>
        </p:txBody>
      </p:sp>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Allgemeines</a:t>
            </a:r>
          </a:p>
        </p:txBody>
      </p:sp>
    </p:spTree>
    <p:extLst>
      <p:ext uri="{BB962C8B-B14F-4D97-AF65-F5344CB8AC3E}">
        <p14:creationId xmlns:p14="http://schemas.microsoft.com/office/powerpoint/2010/main" val="239972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p:cTn id="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a:extLst>
              <a:ext uri="{FF2B5EF4-FFF2-40B4-BE49-F238E27FC236}">
                <a16:creationId xmlns:a16="http://schemas.microsoft.com/office/drawing/2014/main" id="{112AEFF4-4DB1-4D99-9D4D-7ACCD0A627D5}"/>
              </a:ext>
            </a:extLst>
          </p:cNvPr>
          <p:cNvGraphicFramePr>
            <a:graphicFrameLocks noGrp="1"/>
          </p:cNvGraphicFramePr>
          <p:nvPr/>
        </p:nvGraphicFramePr>
        <p:xfrm>
          <a:off x="1373568" y="1798221"/>
          <a:ext cx="9444863" cy="3261558"/>
        </p:xfrm>
        <a:graphic>
          <a:graphicData uri="http://schemas.openxmlformats.org/drawingml/2006/table">
            <a:tbl>
              <a:tblPr firstRow="1" firstCol="1" bandRow="1">
                <a:tableStyleId>{5C22544A-7EE6-4342-B048-85BDC9FD1C3A}</a:tableStyleId>
              </a:tblPr>
              <a:tblGrid>
                <a:gridCol w="2947352">
                  <a:extLst>
                    <a:ext uri="{9D8B030D-6E8A-4147-A177-3AD203B41FA5}">
                      <a16:colId xmlns:a16="http://schemas.microsoft.com/office/drawing/2014/main" val="20000"/>
                    </a:ext>
                  </a:extLst>
                </a:gridCol>
                <a:gridCol w="6497511">
                  <a:extLst>
                    <a:ext uri="{9D8B030D-6E8A-4147-A177-3AD203B41FA5}">
                      <a16:colId xmlns:a16="http://schemas.microsoft.com/office/drawing/2014/main" val="20002"/>
                    </a:ext>
                  </a:extLst>
                </a:gridCol>
              </a:tblGrid>
              <a:tr h="545671">
                <a:tc>
                  <a:txBody>
                    <a:bodyPr/>
                    <a:lstStyle/>
                    <a:p>
                      <a:pPr algn="ctr">
                        <a:spcAft>
                          <a:spcPts val="0"/>
                        </a:spcAft>
                      </a:pPr>
                      <a:r>
                        <a:rPr lang="de-CH" sz="3000" b="1" dirty="0">
                          <a:effectLst/>
                        </a:rPr>
                        <a:t>BUCH</a:t>
                      </a:r>
                      <a:endParaRPr lang="de-CH"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FEIERTAG (Tag der Lesung)</a:t>
                      </a:r>
                    </a:p>
                  </a:txBody>
                  <a:tcPr marL="126140" marR="126140" marT="0" marB="0" anchor="ctr">
                    <a:solidFill>
                      <a:srgbClr val="0070C0"/>
                    </a:solidFill>
                  </a:tcPr>
                </a:tc>
                <a:extLst>
                  <a:ext uri="{0D108BD9-81ED-4DB2-BD59-A6C34878D82A}">
                    <a16:rowId xmlns:a16="http://schemas.microsoft.com/office/drawing/2014/main" val="10000"/>
                  </a:ext>
                </a:extLst>
              </a:tr>
              <a:tr h="579046">
                <a:tc>
                  <a:txBody>
                    <a:bodyPr/>
                    <a:lstStyle/>
                    <a:p>
                      <a:pPr>
                        <a:spcAft>
                          <a:spcPts val="0"/>
                        </a:spcAft>
                      </a:pPr>
                      <a:r>
                        <a:rPr lang="de-CH" sz="3000" b="0" dirty="0">
                          <a:solidFill>
                            <a:schemeClr val="tx1"/>
                          </a:solidFill>
                          <a:effectLst/>
                        </a:rPr>
                        <a:t>Hohelied</a:t>
                      </a:r>
                      <a:endPar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CH" sz="3000" b="0" kern="1200" dirty="0">
                          <a:solidFill>
                            <a:schemeClr val="tx1"/>
                          </a:solidFill>
                          <a:effectLst/>
                          <a:latin typeface="+mn-lt"/>
                          <a:ea typeface="+mn-ea"/>
                          <a:cs typeface="+mn-cs"/>
                        </a:rPr>
                        <a:t>Passah-Fest</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r h="499828">
                <a:tc>
                  <a:txBody>
                    <a:bodyPr/>
                    <a:lstStyle/>
                    <a:p>
                      <a:pPr>
                        <a:spcAft>
                          <a:spcPts val="0"/>
                        </a:spcAft>
                      </a:pPr>
                      <a:r>
                        <a:rPr lang="de-CH" sz="3000" b="0" dirty="0">
                          <a:solidFill>
                            <a:schemeClr val="tx1"/>
                          </a:solidFill>
                          <a:effectLst/>
                        </a:rPr>
                        <a:t>Ruth</a:t>
                      </a:r>
                      <a:endPar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CH" sz="3000" b="0" dirty="0">
                          <a:solidFill>
                            <a:schemeClr val="tx1"/>
                          </a:solidFill>
                          <a:effectLst/>
                        </a:rPr>
                        <a:t>Wochenfest (</a:t>
                      </a:r>
                      <a:r>
                        <a:rPr lang="de-CH" sz="3000" b="0" i="1" dirty="0">
                          <a:solidFill>
                            <a:schemeClr val="tx1"/>
                          </a:solidFill>
                          <a:effectLst/>
                        </a:rPr>
                        <a:t>Schawuot</a:t>
                      </a:r>
                      <a:r>
                        <a:rPr lang="de-CH" sz="3000" b="0" dirty="0">
                          <a:solidFill>
                            <a:schemeClr val="tx1"/>
                          </a:solidFill>
                          <a:effectLst/>
                        </a:rPr>
                        <a:t> oder Pfingsten)</a:t>
                      </a:r>
                      <a:endPar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extLst>
                  <a:ext uri="{0D108BD9-81ED-4DB2-BD59-A6C34878D82A}">
                    <a16:rowId xmlns:a16="http://schemas.microsoft.com/office/drawing/2014/main" val="10002"/>
                  </a:ext>
                </a:extLst>
              </a:tr>
              <a:tr h="545671">
                <a:tc>
                  <a:txBody>
                    <a:bodyPr/>
                    <a:lstStyle/>
                    <a:p>
                      <a:pP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Klagelieder</a:t>
                      </a:r>
                    </a:p>
                  </a:txBody>
                  <a:tcPr marL="126140" marR="126140" marT="0" marB="0" anchor="ctr">
                    <a:solidFill>
                      <a:schemeClr val="bg1">
                        <a:lumMod val="85000"/>
                      </a:schemeClr>
                    </a:solidFill>
                  </a:tcPr>
                </a:tc>
                <a:tc>
                  <a:txBody>
                    <a:bodyPr/>
                    <a:lstStyle/>
                    <a:p>
                      <a:pP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 Ab (Trauer über den Fall Jerusalems)</a:t>
                      </a:r>
                    </a:p>
                  </a:txBody>
                  <a:tcPr marL="126140" marR="126140" marT="0" marB="0" anchor="ctr">
                    <a:solidFill>
                      <a:schemeClr val="bg1">
                        <a:lumMod val="85000"/>
                      </a:schemeClr>
                    </a:solidFill>
                  </a:tcPr>
                </a:tc>
                <a:extLst>
                  <a:ext uri="{0D108BD9-81ED-4DB2-BD59-A6C34878D82A}">
                    <a16:rowId xmlns:a16="http://schemas.microsoft.com/office/drawing/2014/main" val="747476882"/>
                  </a:ext>
                </a:extLst>
              </a:tr>
              <a:tr h="545671">
                <a:tc>
                  <a:txBody>
                    <a:bodyPr/>
                    <a:lstStyle/>
                    <a:p>
                      <a:pP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Prediger</a:t>
                      </a:r>
                    </a:p>
                  </a:txBody>
                  <a:tcPr marL="126140" marR="126140" marT="0" marB="0" anchor="ctr">
                    <a:solidFill>
                      <a:schemeClr val="bg1">
                        <a:lumMod val="85000"/>
                      </a:schemeClr>
                    </a:solidFill>
                  </a:tcPr>
                </a:tc>
                <a:tc>
                  <a:txBody>
                    <a:bodyPr/>
                    <a:lstStyle/>
                    <a:p>
                      <a:pP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Laubhütten-Fest (</a:t>
                      </a:r>
                      <a:r>
                        <a:rPr lang="de-CH" sz="3000" b="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Sukkot</a:t>
                      </a: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txBody>
                  <a:tcPr marL="126140" marR="126140" marT="0" marB="0" anchor="ctr">
                    <a:solidFill>
                      <a:schemeClr val="bg1">
                        <a:lumMod val="85000"/>
                      </a:schemeClr>
                    </a:solidFill>
                  </a:tcPr>
                </a:tc>
                <a:extLst>
                  <a:ext uri="{0D108BD9-81ED-4DB2-BD59-A6C34878D82A}">
                    <a16:rowId xmlns:a16="http://schemas.microsoft.com/office/drawing/2014/main" val="2809385087"/>
                  </a:ext>
                </a:extLst>
              </a:tr>
              <a:tr h="545671">
                <a:tc>
                  <a:txBody>
                    <a:bodyPr/>
                    <a:lstStyle/>
                    <a:p>
                      <a:pP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Esther</a:t>
                      </a:r>
                    </a:p>
                  </a:txBody>
                  <a:tcPr marL="126140" marR="126140" marT="0" marB="0" anchor="ctr">
                    <a:solidFill>
                      <a:schemeClr val="bg1">
                        <a:lumMod val="85000"/>
                      </a:schemeClr>
                    </a:solidFill>
                  </a:tcPr>
                </a:tc>
                <a:tc>
                  <a:txBody>
                    <a:bodyPr/>
                    <a:lstStyle/>
                    <a:p>
                      <a:pP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Fest der Lose (</a:t>
                      </a:r>
                      <a:r>
                        <a:rPr lang="de-CH" sz="30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Purim</a:t>
                      </a: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txBody>
                  <a:tcPr marL="126140" marR="126140" marT="0" marB="0" anchor="ctr">
                    <a:solidFill>
                      <a:schemeClr val="bg1">
                        <a:lumMod val="85000"/>
                      </a:schemeClr>
                    </a:solidFill>
                  </a:tcPr>
                </a:tc>
                <a:extLst>
                  <a:ext uri="{0D108BD9-81ED-4DB2-BD59-A6C34878D82A}">
                    <a16:rowId xmlns:a16="http://schemas.microsoft.com/office/drawing/2014/main" val="108223902"/>
                  </a:ext>
                </a:extLst>
              </a:tr>
            </a:tbl>
          </a:graphicData>
        </a:graphic>
      </p:graphicFrame>
      <p:sp>
        <p:nvSpPr>
          <p:cNvPr id="3" name="Textfeld 2">
            <a:extLst>
              <a:ext uri="{FF2B5EF4-FFF2-40B4-BE49-F238E27FC236}">
                <a16:creationId xmlns:a16="http://schemas.microsoft.com/office/drawing/2014/main" id="{E559C06D-503F-439A-8C31-69C2AC0DB716}"/>
              </a:ext>
            </a:extLst>
          </p:cNvPr>
          <p:cNvSpPr txBox="1"/>
          <p:nvPr/>
        </p:nvSpPr>
        <p:spPr>
          <a:xfrm>
            <a:off x="1272900" y="5059779"/>
            <a:ext cx="4114588" cy="369332"/>
          </a:xfrm>
          <a:prstGeom prst="rect">
            <a:avLst/>
          </a:prstGeom>
          <a:noFill/>
        </p:spPr>
        <p:txBody>
          <a:bodyPr wrap="none" rtlCol="0">
            <a:spAutoFit/>
          </a:bodyPr>
          <a:lstStyle/>
          <a:p>
            <a:r>
              <a:rPr lang="de-CH" i="1" dirty="0" err="1"/>
              <a:t>Megilloth</a:t>
            </a:r>
            <a:r>
              <a:rPr lang="de-CH" i="1" dirty="0"/>
              <a:t> (die Schriftrollen) und Feiertage</a:t>
            </a:r>
          </a:p>
        </p:txBody>
      </p:sp>
      <p:sp>
        <p:nvSpPr>
          <p:cNvPr id="7" name="Titel 1">
            <a:extLst>
              <a:ext uri="{FF2B5EF4-FFF2-40B4-BE49-F238E27FC236}">
                <a16:creationId xmlns:a16="http://schemas.microsoft.com/office/drawing/2014/main" id="{CAB6B0F4-E1A3-4A12-97BE-B8A596134619}"/>
              </a:ext>
            </a:extLst>
          </p:cNvPr>
          <p:cNvSpPr txBox="1">
            <a:spLocks/>
          </p:cNvSpPr>
          <p:nvPr/>
        </p:nvSpPr>
        <p:spPr>
          <a:xfrm>
            <a:off x="838200" y="365126"/>
            <a:ext cx="10515600" cy="817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a:t>Allgemeines</a:t>
            </a:r>
            <a:endParaRPr lang="de-CH" b="1" dirty="0"/>
          </a:p>
        </p:txBody>
      </p:sp>
    </p:spTree>
    <p:extLst>
      <p:ext uri="{BB962C8B-B14F-4D97-AF65-F5344CB8AC3E}">
        <p14:creationId xmlns:p14="http://schemas.microsoft.com/office/powerpoint/2010/main" val="1276932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CAB6B0F4-E1A3-4A12-97BE-B8A596134619}"/>
              </a:ext>
            </a:extLst>
          </p:cNvPr>
          <p:cNvSpPr txBox="1">
            <a:spLocks/>
          </p:cNvSpPr>
          <p:nvPr/>
        </p:nvSpPr>
        <p:spPr>
          <a:xfrm>
            <a:off x="838200" y="365126"/>
            <a:ext cx="10515600" cy="817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a:t>Allgemeines</a:t>
            </a:r>
            <a:endParaRPr lang="de-CH" b="1" dirty="0"/>
          </a:p>
        </p:txBody>
      </p:sp>
      <p:pic>
        <p:nvPicPr>
          <p:cNvPr id="5" name="Grafik 4">
            <a:extLst>
              <a:ext uri="{FF2B5EF4-FFF2-40B4-BE49-F238E27FC236}">
                <a16:creationId xmlns:a16="http://schemas.microsoft.com/office/drawing/2014/main" id="{3191B851-419D-4567-8F8F-84F7416240FE}"/>
              </a:ext>
            </a:extLst>
          </p:cNvPr>
          <p:cNvPicPr>
            <a:picLocks noChangeAspect="1"/>
          </p:cNvPicPr>
          <p:nvPr/>
        </p:nvPicPr>
        <p:blipFill>
          <a:blip r:embed="rId2"/>
          <a:stretch>
            <a:fillRect/>
          </a:stretch>
        </p:blipFill>
        <p:spPr>
          <a:xfrm>
            <a:off x="1068693" y="1472246"/>
            <a:ext cx="3132676" cy="3913507"/>
          </a:xfrm>
          <a:prstGeom prst="rect">
            <a:avLst/>
          </a:prstGeom>
        </p:spPr>
      </p:pic>
      <p:pic>
        <p:nvPicPr>
          <p:cNvPr id="8" name="Grafik 7">
            <a:extLst>
              <a:ext uri="{FF2B5EF4-FFF2-40B4-BE49-F238E27FC236}">
                <a16:creationId xmlns:a16="http://schemas.microsoft.com/office/drawing/2014/main" id="{104ED446-5A99-484F-AF7A-70381EBC98C4}"/>
              </a:ext>
            </a:extLst>
          </p:cNvPr>
          <p:cNvPicPr>
            <a:picLocks noChangeAspect="1"/>
          </p:cNvPicPr>
          <p:nvPr/>
        </p:nvPicPr>
        <p:blipFill>
          <a:blip r:embed="rId3"/>
          <a:stretch>
            <a:fillRect/>
          </a:stretch>
        </p:blipFill>
        <p:spPr>
          <a:xfrm>
            <a:off x="7990630" y="1472245"/>
            <a:ext cx="3269687" cy="3913508"/>
          </a:xfrm>
          <a:prstGeom prst="rect">
            <a:avLst/>
          </a:prstGeom>
        </p:spPr>
      </p:pic>
      <p:sp>
        <p:nvSpPr>
          <p:cNvPr id="9" name="Textfeld 8">
            <a:extLst>
              <a:ext uri="{FF2B5EF4-FFF2-40B4-BE49-F238E27FC236}">
                <a16:creationId xmlns:a16="http://schemas.microsoft.com/office/drawing/2014/main" id="{3618EF3D-AD5B-4135-BA81-37B16E9C6DC8}"/>
              </a:ext>
            </a:extLst>
          </p:cNvPr>
          <p:cNvSpPr txBox="1"/>
          <p:nvPr/>
        </p:nvSpPr>
        <p:spPr>
          <a:xfrm>
            <a:off x="5601313" y="2539538"/>
            <a:ext cx="989373" cy="553998"/>
          </a:xfrm>
          <a:prstGeom prst="rect">
            <a:avLst/>
          </a:prstGeom>
          <a:noFill/>
        </p:spPr>
        <p:txBody>
          <a:bodyPr wrap="none" rtlCol="0">
            <a:spAutoFit/>
          </a:bodyPr>
          <a:lstStyle/>
          <a:p>
            <a:r>
              <a:rPr lang="de-DE" sz="3000" dirty="0"/>
              <a:t>9. Ab</a:t>
            </a:r>
            <a:endParaRPr lang="de-CH" sz="3000" dirty="0"/>
          </a:p>
        </p:txBody>
      </p:sp>
      <p:cxnSp>
        <p:nvCxnSpPr>
          <p:cNvPr id="10" name="Gerade Verbindung mit Pfeil 9">
            <a:extLst>
              <a:ext uri="{FF2B5EF4-FFF2-40B4-BE49-F238E27FC236}">
                <a16:creationId xmlns:a16="http://schemas.microsoft.com/office/drawing/2014/main" id="{756C740C-2C6A-4956-AB8C-750591438EB5}"/>
              </a:ext>
            </a:extLst>
          </p:cNvPr>
          <p:cNvCxnSpPr>
            <a:cxnSpLocks/>
          </p:cNvCxnSpPr>
          <p:nvPr/>
        </p:nvCxnSpPr>
        <p:spPr>
          <a:xfrm>
            <a:off x="4439323" y="2816537"/>
            <a:ext cx="88082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826AB4C9-050C-4620-800F-6E7211AF7389}"/>
              </a:ext>
            </a:extLst>
          </p:cNvPr>
          <p:cNvCxnSpPr>
            <a:cxnSpLocks/>
          </p:cNvCxnSpPr>
          <p:nvPr/>
        </p:nvCxnSpPr>
        <p:spPr>
          <a:xfrm>
            <a:off x="6807065" y="2816537"/>
            <a:ext cx="88082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362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par>
                                <p:cTn id="27" presetID="53" presetClass="entr" presetSubtype="16"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1636</Words>
  <Application>Microsoft Office PowerPoint</Application>
  <PresentationFormat>Breitbild</PresentationFormat>
  <Paragraphs>131</Paragraphs>
  <Slides>31</Slides>
  <Notes>3</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31</vt:i4>
      </vt:variant>
    </vt:vector>
  </HeadingPairs>
  <TitlesOfParts>
    <vt:vector size="36" baseType="lpstr">
      <vt:lpstr>Arial</vt:lpstr>
      <vt:lpstr>Calibri</vt:lpstr>
      <vt:lpstr>Calibri Light</vt:lpstr>
      <vt:lpstr>Trebuchet MS</vt:lpstr>
      <vt:lpstr>Office</vt:lpstr>
      <vt:lpstr>PowerPoint-Präsentation</vt:lpstr>
      <vt:lpstr>PowerPoint-Präsentation</vt:lpstr>
      <vt:lpstr>Allgemeines</vt:lpstr>
      <vt:lpstr>Allgemeines</vt:lpstr>
      <vt:lpstr>Allgemeines</vt:lpstr>
      <vt:lpstr>PowerPoint-Präsentation</vt:lpstr>
      <vt:lpstr>Allgemeines</vt:lpstr>
      <vt:lpstr>PowerPoint-Präsentation</vt:lpstr>
      <vt:lpstr>PowerPoint-Präsentation</vt:lpstr>
      <vt:lpstr>PowerPoint-Präsentation</vt:lpstr>
      <vt:lpstr>Allgemeines</vt:lpstr>
      <vt:lpstr>Allgemeines</vt:lpstr>
      <vt:lpstr>Das erste und das fünfte Lied</vt:lpstr>
      <vt:lpstr>Das erste und das fünfte Lied</vt:lpstr>
      <vt:lpstr>Das erste und das fünfte Lied</vt:lpstr>
      <vt:lpstr>Das erste und das fünfte Lied</vt:lpstr>
      <vt:lpstr>Das erste und das fünfte Lied</vt:lpstr>
      <vt:lpstr>Das zweite und das vierte Lied</vt:lpstr>
      <vt:lpstr>Das zweite und das vierte Lied</vt:lpstr>
      <vt:lpstr>Das zweite und das vierte Lied</vt:lpstr>
      <vt:lpstr>Das zweite und das vierte Lied</vt:lpstr>
      <vt:lpstr>Das zweite und das vierte Lied</vt:lpstr>
      <vt:lpstr>Das zweite und das vierte Lied</vt:lpstr>
      <vt:lpstr>Das dritte Lied</vt:lpstr>
      <vt:lpstr>Das dritte Lied</vt:lpstr>
      <vt:lpstr>Das dritte Lied</vt:lpstr>
      <vt:lpstr>Das dritte Lied</vt:lpstr>
      <vt:lpstr>Das dritte Lied – der NT Abschnitt (V. 21-41)</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Mike</dc:creator>
  <cp:lastModifiedBy>Briggeler Michael</cp:lastModifiedBy>
  <cp:revision>1188</cp:revision>
  <cp:lastPrinted>2019-08-13T14:18:40Z</cp:lastPrinted>
  <dcterms:created xsi:type="dcterms:W3CDTF">2018-08-12T05:46:28Z</dcterms:created>
  <dcterms:modified xsi:type="dcterms:W3CDTF">2021-08-28T08:44:33Z</dcterms:modified>
</cp:coreProperties>
</file>