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47" r:id="rId4"/>
    <p:sldId id="348" r:id="rId5"/>
    <p:sldId id="349" r:id="rId6"/>
    <p:sldId id="329" r:id="rId7"/>
    <p:sldId id="346" r:id="rId8"/>
    <p:sldId id="350" r:id="rId9"/>
    <p:sldId id="315" r:id="rId10"/>
    <p:sldId id="351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52" r:id="rId19"/>
    <p:sldId id="445" r:id="rId20"/>
    <p:sldId id="31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2" y="3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05.12.2021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CD364-4700-4021-8F2E-36B08830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206AB2-998A-4A8A-BB3F-E86453B83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6E1858-1D4C-4ADD-B509-1F04E752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1AF-C5F1-46A7-8E1D-2AF154C39C49}" type="datetimeFigureOut">
              <a:rPr lang="de-CH" smtClean="0"/>
              <a:t>05.12.2021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C59EC5-C91E-46FC-8100-8D0AB9B5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601D86-82B7-4B9B-912E-5DEABD98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F7E-EA6C-4221-906A-7DBFB559F1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03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05.12.2021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11781" y="4855618"/>
            <a:ext cx="43299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Sacharja Teil 3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8635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Phasen </a:t>
            </a:r>
            <a:r>
              <a:rPr lang="de-DE" sz="3000" b="1" dirty="0"/>
              <a:t>der Harmagedon-Auseinandersetzung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81765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Phase 2: </a:t>
            </a:r>
          </a:p>
          <a:p>
            <a:r>
              <a:rPr lang="de-CH" sz="3000" dirty="0"/>
              <a:t>Die Armeen des Antichristen und der Heidenvölker </a:t>
            </a:r>
          </a:p>
          <a:p>
            <a:r>
              <a:rPr lang="de-CH" sz="3000" dirty="0"/>
              <a:t>versammeln sich im Tal Jesreel in Galiläa.</a:t>
            </a:r>
          </a:p>
        </p:txBody>
      </p:sp>
    </p:spTree>
    <p:extLst>
      <p:ext uri="{BB962C8B-B14F-4D97-AF65-F5344CB8AC3E}">
        <p14:creationId xmlns:p14="http://schemas.microsoft.com/office/powerpoint/2010/main" val="15895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8635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Phasen </a:t>
            </a:r>
            <a:r>
              <a:rPr lang="de-DE" sz="3000" b="1" dirty="0"/>
              <a:t>der Harmagedon-Auseinandersetzung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93267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Phase 3: </a:t>
            </a:r>
          </a:p>
          <a:p>
            <a:r>
              <a:rPr lang="de-CH" sz="3000" dirty="0"/>
              <a:t>Die Armeen des Antichristen greifen den jüdischen </a:t>
            </a:r>
          </a:p>
          <a:p>
            <a:r>
              <a:rPr lang="de-CH" sz="3000" dirty="0"/>
              <a:t>Überrest in Bozra an. Eine Stadt in Edom, die heute besser </a:t>
            </a:r>
          </a:p>
          <a:p>
            <a:r>
              <a:rPr lang="de-CH" sz="3000" dirty="0"/>
              <a:t>unter ihrem griechischen Namen Petra bekannt ist.</a:t>
            </a:r>
          </a:p>
        </p:txBody>
      </p:sp>
    </p:spTree>
    <p:extLst>
      <p:ext uri="{BB962C8B-B14F-4D97-AF65-F5344CB8AC3E}">
        <p14:creationId xmlns:p14="http://schemas.microsoft.com/office/powerpoint/2010/main" val="31591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8635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Phasen </a:t>
            </a:r>
            <a:r>
              <a:rPr lang="de-DE" sz="3000" b="1" dirty="0"/>
              <a:t>der Harmagedon-Auseinandersetzung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7767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Phase 4: </a:t>
            </a:r>
          </a:p>
          <a:p>
            <a:r>
              <a:rPr lang="de-CH" sz="3000" dirty="0"/>
              <a:t>Die nationale (geistliche) Rettung Israels gewirkt </a:t>
            </a:r>
          </a:p>
          <a:p>
            <a:r>
              <a:rPr lang="de-CH" sz="3000" dirty="0"/>
              <a:t>durch den Hl. Geist. </a:t>
            </a:r>
          </a:p>
        </p:txBody>
      </p:sp>
    </p:spTree>
    <p:extLst>
      <p:ext uri="{BB962C8B-B14F-4D97-AF65-F5344CB8AC3E}">
        <p14:creationId xmlns:p14="http://schemas.microsoft.com/office/powerpoint/2010/main" val="41941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8635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Phasen </a:t>
            </a:r>
            <a:r>
              <a:rPr lang="de-DE" sz="3000" b="1" dirty="0"/>
              <a:t>der Harmagedon-Auseinandersetzung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66407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Phase 5: </a:t>
            </a:r>
          </a:p>
          <a:p>
            <a:r>
              <a:rPr lang="de-CH" sz="3000" dirty="0"/>
              <a:t>Das Zweite Kommen beginnend in Bozra. </a:t>
            </a:r>
          </a:p>
          <a:p>
            <a:r>
              <a:rPr lang="de-CH" sz="3000" dirty="0"/>
              <a:t>Beginn der physischen Rettung.</a:t>
            </a:r>
          </a:p>
        </p:txBody>
      </p:sp>
    </p:spTree>
    <p:extLst>
      <p:ext uri="{BB962C8B-B14F-4D97-AF65-F5344CB8AC3E}">
        <p14:creationId xmlns:p14="http://schemas.microsoft.com/office/powerpoint/2010/main" val="28591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8635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Phasen </a:t>
            </a:r>
            <a:r>
              <a:rPr lang="de-DE" sz="3000" b="1" dirty="0"/>
              <a:t>der Harmagedon-Auseinandersetzung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8395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Phase 6: </a:t>
            </a:r>
          </a:p>
          <a:p>
            <a:r>
              <a:rPr lang="de-DE" sz="3000" dirty="0"/>
              <a:t>Der Messias bekämpft alle feindlichen Armeen </a:t>
            </a:r>
          </a:p>
          <a:p>
            <a:r>
              <a:rPr lang="de-DE" sz="3000" dirty="0"/>
              <a:t>angefangen von Bozra über Jerusalem, Harmagedon </a:t>
            </a:r>
          </a:p>
          <a:p>
            <a:r>
              <a:rPr lang="de-DE" sz="3000" dirty="0"/>
              <a:t>und endet im Tal Josaphat.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5113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8635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Phasen </a:t>
            </a:r>
            <a:r>
              <a:rPr lang="de-DE" sz="3000" b="1" dirty="0"/>
              <a:t>der Harmagedon-Auseinandersetzung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5695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Phase 7: </a:t>
            </a:r>
          </a:p>
          <a:p>
            <a:r>
              <a:rPr lang="de-CH" sz="3000" dirty="0"/>
              <a:t>Triumpf des Sieges auf dem Ölberg.</a:t>
            </a:r>
          </a:p>
        </p:txBody>
      </p:sp>
    </p:spTree>
    <p:extLst>
      <p:ext uri="{BB962C8B-B14F-4D97-AF65-F5344CB8AC3E}">
        <p14:creationId xmlns:p14="http://schemas.microsoft.com/office/powerpoint/2010/main" val="19536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900252"/>
            <a:ext cx="957993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"Siehe, ich mache Jerusalem zum Taumelkelch für alle </a:t>
            </a:r>
          </a:p>
          <a:p>
            <a:r>
              <a:rPr lang="de-CH" sz="3000" dirty="0"/>
              <a:t>Völker ringsum, und auch über Juda wird es kommen bei </a:t>
            </a:r>
          </a:p>
          <a:p>
            <a:r>
              <a:rPr lang="de-CH" sz="3000" dirty="0"/>
              <a:t>der Belagerung Jerusalems. 3 Und es soll geschehen an </a:t>
            </a:r>
          </a:p>
          <a:p>
            <a:r>
              <a:rPr lang="de-CH" sz="3000" dirty="0"/>
              <a:t>jenem Tag, dass ich Jerusalem zum Laststein für alle Völker </a:t>
            </a:r>
          </a:p>
          <a:p>
            <a:r>
              <a:rPr lang="de-CH" sz="3000" dirty="0"/>
              <a:t>machen werde; alle, die ihn heben wollen, werden sich </a:t>
            </a:r>
          </a:p>
          <a:p>
            <a:r>
              <a:rPr lang="de-CH" sz="3000" dirty="0"/>
              <a:t>gewisslich daran wund reissen; und alle Heidenvölker der </a:t>
            </a:r>
          </a:p>
          <a:p>
            <a:r>
              <a:rPr lang="de-CH" sz="3000" dirty="0"/>
              <a:t>Erde werden sich gegen es versammeln." </a:t>
            </a:r>
            <a:r>
              <a:rPr lang="de-CH" sz="3000" b="1" dirty="0"/>
              <a:t>(12,2-3)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6357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64504D-E9F8-411F-A420-E453447D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0812"/>
            <a:ext cx="5910471" cy="36971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0BA349-A162-4726-B09F-5996D88A8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1" y="-1"/>
            <a:ext cx="6281530" cy="35333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9A90796-7633-40FC-AB82-BD3F79F9E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187" cy="49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7791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Friedensreich des Messias | Laubhüttenfest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107553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es wird geschehen, dass alle Übriggebliebenen von all </a:t>
            </a:r>
          </a:p>
          <a:p>
            <a:r>
              <a:rPr lang="de-DE" sz="3000" dirty="0"/>
              <a:t>den Heidenvölkern, die gegen Jerusalem gezogen sind, Jahr für </a:t>
            </a:r>
          </a:p>
          <a:p>
            <a:r>
              <a:rPr lang="de-DE" sz="3000" dirty="0"/>
              <a:t>Jahr heraufkommen werden, um den König, den HERRN der </a:t>
            </a:r>
          </a:p>
          <a:p>
            <a:r>
              <a:rPr lang="de-DE" sz="3000" dirty="0"/>
              <a:t>Heerscharen, anzubeten und das Laubhüttenfest zu feiern. </a:t>
            </a:r>
          </a:p>
          <a:p>
            <a:r>
              <a:rPr lang="de-DE" sz="3000" dirty="0"/>
              <a:t>17 Und es wird geschehen: Dasjenige von den Geschlechtern der </a:t>
            </a:r>
          </a:p>
          <a:p>
            <a:r>
              <a:rPr lang="de-DE" sz="3000" dirty="0"/>
              <a:t>Erde, das nicht nach Jerusalem hinaufziehen wird, um den König, </a:t>
            </a:r>
          </a:p>
          <a:p>
            <a:r>
              <a:rPr lang="de-DE" sz="3000" dirty="0"/>
              <a:t>den HERRN der Heerscharen, anzubeten, über dieses wird </a:t>
            </a:r>
          </a:p>
          <a:p>
            <a:r>
              <a:rPr lang="de-DE" sz="3000" dirty="0"/>
              <a:t>kein Regen fallen." </a:t>
            </a:r>
            <a:r>
              <a:rPr lang="de-DE" sz="3000" b="1" dirty="0"/>
              <a:t>(14,16-19)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320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ditional Ashkenazic Sukkot Menu and Recipes">
            <a:extLst>
              <a:ext uri="{FF2B5EF4-FFF2-40B4-BE49-F238E27FC236}">
                <a16:creationId xmlns:a16="http://schemas.microsoft.com/office/drawing/2014/main" id="{2CDC9D6A-4F37-4409-8645-1FF75DAE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0"/>
            <a:ext cx="914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2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4384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Sacharja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99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14 | Verse: 211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5456E4-E809-4975-AA23-9DBA4463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9" y="2540549"/>
            <a:ext cx="5472491" cy="283676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38F55A-E351-445A-80D0-2ECD3159749C}"/>
              </a:ext>
            </a:extLst>
          </p:cNvPr>
          <p:cNvSpPr txBox="1"/>
          <p:nvPr/>
        </p:nvSpPr>
        <p:spPr>
          <a:xfrm>
            <a:off x="517493" y="5862952"/>
            <a:ext cx="9050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Der Herr erinnert sich und der Herr segnet zu Seiner Zeit.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11781" y="4855618"/>
            <a:ext cx="43299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Sacharja Teil 3</a:t>
            </a:r>
          </a:p>
        </p:txBody>
      </p:sp>
    </p:spTree>
    <p:extLst>
      <p:ext uri="{BB962C8B-B14F-4D97-AF65-F5344CB8AC3E}">
        <p14:creationId xmlns:p14="http://schemas.microsoft.com/office/powerpoint/2010/main" val="428864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1576115"/>
            <a:ext cx="95753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"Das Wort des Christus wohne reichlich in euch; in aller </a:t>
            </a:r>
          </a:p>
          <a:p>
            <a:r>
              <a:rPr lang="de-CH" sz="3000" dirty="0"/>
              <a:t>Weisheit lehrt und </a:t>
            </a:r>
            <a:r>
              <a:rPr lang="de-CH" sz="3000" b="1" dirty="0"/>
              <a:t>ermahnt</a:t>
            </a:r>
            <a:r>
              <a:rPr lang="de-CH" sz="3000" dirty="0"/>
              <a:t> euch gegenseitig! Mit Psalmen, </a:t>
            </a:r>
          </a:p>
          <a:p>
            <a:r>
              <a:rPr lang="de-CH" sz="3000" dirty="0"/>
              <a:t>Lobliedern und geistlichen Liedern singt Gott in euren </a:t>
            </a:r>
          </a:p>
          <a:p>
            <a:r>
              <a:rPr lang="de-CH" sz="3000" dirty="0"/>
              <a:t>Herzen in Gnade!" </a:t>
            </a:r>
            <a:r>
              <a:rPr lang="de-CH" sz="3000" b="1" dirty="0"/>
              <a:t>1Kor 3,16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0885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1576115"/>
            <a:ext cx="1045382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… ⟨das ist⟩ Christus, 3 in dem alle Schätze der Weisheit und </a:t>
            </a:r>
          </a:p>
          <a:p>
            <a:r>
              <a:rPr lang="de-CH" sz="3000" dirty="0"/>
              <a:t>Erkenntnis verborgen sind. … Wie ihr nun den Christus Jesus, </a:t>
            </a:r>
          </a:p>
          <a:p>
            <a:r>
              <a:rPr lang="de-CH" sz="3000" dirty="0"/>
              <a:t>den Herrn, empfangen habt, so wandelt in ihm, 7 gewurzelt </a:t>
            </a:r>
          </a:p>
          <a:p>
            <a:r>
              <a:rPr lang="de-CH" sz="3000" dirty="0"/>
              <a:t>und </a:t>
            </a:r>
            <a:r>
              <a:rPr lang="de-CH" sz="3000" dirty="0" err="1"/>
              <a:t>auferbaut</a:t>
            </a:r>
            <a:r>
              <a:rPr lang="de-CH" sz="3000" dirty="0"/>
              <a:t> in ihm und gefestigt im Glauben, wie ihr gelehrt </a:t>
            </a:r>
          </a:p>
          <a:p>
            <a:r>
              <a:rPr lang="de-CH" sz="3000" dirty="0"/>
              <a:t>worden seid, indem ihr überreich seid in Danksagung!" </a:t>
            </a:r>
            <a:r>
              <a:rPr lang="de-CH" sz="3000" b="1" dirty="0"/>
              <a:t>(Kol 2,6-7)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7535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398320"/>
            <a:ext cx="934037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"Ich ermahne euch nun, ich, der Gefangene im Herrn: </a:t>
            </a:r>
          </a:p>
          <a:p>
            <a:r>
              <a:rPr lang="de-CH" sz="3000" dirty="0"/>
              <a:t>Wandelt würdig der Berufung, mit der ihr berufen worden </a:t>
            </a:r>
          </a:p>
          <a:p>
            <a:r>
              <a:rPr lang="de-CH" sz="3000" dirty="0"/>
              <a:t>seid, 2 mit aller Demut und Sanftmut, mit Langmut, </a:t>
            </a:r>
          </a:p>
          <a:p>
            <a:r>
              <a:rPr lang="de-CH" sz="3000" dirty="0"/>
              <a:t>einander in Liebe ertragend! 3 Befleißigt euch, die Einheit </a:t>
            </a:r>
          </a:p>
          <a:p>
            <a:r>
              <a:rPr lang="de-CH" sz="3000" dirty="0"/>
              <a:t>des Geistes zu bewahren durch das Band des Friedens: </a:t>
            </a:r>
          </a:p>
          <a:p>
            <a:r>
              <a:rPr lang="de-CH" sz="3000" dirty="0"/>
              <a:t>4 Ein Leib und ein Geist, wie ihr auch berufen worden seid </a:t>
            </a:r>
          </a:p>
          <a:p>
            <a:r>
              <a:rPr lang="de-CH" sz="3000" dirty="0"/>
              <a:t>in einer Hoffnung eurer Berufung! 5 Ein Herr, ein Glaube, </a:t>
            </a:r>
          </a:p>
          <a:p>
            <a:r>
              <a:rPr lang="de-CH" sz="3000" dirty="0"/>
              <a:t>eine Taufe, 6 ein Gott und Vater aller, der über allen und </a:t>
            </a:r>
          </a:p>
          <a:p>
            <a:r>
              <a:rPr lang="de-CH" sz="3000" dirty="0"/>
              <a:t>durch alle und in allen ist. 7 Jedem Einzelnen von uns </a:t>
            </a:r>
          </a:p>
          <a:p>
            <a:r>
              <a:rPr lang="de-CH" sz="3000" dirty="0"/>
              <a:t>aber ist die Gnade nach dem Maß der Gabe Christi </a:t>
            </a:r>
          </a:p>
          <a:p>
            <a:r>
              <a:rPr lang="de-CH" sz="3000" dirty="0"/>
              <a:t>gegeben worden." </a:t>
            </a:r>
            <a:r>
              <a:rPr lang="de-CH" sz="3000" b="1" dirty="0"/>
              <a:t>(Eph 4,1-7)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1766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6E63C-CAF1-4FCC-8A43-30F1152B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4" y="0"/>
            <a:ext cx="11176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07C542-309E-4413-B815-E11C5444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000" y="0"/>
            <a:ext cx="7802000" cy="54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1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1576115"/>
            <a:ext cx="83880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"Dies ist die Last, das Wort des HERRN über Israel: </a:t>
            </a:r>
          </a:p>
          <a:p>
            <a:r>
              <a:rPr lang="de-CH" sz="3000" dirty="0"/>
              <a:t>Es spricht der HERR, der den </a:t>
            </a:r>
            <a:r>
              <a:rPr lang="de-CH" sz="3000" b="1" dirty="0"/>
              <a:t>Himmel ausspannt </a:t>
            </a:r>
            <a:r>
              <a:rPr lang="de-CH" sz="3000" dirty="0"/>
              <a:t>und </a:t>
            </a:r>
          </a:p>
          <a:p>
            <a:r>
              <a:rPr lang="de-CH" sz="3000" dirty="0"/>
              <a:t>die</a:t>
            </a:r>
            <a:r>
              <a:rPr lang="de-CH" sz="3000" b="1" dirty="0"/>
              <a:t> Erde gründet </a:t>
            </a:r>
            <a:r>
              <a:rPr lang="de-CH" sz="3000" dirty="0"/>
              <a:t>und den </a:t>
            </a:r>
            <a:r>
              <a:rPr lang="de-CH" sz="3000" b="1" dirty="0"/>
              <a:t>Geist des Menschen </a:t>
            </a:r>
            <a:r>
              <a:rPr lang="de-CH" sz="3000" dirty="0"/>
              <a:t>in </a:t>
            </a:r>
          </a:p>
          <a:p>
            <a:r>
              <a:rPr lang="de-CH" sz="3000" dirty="0"/>
              <a:t>seinem Inneren bildet." </a:t>
            </a:r>
            <a:r>
              <a:rPr lang="de-CH" sz="3000" b="1" dirty="0"/>
              <a:t>(12,1)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794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8635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Phasen </a:t>
            </a:r>
            <a:r>
              <a:rPr lang="de-DE" sz="3000" b="1" dirty="0"/>
              <a:t>der Harmagedon-Auseinandersetzung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98006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Phase 1: </a:t>
            </a:r>
          </a:p>
          <a:p>
            <a:r>
              <a:rPr lang="de-CH" sz="3000" dirty="0"/>
              <a:t>Der König des Nordens (Islamische Allianz) rückt gegen </a:t>
            </a:r>
          </a:p>
          <a:p>
            <a:r>
              <a:rPr lang="de-CH" sz="3000" dirty="0"/>
              <a:t>Jerusalem vor und nimmt es ein, wie später im Buch Sacharja </a:t>
            </a:r>
          </a:p>
          <a:p>
            <a:r>
              <a:rPr lang="de-CH" sz="3000" dirty="0"/>
              <a:t>zu sehen sein wird.</a:t>
            </a:r>
          </a:p>
        </p:txBody>
      </p:sp>
    </p:spTree>
    <p:extLst>
      <p:ext uri="{BB962C8B-B14F-4D97-AF65-F5344CB8AC3E}">
        <p14:creationId xmlns:p14="http://schemas.microsoft.com/office/powerpoint/2010/main" val="25853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Breitbild</PresentationFormat>
  <Paragraphs>75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175</cp:revision>
  <dcterms:created xsi:type="dcterms:W3CDTF">2018-05-19T05:14:58Z</dcterms:created>
  <dcterms:modified xsi:type="dcterms:W3CDTF">2021-12-05T07:03:15Z</dcterms:modified>
</cp:coreProperties>
</file>