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26" r:id="rId3"/>
    <p:sldId id="344" r:id="rId4"/>
    <p:sldId id="342" r:id="rId5"/>
    <p:sldId id="359" r:id="rId6"/>
    <p:sldId id="346" r:id="rId7"/>
    <p:sldId id="365" r:id="rId8"/>
    <p:sldId id="332" r:id="rId9"/>
    <p:sldId id="366" r:id="rId10"/>
    <p:sldId id="343" r:id="rId11"/>
    <p:sldId id="345" r:id="rId12"/>
    <p:sldId id="320" r:id="rId13"/>
    <p:sldId id="360" r:id="rId14"/>
    <p:sldId id="347" r:id="rId15"/>
    <p:sldId id="361" r:id="rId16"/>
    <p:sldId id="369" r:id="rId17"/>
    <p:sldId id="372" r:id="rId18"/>
    <p:sldId id="370" r:id="rId19"/>
    <p:sldId id="368" r:id="rId20"/>
    <p:sldId id="373" r:id="rId21"/>
    <p:sldId id="362" r:id="rId22"/>
    <p:sldId id="348" r:id="rId23"/>
    <p:sldId id="371" r:id="rId24"/>
    <p:sldId id="349" r:id="rId25"/>
    <p:sldId id="363" r:id="rId26"/>
    <p:sldId id="321" r:id="rId27"/>
    <p:sldId id="364" r:id="rId28"/>
    <p:sldId id="314"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7" autoAdjust="0"/>
    <p:restoredTop sz="94660"/>
  </p:normalViewPr>
  <p:slideViewPr>
    <p:cSldViewPr snapToGrid="0">
      <p:cViewPr>
        <p:scale>
          <a:sx n="83" d="100"/>
          <a:sy n="83" d="100"/>
        </p:scale>
        <p:origin x="48" y="53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05.04.2019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
        <p:nvSpPr>
          <p:cNvPr id="2" name="Rechteck 1">
            <a:extLst>
              <a:ext uri="{FF2B5EF4-FFF2-40B4-BE49-F238E27FC236}">
                <a16:creationId xmlns:a16="http://schemas.microsoft.com/office/drawing/2014/main" id="{F01AE7C0-7901-4B07-9CB5-A3E96A046204}"/>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654147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DF089-39DA-47E3-A74C-E64C6DBBD5AE}" type="datetimeFigureOut">
              <a:rPr lang="de-CH" smtClean="0"/>
              <a:t>05.04.2019</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9142-EC7B-4178-ABB6-310B1AAD4A55}" type="slidenum">
              <a:rPr lang="de-CH" smtClean="0"/>
              <a:t>‹Nr.›</a:t>
            </a:fld>
            <a:endParaRPr lang="de-CH"/>
          </a:p>
        </p:txBody>
      </p:sp>
    </p:spTree>
    <p:extLst>
      <p:ext uri="{BB962C8B-B14F-4D97-AF65-F5344CB8AC3E}">
        <p14:creationId xmlns:p14="http://schemas.microsoft.com/office/powerpoint/2010/main" val="3651459628"/>
      </p:ext>
    </p:extLst>
  </p:cSld>
  <p:clrMap bg1="dk1" tx1="lt1" bg2="dk2" tx2="lt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398044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A6B51A8-A038-47F6-ABDE-3F75FCB7B1FB}"/>
              </a:ext>
            </a:extLst>
          </p:cNvPr>
          <p:cNvSpPr/>
          <p:nvPr/>
        </p:nvSpPr>
        <p:spPr>
          <a:xfrm>
            <a:off x="327804" y="305068"/>
            <a:ext cx="11576649" cy="6247864"/>
          </a:xfrm>
          <a:prstGeom prst="rect">
            <a:avLst/>
          </a:prstGeom>
        </p:spPr>
        <p:txBody>
          <a:bodyPr wrap="square">
            <a:spAutoFit/>
          </a:bodyPr>
          <a:lstStyle/>
          <a:p>
            <a:pPr algn="just"/>
            <a:r>
              <a:rPr lang="de-CH" sz="4000" dirty="0">
                <a:solidFill>
                  <a:schemeClr val="bg1"/>
                </a:solidFill>
                <a:latin typeface="Arial Narrow" panose="020B0606020202030204" pitchFamily="34" charset="0"/>
              </a:rPr>
              <a:t>«Und ich sage euch auch: Bittet, so wird euch gegeben; suchet, so werdet ihr finden; klopfet an, so wird euch aufgetan. Denn wer da bittet, der empfängt; und wer da sucht, der findet; und wer da anklopft, dem wird aufgetan. Wo bittet unter euch ein Sohn den Vater um einen Fisch, und der gibt ihm statt des Fisches eine Schlange? Oder gibt ihm, wenn er um ein Ei bittet, einen Skorpion? Wenn nun ihr, die ihr böse seid, euren Kindern gute Gaben zu geben wisst, </a:t>
            </a:r>
            <a:r>
              <a:rPr lang="de-CH" sz="4000" b="1" dirty="0">
                <a:solidFill>
                  <a:schemeClr val="bg1"/>
                </a:solidFill>
                <a:latin typeface="Arial Narrow" panose="020B0606020202030204" pitchFamily="34" charset="0"/>
              </a:rPr>
              <a:t>wie viel mehr wird der Vater im Himmel den Heiligen Geist geben denen, die ihn bitten</a:t>
            </a:r>
            <a:r>
              <a:rPr lang="de-CH" sz="4000" dirty="0">
                <a:solidFill>
                  <a:schemeClr val="bg1"/>
                </a:solidFill>
                <a:latin typeface="Arial Narrow" panose="020B0606020202030204" pitchFamily="34" charset="0"/>
              </a:rPr>
              <a:t>» (Lukas 11,9-13).</a:t>
            </a:r>
          </a:p>
        </p:txBody>
      </p:sp>
    </p:spTree>
    <p:extLst>
      <p:ext uri="{BB962C8B-B14F-4D97-AF65-F5344CB8AC3E}">
        <p14:creationId xmlns:p14="http://schemas.microsoft.com/office/powerpoint/2010/main" val="104090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39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hnliches Foto">
            <a:extLst>
              <a:ext uri="{FF2B5EF4-FFF2-40B4-BE49-F238E27FC236}">
                <a16:creationId xmlns:a16="http://schemas.microsoft.com/office/drawing/2014/main" id="{681484B8-47A2-426E-BF0C-EB82FECFB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221" y="14786"/>
            <a:ext cx="9079558" cy="682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29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1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r Heilige Geist: Gott in uns">
            <a:extLst>
              <a:ext uri="{FF2B5EF4-FFF2-40B4-BE49-F238E27FC236}">
                <a16:creationId xmlns:a16="http://schemas.microsoft.com/office/drawing/2014/main" id="{7708BE06-512F-4C71-88D5-265292A26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930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771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A6B51A8-A038-47F6-ABDE-3F75FCB7B1FB}"/>
              </a:ext>
            </a:extLst>
          </p:cNvPr>
          <p:cNvSpPr/>
          <p:nvPr/>
        </p:nvSpPr>
        <p:spPr>
          <a:xfrm>
            <a:off x="442823" y="1536174"/>
            <a:ext cx="11444377" cy="3785652"/>
          </a:xfrm>
          <a:prstGeom prst="rect">
            <a:avLst/>
          </a:prstGeom>
        </p:spPr>
        <p:txBody>
          <a:bodyPr wrap="square">
            <a:spAutoFit/>
          </a:bodyPr>
          <a:lstStyle/>
          <a:p>
            <a:pPr algn="just"/>
            <a:r>
              <a:rPr lang="de-CH" sz="4000" dirty="0">
                <a:solidFill>
                  <a:schemeClr val="bg1"/>
                </a:solidFill>
                <a:latin typeface="Arial Narrow" panose="020B0606020202030204" pitchFamily="34" charset="0"/>
              </a:rPr>
              <a:t>«Der Geist des Herrn ruht auf mir, denn der Herr hat mich gesalbt. Er hat mich gesandt mit dem Auftrag, den Armen gute Botschaft zu bringen, den Gefangenen zu verkünden, dass sie frei sein sollen, und den Blinden, dass sie sehen werden, den Unterdrückten die Freiheit zu bringen, 19 und ein Jahr der Gnade des Herrn auszurufen.» (Lukas 4,18-19).</a:t>
            </a:r>
          </a:p>
        </p:txBody>
      </p:sp>
    </p:spTree>
    <p:extLst>
      <p:ext uri="{BB962C8B-B14F-4D97-AF65-F5344CB8AC3E}">
        <p14:creationId xmlns:p14="http://schemas.microsoft.com/office/powerpoint/2010/main" val="2767014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42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r Heilige Geist: Gott in uns">
            <a:extLst>
              <a:ext uri="{FF2B5EF4-FFF2-40B4-BE49-F238E27FC236}">
                <a16:creationId xmlns:a16="http://schemas.microsoft.com/office/drawing/2014/main" id="{7708BE06-512F-4C71-88D5-265292A26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23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53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428ABEF-6E6B-42B4-BC04-353B38EB821E}"/>
              </a:ext>
            </a:extLst>
          </p:cNvPr>
          <p:cNvSpPr txBox="1"/>
          <p:nvPr/>
        </p:nvSpPr>
        <p:spPr>
          <a:xfrm>
            <a:off x="128222" y="2382559"/>
            <a:ext cx="12192000" cy="2092881"/>
          </a:xfrm>
          <a:prstGeom prst="rect">
            <a:avLst/>
          </a:prstGeom>
          <a:noFill/>
        </p:spPr>
        <p:txBody>
          <a:bodyPr wrap="square" rtlCol="0">
            <a:spAutoFit/>
          </a:bodyPr>
          <a:lstStyle/>
          <a:p>
            <a:pPr algn="ctr"/>
            <a:r>
              <a:rPr lang="de-CH" sz="5000" dirty="0">
                <a:solidFill>
                  <a:schemeClr val="bg1"/>
                </a:solidFill>
                <a:latin typeface="Arial Narrow" panose="020B0606020202030204" pitchFamily="34" charset="0"/>
              </a:rPr>
              <a:t>Lukasevangelium (3):</a:t>
            </a:r>
          </a:p>
          <a:p>
            <a:pPr algn="ctr"/>
            <a:r>
              <a:rPr lang="de-CH" sz="5000" dirty="0">
                <a:solidFill>
                  <a:schemeClr val="bg1"/>
                </a:solidFill>
                <a:latin typeface="Arial Narrow" panose="020B0606020202030204" pitchFamily="34" charset="0"/>
              </a:rPr>
              <a:t>Jesus - der Mensch – der Retter</a:t>
            </a:r>
          </a:p>
          <a:p>
            <a:pPr algn="ctr"/>
            <a:r>
              <a:rPr lang="de-CH" sz="3000" dirty="0">
                <a:solidFill>
                  <a:schemeClr val="bg1"/>
                </a:solidFill>
                <a:latin typeface="Arial Narrow" panose="020B0606020202030204" pitchFamily="34" charset="0"/>
              </a:rPr>
              <a:t>Prominenz des Heiligen Geistes im Lukasevangelium</a:t>
            </a:r>
          </a:p>
        </p:txBody>
      </p:sp>
    </p:spTree>
    <p:extLst>
      <p:ext uri="{BB962C8B-B14F-4D97-AF65-F5344CB8AC3E}">
        <p14:creationId xmlns:p14="http://schemas.microsoft.com/office/powerpoint/2010/main" val="168731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A6B51A8-A038-47F6-ABDE-3F75FCB7B1FB}"/>
              </a:ext>
            </a:extLst>
          </p:cNvPr>
          <p:cNvSpPr/>
          <p:nvPr/>
        </p:nvSpPr>
        <p:spPr>
          <a:xfrm>
            <a:off x="362310" y="612844"/>
            <a:ext cx="11467382" cy="5632311"/>
          </a:xfrm>
          <a:prstGeom prst="rect">
            <a:avLst/>
          </a:prstGeom>
        </p:spPr>
        <p:txBody>
          <a:bodyPr wrap="square">
            <a:spAutoFit/>
          </a:bodyPr>
          <a:lstStyle/>
          <a:p>
            <a:pPr algn="just"/>
            <a:r>
              <a:rPr lang="de-CH" sz="4000" dirty="0">
                <a:solidFill>
                  <a:schemeClr val="bg1"/>
                </a:solidFill>
                <a:latin typeface="Arial Narrow" panose="020B0606020202030204" pitchFamily="34" charset="0"/>
              </a:rPr>
              <a:t>«So steht es doch in der Schrift: Der Messias muss leiden und sterben, und drei Tage danach wird er von den Toten auferstehen. Und in seinem Namen sollen alle Völker zur Umkehr aufgerufen werden, damit sie Vergebung ihrer Sünden empfangen. In Jerusalem soll damit begonnen werden. Ihr seid Zeugen für das alles.  </a:t>
            </a:r>
            <a:r>
              <a:rPr lang="de-CH" sz="4000" b="1" dirty="0">
                <a:solidFill>
                  <a:schemeClr val="bg1"/>
                </a:solidFill>
                <a:latin typeface="Arial Narrow" panose="020B0606020202030204" pitchFamily="34" charset="0"/>
              </a:rPr>
              <a:t>Ich aber werde die Kraft aus der Höhe auf euch herabsenden, wie mein Vater es versprochen hat. </a:t>
            </a:r>
            <a:r>
              <a:rPr lang="de-CH" sz="4000" dirty="0">
                <a:solidFill>
                  <a:schemeClr val="bg1"/>
                </a:solidFill>
                <a:latin typeface="Arial Narrow" panose="020B0606020202030204" pitchFamily="34" charset="0"/>
              </a:rPr>
              <a:t>Bleibt hier in der Stadt, bis ihr damit ausgerüstet werdet.» (Lukas 24,46-49)</a:t>
            </a:r>
          </a:p>
        </p:txBody>
      </p:sp>
    </p:spTree>
    <p:extLst>
      <p:ext uri="{BB962C8B-B14F-4D97-AF65-F5344CB8AC3E}">
        <p14:creationId xmlns:p14="http://schemas.microsoft.com/office/powerpoint/2010/main" val="2359474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47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Ãhnliches Foto">
            <a:extLst>
              <a:ext uri="{FF2B5EF4-FFF2-40B4-BE49-F238E27FC236}">
                <a16:creationId xmlns:a16="http://schemas.microsoft.com/office/drawing/2014/main" id="{AB58D43F-117C-436B-9752-D2ACD6308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27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013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Ãhnliches Foto">
            <a:extLst>
              <a:ext uri="{FF2B5EF4-FFF2-40B4-BE49-F238E27FC236}">
                <a16:creationId xmlns:a16="http://schemas.microsoft.com/office/drawing/2014/main" id="{110B1554-1EFC-4327-88CD-2772A35DF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00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514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Bildergebnis fÃ¼r jesus, the saviour">
            <a:extLst>
              <a:ext uri="{FF2B5EF4-FFF2-40B4-BE49-F238E27FC236}">
                <a16:creationId xmlns:a16="http://schemas.microsoft.com/office/drawing/2014/main" id="{5D0669C0-9288-4E7D-B069-C463114E17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77" r="18157" b="-1"/>
          <a:stretch/>
        </p:blipFill>
        <p:spPr bwMode="auto">
          <a:xfrm>
            <a:off x="838200" y="-3810"/>
            <a:ext cx="992886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1786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29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97" y="-484948"/>
            <a:ext cx="12156205" cy="7342948"/>
          </a:xfrm>
          <a:prstGeom prst="rect">
            <a:avLst/>
          </a:prstGeom>
        </p:spPr>
      </p:pic>
    </p:spTree>
    <p:extLst>
      <p:ext uri="{BB962C8B-B14F-4D97-AF65-F5344CB8AC3E}">
        <p14:creationId xmlns:p14="http://schemas.microsoft.com/office/powerpoint/2010/main" val="310695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47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Ã¶mer 8:14">
            <a:extLst>
              <a:ext uri="{FF2B5EF4-FFF2-40B4-BE49-F238E27FC236}">
                <a16:creationId xmlns:a16="http://schemas.microsoft.com/office/drawing/2014/main" id="{DC33E976-EFEE-4193-9A50-F1716EB41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348"/>
            <a:ext cx="12203025" cy="638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88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86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ldergebnis fÃ¼r rÃ¶mer 8,26">
            <a:extLst>
              <a:ext uri="{FF2B5EF4-FFF2-40B4-BE49-F238E27FC236}">
                <a16:creationId xmlns:a16="http://schemas.microsoft.com/office/drawing/2014/main" id="{67482482-0083-49CF-AFA8-6B669116B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233"/>
            <a:ext cx="12165844" cy="636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23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44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hnliches Foto">
            <a:extLst>
              <a:ext uri="{FF2B5EF4-FFF2-40B4-BE49-F238E27FC236}">
                <a16:creationId xmlns:a16="http://schemas.microsoft.com/office/drawing/2014/main" id="{B3ED887B-FA39-43F6-AD27-B7CDC1857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98"/>
            <a:ext cx="12204290" cy="685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20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20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Words>
  <Application>Microsoft Office PowerPoint</Application>
  <PresentationFormat>Breitbild</PresentationFormat>
  <Paragraphs>6</Paragraphs>
  <Slides>28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28</vt:i4>
      </vt:variant>
    </vt:vector>
  </HeadingPairs>
  <TitlesOfParts>
    <vt:vector size="33" baseType="lpstr">
      <vt:lpstr>Arial</vt:lpstr>
      <vt:lpstr>Arial Narrow</vt:lpstr>
      <vt:lpstr>Calibri</vt:lpstr>
      <vt:lpstr>Calibri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dc:creator>
  <cp:lastModifiedBy>RB</cp:lastModifiedBy>
  <cp:revision>179</cp:revision>
  <dcterms:created xsi:type="dcterms:W3CDTF">2018-05-19T05:14:58Z</dcterms:created>
  <dcterms:modified xsi:type="dcterms:W3CDTF">2019-04-05T17:27:00Z</dcterms:modified>
</cp:coreProperties>
</file>