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1" r:id="rId2"/>
    <p:sldId id="719" r:id="rId3"/>
    <p:sldId id="723" r:id="rId4"/>
    <p:sldId id="725" r:id="rId5"/>
    <p:sldId id="726" r:id="rId6"/>
    <p:sldId id="724" r:id="rId7"/>
    <p:sldId id="703" r:id="rId8"/>
    <p:sldId id="722" r:id="rId9"/>
    <p:sldId id="727" r:id="rId10"/>
    <p:sldId id="729" r:id="rId11"/>
    <p:sldId id="728" r:id="rId12"/>
    <p:sldId id="732" r:id="rId13"/>
    <p:sldId id="733" r:id="rId14"/>
    <p:sldId id="734" r:id="rId15"/>
    <p:sldId id="735" r:id="rId16"/>
    <p:sldId id="736" r:id="rId17"/>
    <p:sldId id="737" r:id="rId18"/>
    <p:sldId id="738" r:id="rId19"/>
    <p:sldId id="739" r:id="rId20"/>
    <p:sldId id="740" r:id="rId21"/>
    <p:sldId id="741" r:id="rId22"/>
    <p:sldId id="730" r:id="rId23"/>
    <p:sldId id="731" r:id="rId24"/>
    <p:sldId id="72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2" y="65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26.03.2022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26.03.2022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CAD5F2-9416-4644-8CE9-CF81DDBC5BEC}"/>
              </a:ext>
            </a:extLst>
          </p:cNvPr>
          <p:cNvSpPr txBox="1"/>
          <p:nvPr/>
        </p:nvSpPr>
        <p:spPr>
          <a:xfrm>
            <a:off x="1877354" y="4714008"/>
            <a:ext cx="8684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500" b="1" dirty="0"/>
              <a:t>Ist Putin der Antichrist?</a:t>
            </a:r>
          </a:p>
          <a:p>
            <a:pPr algn="ctr"/>
            <a:endParaRPr lang="de-CH" sz="1500" b="1" dirty="0"/>
          </a:p>
          <a:p>
            <a:pPr algn="ctr"/>
            <a:r>
              <a:rPr lang="de-CH" sz="4500" b="1" dirty="0"/>
              <a:t>Eine heilsgeschichtliche Einordnung</a:t>
            </a:r>
          </a:p>
        </p:txBody>
      </p:sp>
    </p:spTree>
    <p:extLst>
      <p:ext uri="{BB962C8B-B14F-4D97-AF65-F5344CB8AC3E}">
        <p14:creationId xmlns:p14="http://schemas.microsoft.com/office/powerpoint/2010/main" val="299833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AD8BB021-31EC-470B-A7C3-570EDC71D747}"/>
              </a:ext>
            </a:extLst>
          </p:cNvPr>
          <p:cNvSpPr txBox="1"/>
          <p:nvPr/>
        </p:nvSpPr>
        <p:spPr>
          <a:xfrm>
            <a:off x="961671" y="1522306"/>
            <a:ext cx="1073319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2600" dirty="0"/>
              <a:t>Entrückung der Gemeinde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2600" dirty="0"/>
              <a:t>Invasion Russlands (mit einer Allianz) gegen Israel (Hes 38-39)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2600" dirty="0"/>
              <a:t>Errichtung des Trübsaltempels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2600" dirty="0"/>
              <a:t>Der Dienst Elias (Mal 3,23)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2600" dirty="0"/>
              <a:t>Der Dienst der 144'000 jüdischen Evangelisten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2600" dirty="0"/>
              <a:t>Der Schutzvertrag mit dem ersten Tier (Endzeitlicher Herrscher) (Jes 28,15)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2600" dirty="0"/>
              <a:t>Siegelgerichte 1/4 Tote / Posaunengerichte 1/3 Tote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2600" dirty="0"/>
              <a:t>Das Auftreten der beiden Zeugen in Jerusalem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2600" dirty="0"/>
              <a:t>Völlige Machtergreifung des Tieres aus dem Meer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22D9E5C-6976-45DF-920B-86275676AB79}"/>
              </a:ext>
            </a:extLst>
          </p:cNvPr>
          <p:cNvGrpSpPr/>
          <p:nvPr/>
        </p:nvGrpSpPr>
        <p:grpSpPr>
          <a:xfrm>
            <a:off x="1358412" y="264830"/>
            <a:ext cx="5665518" cy="1257476"/>
            <a:chOff x="1358412" y="264830"/>
            <a:chExt cx="5665518" cy="125747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C5950EF-806F-49FE-A56C-54377348A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5970" y="264830"/>
              <a:ext cx="1727960" cy="1257476"/>
            </a:xfrm>
            <a:prstGeom prst="rect">
              <a:avLst/>
            </a:prstGeom>
          </p:spPr>
        </p:pic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EBB55C30-83F6-47F9-8E62-CD1D995EB773}"/>
                </a:ext>
              </a:extLst>
            </p:cNvPr>
            <p:cNvCxnSpPr>
              <a:cxnSpLocks/>
            </p:cNvCxnSpPr>
            <p:nvPr/>
          </p:nvCxnSpPr>
          <p:spPr>
            <a:xfrm>
              <a:off x="1358412" y="893568"/>
              <a:ext cx="3749919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D55FD34-8860-4602-8419-797CD22C7C4F}"/>
              </a:ext>
            </a:extLst>
          </p:cNvPr>
          <p:cNvGrpSpPr/>
          <p:nvPr/>
        </p:nvGrpSpPr>
        <p:grpSpPr>
          <a:xfrm>
            <a:off x="1358411" y="5622369"/>
            <a:ext cx="6277530" cy="553998"/>
            <a:chOff x="1358411" y="5705893"/>
            <a:chExt cx="6277530" cy="553998"/>
          </a:xfrm>
        </p:grpSpPr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EAC9472A-644F-4DF4-8119-E9D22BB5891A}"/>
                </a:ext>
              </a:extLst>
            </p:cNvPr>
            <p:cNvCxnSpPr>
              <a:cxnSpLocks/>
            </p:cNvCxnSpPr>
            <p:nvPr/>
          </p:nvCxnSpPr>
          <p:spPr>
            <a:xfrm>
              <a:off x="1358411" y="5982892"/>
              <a:ext cx="3749919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C500984-67ED-4D73-BCEC-AF93BC12AC11}"/>
                </a:ext>
              </a:extLst>
            </p:cNvPr>
            <p:cNvSpPr txBox="1"/>
            <p:nvPr/>
          </p:nvSpPr>
          <p:spPr>
            <a:xfrm>
              <a:off x="5248621" y="5705893"/>
              <a:ext cx="238732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000" b="1" dirty="0"/>
                <a:t>Der Antichrist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7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5F77EB2-8D1B-4B26-B1A9-7B1935734C5C}"/>
              </a:ext>
            </a:extLst>
          </p:cNvPr>
          <p:cNvSpPr txBox="1"/>
          <p:nvPr/>
        </p:nvSpPr>
        <p:spPr>
          <a:xfrm>
            <a:off x="327458" y="686304"/>
            <a:ext cx="87225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4. Wer ist der Antichrist? | ein biblische Beschreibung</a:t>
            </a:r>
          </a:p>
        </p:txBody>
      </p:sp>
    </p:spTree>
    <p:extLst>
      <p:ext uri="{BB962C8B-B14F-4D97-AF65-F5344CB8AC3E}">
        <p14:creationId xmlns:p14="http://schemas.microsoft.com/office/powerpoint/2010/main" val="36582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C9C8F5-EFFE-412C-B6EE-9869BACD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9" y="0"/>
            <a:ext cx="11377762" cy="522437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688C7E9-8E3B-423B-B5F8-FD3A14CDF660}"/>
              </a:ext>
            </a:extLst>
          </p:cNvPr>
          <p:cNvSpPr/>
          <p:nvPr/>
        </p:nvSpPr>
        <p:spPr>
          <a:xfrm>
            <a:off x="285750" y="663820"/>
            <a:ext cx="11548696" cy="466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63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C9C8F5-EFFE-412C-B6EE-9869BACD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9" y="0"/>
            <a:ext cx="11377762" cy="522437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688C7E9-8E3B-423B-B5F8-FD3A14CDF660}"/>
              </a:ext>
            </a:extLst>
          </p:cNvPr>
          <p:cNvSpPr/>
          <p:nvPr/>
        </p:nvSpPr>
        <p:spPr>
          <a:xfrm>
            <a:off x="285750" y="1226528"/>
            <a:ext cx="11548696" cy="4075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832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C9C8F5-EFFE-412C-B6EE-9869BACD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9" y="0"/>
            <a:ext cx="11377762" cy="522437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688C7E9-8E3B-423B-B5F8-FD3A14CDF660}"/>
              </a:ext>
            </a:extLst>
          </p:cNvPr>
          <p:cNvSpPr/>
          <p:nvPr/>
        </p:nvSpPr>
        <p:spPr>
          <a:xfrm>
            <a:off x="285750" y="1789234"/>
            <a:ext cx="11548696" cy="3534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926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C9C8F5-EFFE-412C-B6EE-9869BACD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9" y="0"/>
            <a:ext cx="11377762" cy="522437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688C7E9-8E3B-423B-B5F8-FD3A14CDF660}"/>
              </a:ext>
            </a:extLst>
          </p:cNvPr>
          <p:cNvSpPr/>
          <p:nvPr/>
        </p:nvSpPr>
        <p:spPr>
          <a:xfrm>
            <a:off x="285750" y="2360734"/>
            <a:ext cx="11548696" cy="295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3768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C9C8F5-EFFE-412C-B6EE-9869BACD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9" y="0"/>
            <a:ext cx="11377762" cy="522437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688C7E9-8E3B-423B-B5F8-FD3A14CDF660}"/>
              </a:ext>
            </a:extLst>
          </p:cNvPr>
          <p:cNvSpPr/>
          <p:nvPr/>
        </p:nvSpPr>
        <p:spPr>
          <a:xfrm>
            <a:off x="285750" y="2919047"/>
            <a:ext cx="11548696" cy="236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06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C9C8F5-EFFE-412C-B6EE-9869BACD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9" y="0"/>
            <a:ext cx="11377762" cy="522437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688C7E9-8E3B-423B-B5F8-FD3A14CDF660}"/>
              </a:ext>
            </a:extLst>
          </p:cNvPr>
          <p:cNvSpPr/>
          <p:nvPr/>
        </p:nvSpPr>
        <p:spPr>
          <a:xfrm>
            <a:off x="285750" y="3481755"/>
            <a:ext cx="11548696" cy="178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712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C9C8F5-EFFE-412C-B6EE-9869BACD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9" y="0"/>
            <a:ext cx="11377762" cy="522437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688C7E9-8E3B-423B-B5F8-FD3A14CDF660}"/>
              </a:ext>
            </a:extLst>
          </p:cNvPr>
          <p:cNvSpPr/>
          <p:nvPr/>
        </p:nvSpPr>
        <p:spPr>
          <a:xfrm>
            <a:off x="285750" y="4053253"/>
            <a:ext cx="11548696" cy="12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563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C9C8F5-EFFE-412C-B6EE-9869BACD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9" y="0"/>
            <a:ext cx="11377762" cy="522437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688C7E9-8E3B-423B-B5F8-FD3A14CDF660}"/>
              </a:ext>
            </a:extLst>
          </p:cNvPr>
          <p:cNvSpPr/>
          <p:nvPr/>
        </p:nvSpPr>
        <p:spPr>
          <a:xfrm>
            <a:off x="285750" y="4611566"/>
            <a:ext cx="11548696" cy="637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820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5F77EB2-8D1B-4B26-B1A9-7B1935734C5C}"/>
              </a:ext>
            </a:extLst>
          </p:cNvPr>
          <p:cNvSpPr txBox="1"/>
          <p:nvPr/>
        </p:nvSpPr>
        <p:spPr>
          <a:xfrm>
            <a:off x="327458" y="686304"/>
            <a:ext cx="55647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1. Eine geographische Einordnung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52FFF74-2315-4BAB-BE52-E6B23A9F0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4" y="1304055"/>
            <a:ext cx="6942068" cy="53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C9C8F5-EFFE-412C-B6EE-9869BACD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9" y="0"/>
            <a:ext cx="11377762" cy="52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31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5F77EB2-8D1B-4B26-B1A9-7B1935734C5C}"/>
              </a:ext>
            </a:extLst>
          </p:cNvPr>
          <p:cNvSpPr txBox="1"/>
          <p:nvPr/>
        </p:nvSpPr>
        <p:spPr>
          <a:xfrm>
            <a:off x="964900" y="1926018"/>
            <a:ext cx="75584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b="1" dirty="0"/>
              <a:t>Christus ist der Erstling (Mensch) des Himmels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FFD57-2A8A-4D25-9569-DEA2DF4D017C}"/>
              </a:ext>
            </a:extLst>
          </p:cNvPr>
          <p:cNvSpPr txBox="1"/>
          <p:nvPr/>
        </p:nvSpPr>
        <p:spPr>
          <a:xfrm>
            <a:off x="964899" y="3090412"/>
            <a:ext cx="82118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b="1" dirty="0"/>
              <a:t>Der Antichrist wird der Erstling (Mensch) der Hölle</a:t>
            </a:r>
          </a:p>
        </p:txBody>
      </p:sp>
    </p:spTree>
    <p:extLst>
      <p:ext uri="{BB962C8B-B14F-4D97-AF65-F5344CB8AC3E}">
        <p14:creationId xmlns:p14="http://schemas.microsoft.com/office/powerpoint/2010/main" val="402108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5F77EB2-8D1B-4B26-B1A9-7B1935734C5C}"/>
              </a:ext>
            </a:extLst>
          </p:cNvPr>
          <p:cNvSpPr txBox="1"/>
          <p:nvPr/>
        </p:nvSpPr>
        <p:spPr>
          <a:xfrm>
            <a:off x="327458" y="686304"/>
            <a:ext cx="87452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5. Schlussfolgerung | Unser vernünftiger Gottesdienst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8BB021-31EC-470B-A7C3-570EDC71D747}"/>
              </a:ext>
            </a:extLst>
          </p:cNvPr>
          <p:cNvSpPr txBox="1"/>
          <p:nvPr/>
        </p:nvSpPr>
        <p:spPr>
          <a:xfrm>
            <a:off x="724278" y="1434384"/>
            <a:ext cx="9510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"Es ist aber nahe gekommen das Ende aller Dinge. Seid nun </a:t>
            </a:r>
          </a:p>
          <a:p>
            <a:r>
              <a:rPr lang="de-CH" sz="3000" b="1" dirty="0"/>
              <a:t>besonnen</a:t>
            </a:r>
            <a:r>
              <a:rPr lang="de-CH" sz="3000" dirty="0"/>
              <a:t> und seid </a:t>
            </a:r>
            <a:r>
              <a:rPr lang="de-CH" sz="3000" b="1" dirty="0"/>
              <a:t>nüchtern</a:t>
            </a:r>
            <a:r>
              <a:rPr lang="de-CH" sz="3000" dirty="0"/>
              <a:t> zum Gebet!" </a:t>
            </a:r>
            <a:r>
              <a:rPr lang="de-CH" sz="3000" b="1" dirty="0"/>
              <a:t>(1Petr 4,7)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6517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5F77EB2-8D1B-4B26-B1A9-7B1935734C5C}"/>
              </a:ext>
            </a:extLst>
          </p:cNvPr>
          <p:cNvSpPr txBox="1"/>
          <p:nvPr/>
        </p:nvSpPr>
        <p:spPr>
          <a:xfrm>
            <a:off x="327458" y="686304"/>
            <a:ext cx="87452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5. Schlussfolgerung | Unser vernünftiger Gottesdienst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8BB021-31EC-470B-A7C3-570EDC71D747}"/>
              </a:ext>
            </a:extLst>
          </p:cNvPr>
          <p:cNvSpPr txBox="1"/>
          <p:nvPr/>
        </p:nvSpPr>
        <p:spPr>
          <a:xfrm>
            <a:off x="724278" y="1434384"/>
            <a:ext cx="999139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"Deshalb lasst nun auch uns, da wir eine so große Wolke von </a:t>
            </a:r>
          </a:p>
          <a:p>
            <a:r>
              <a:rPr lang="de-CH" sz="3000" dirty="0"/>
              <a:t>Zeugen um uns haben, jede Bürde und die ⟨uns so⟩ leicht </a:t>
            </a:r>
          </a:p>
          <a:p>
            <a:r>
              <a:rPr lang="de-CH" sz="3000" dirty="0"/>
              <a:t>umstrickende Sünde ablegen und mit Ausdauer laufen den </a:t>
            </a:r>
          </a:p>
          <a:p>
            <a:r>
              <a:rPr lang="de-CH" sz="3000" dirty="0"/>
              <a:t>vor uns liegenden Wettlauf, 2 indem wir hinschauen auf </a:t>
            </a:r>
          </a:p>
          <a:p>
            <a:r>
              <a:rPr lang="de-CH" sz="3000" dirty="0"/>
              <a:t>Jesus, den Anfänger und Vollender des Glaubens, der um </a:t>
            </a:r>
          </a:p>
          <a:p>
            <a:r>
              <a:rPr lang="de-CH" sz="3000" dirty="0"/>
              <a:t>der vor ihm liegenden Freude willen die Schande nicht achtete </a:t>
            </a:r>
          </a:p>
          <a:p>
            <a:r>
              <a:rPr lang="de-CH" sz="3000" dirty="0"/>
              <a:t>und das Kreuz erduldete und sich gesetzt hat zur Rechten des </a:t>
            </a:r>
          </a:p>
          <a:p>
            <a:r>
              <a:rPr lang="de-CH" sz="3000" dirty="0"/>
              <a:t>Thrones Gottes." </a:t>
            </a:r>
            <a:r>
              <a:rPr lang="de-CH" sz="3000" b="1" dirty="0"/>
              <a:t>(Hebr 12,1-2)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9690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CAD5F2-9416-4644-8CE9-CF81DDBC5BEC}"/>
              </a:ext>
            </a:extLst>
          </p:cNvPr>
          <p:cNvSpPr txBox="1"/>
          <p:nvPr/>
        </p:nvSpPr>
        <p:spPr>
          <a:xfrm>
            <a:off x="1877354" y="4714008"/>
            <a:ext cx="8684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500" b="1" dirty="0"/>
              <a:t>Ist Putin der Antichrist?</a:t>
            </a:r>
          </a:p>
          <a:p>
            <a:pPr algn="ctr"/>
            <a:endParaRPr lang="de-CH" sz="1500" b="1" dirty="0"/>
          </a:p>
          <a:p>
            <a:pPr algn="ctr"/>
            <a:r>
              <a:rPr lang="de-CH" sz="4500" b="1" dirty="0"/>
              <a:t>Eine heilsgeschichtliche Einordnung</a:t>
            </a:r>
          </a:p>
        </p:txBody>
      </p:sp>
    </p:spTree>
    <p:extLst>
      <p:ext uri="{BB962C8B-B14F-4D97-AF65-F5344CB8AC3E}">
        <p14:creationId xmlns:p14="http://schemas.microsoft.com/office/powerpoint/2010/main" val="16953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5F77EB2-8D1B-4B26-B1A9-7B1935734C5C}"/>
              </a:ext>
            </a:extLst>
          </p:cNvPr>
          <p:cNvSpPr txBox="1"/>
          <p:nvPr/>
        </p:nvSpPr>
        <p:spPr>
          <a:xfrm>
            <a:off x="327458" y="686304"/>
            <a:ext cx="55647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1. Eine geographische Einordnung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8BB021-31EC-470B-A7C3-570EDC71D747}"/>
              </a:ext>
            </a:extLst>
          </p:cNvPr>
          <p:cNvSpPr txBox="1"/>
          <p:nvPr/>
        </p:nvSpPr>
        <p:spPr>
          <a:xfrm>
            <a:off x="306644" y="1619022"/>
            <a:ext cx="10733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Länder und Nationen, die ausserhalb des </a:t>
            </a:r>
          </a:p>
          <a:p>
            <a:r>
              <a:rPr lang="de-CH" sz="3000" b="1" dirty="0"/>
              <a:t>prophetischen Gesichtsfeldes liegen:</a:t>
            </a:r>
          </a:p>
          <a:p>
            <a:endParaRPr lang="de-CH" sz="3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3000" dirty="0"/>
              <a:t>Indien, China (der ganze ferne Osten)</a:t>
            </a:r>
          </a:p>
          <a:p>
            <a:pPr lvl="0"/>
            <a:endParaRPr lang="de-CH" sz="3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3000" dirty="0"/>
              <a:t>Nord- und Südamerika </a:t>
            </a:r>
            <a:r>
              <a:rPr lang="de-CH" sz="2500" dirty="0"/>
              <a:t>(Nordamerika könnte Europa zugeordnet werden)</a:t>
            </a:r>
          </a:p>
        </p:txBody>
      </p:sp>
    </p:spTree>
    <p:extLst>
      <p:ext uri="{BB962C8B-B14F-4D97-AF65-F5344CB8AC3E}">
        <p14:creationId xmlns:p14="http://schemas.microsoft.com/office/powerpoint/2010/main" val="7401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AD8BB021-31EC-470B-A7C3-570EDC71D747}"/>
              </a:ext>
            </a:extLst>
          </p:cNvPr>
          <p:cNvSpPr txBox="1"/>
          <p:nvPr/>
        </p:nvSpPr>
        <p:spPr>
          <a:xfrm>
            <a:off x="306644" y="405680"/>
            <a:ext cx="1163786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Länder und Nationen, die innerhalb des </a:t>
            </a:r>
          </a:p>
          <a:p>
            <a:r>
              <a:rPr lang="de-CH" sz="3000" b="1" dirty="0"/>
              <a:t>prophetischen Gesichtsfeldes liegen:</a:t>
            </a:r>
          </a:p>
          <a:p>
            <a:endParaRPr lang="de-CH" sz="3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3000" dirty="0"/>
              <a:t>Europa</a:t>
            </a:r>
          </a:p>
          <a:p>
            <a:pPr lvl="0"/>
            <a:endParaRPr lang="de-CH" sz="1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3000" dirty="0"/>
              <a:t>König des Nordens (Assyrien / Grosssyrien)Könige vom Sonnenaufgang</a:t>
            </a:r>
          </a:p>
          <a:p>
            <a:pPr lvl="0"/>
            <a:r>
              <a:rPr lang="de-CH" sz="3000" dirty="0"/>
              <a:t>Dies umfasst folgende Staaten /Gebiete: Syrien, Libanon, Gebiete der </a:t>
            </a:r>
          </a:p>
          <a:p>
            <a:pPr lvl="0"/>
            <a:r>
              <a:rPr lang="de-CH" sz="3000" dirty="0"/>
              <a:t>Türkei, Aserbaidschan, Turkmenistan, Usbekistan, Kirgistan, </a:t>
            </a:r>
          </a:p>
          <a:p>
            <a:pPr lvl="0"/>
            <a:r>
              <a:rPr lang="de-CH" sz="3000" dirty="0"/>
              <a:t>Tadschikistan, Pakistan, Irak, Iran.</a:t>
            </a:r>
          </a:p>
          <a:p>
            <a:pPr lvl="0"/>
            <a:endParaRPr lang="de-CH" sz="1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3000" dirty="0"/>
              <a:t>König des Südens (Ägypten)</a:t>
            </a:r>
          </a:p>
          <a:p>
            <a:pPr lvl="0"/>
            <a:endParaRPr lang="de-CH" sz="1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CH" sz="3000" dirty="0"/>
              <a:t>Russland (</a:t>
            </a:r>
            <a:r>
              <a:rPr lang="de-CH" sz="3000" dirty="0" err="1"/>
              <a:t>Gog</a:t>
            </a:r>
            <a:r>
              <a:rPr lang="de-CH" sz="3000" dirty="0"/>
              <a:t> aus </a:t>
            </a:r>
            <a:r>
              <a:rPr lang="de-CH" sz="3000" dirty="0" err="1"/>
              <a:t>Magog</a:t>
            </a:r>
            <a:r>
              <a:rPr lang="de-CH" sz="3000" dirty="0"/>
              <a:t> / äusserster Norden)</a:t>
            </a:r>
          </a:p>
        </p:txBody>
      </p:sp>
    </p:spTree>
    <p:extLst>
      <p:ext uri="{BB962C8B-B14F-4D97-AF65-F5344CB8AC3E}">
        <p14:creationId xmlns:p14="http://schemas.microsoft.com/office/powerpoint/2010/main" val="35971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7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charRg st="7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charRg st="7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charRg st="78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3A3F23C-B59A-4142-95FF-8D0C8E80A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86" y="0"/>
            <a:ext cx="8456227" cy="68580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B03F769-75F5-4561-A0BA-2E2DE8FCBCC8}"/>
              </a:ext>
            </a:extLst>
          </p:cNvPr>
          <p:cNvGrpSpPr/>
          <p:nvPr/>
        </p:nvGrpSpPr>
        <p:grpSpPr>
          <a:xfrm>
            <a:off x="3802465" y="5415979"/>
            <a:ext cx="4425738" cy="886562"/>
            <a:chOff x="3802465" y="5415979"/>
            <a:chExt cx="4425738" cy="886562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A34365F2-D47D-4105-88D5-30AE477F5B24}"/>
                </a:ext>
              </a:extLst>
            </p:cNvPr>
            <p:cNvCxnSpPr>
              <a:cxnSpLocks/>
            </p:cNvCxnSpPr>
            <p:nvPr/>
          </p:nvCxnSpPr>
          <p:spPr>
            <a:xfrm>
              <a:off x="6189785" y="5732585"/>
              <a:ext cx="2038418" cy="56995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4598FEB-55C8-409C-8120-127EC32A26AD}"/>
                </a:ext>
              </a:extLst>
            </p:cNvPr>
            <p:cNvSpPr txBox="1"/>
            <p:nvPr/>
          </p:nvSpPr>
          <p:spPr>
            <a:xfrm>
              <a:off x="3802465" y="5415979"/>
              <a:ext cx="2387320" cy="553998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3000" b="1" dirty="0">
                  <a:ln w="12700">
                    <a:solidFill>
                      <a:schemeClr val="bg1"/>
                    </a:solidFill>
                  </a:ln>
                </a:rPr>
                <a:t>Der Antichrist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D73F2BE-6854-4509-8633-CE50130A58DB}"/>
              </a:ext>
            </a:extLst>
          </p:cNvPr>
          <p:cNvGrpSpPr/>
          <p:nvPr/>
        </p:nvGrpSpPr>
        <p:grpSpPr>
          <a:xfrm>
            <a:off x="6065295" y="700532"/>
            <a:ext cx="1727960" cy="1694416"/>
            <a:chOff x="6065295" y="700532"/>
            <a:chExt cx="1727960" cy="1694416"/>
          </a:xfrm>
        </p:grpSpPr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779D23CF-1A09-4825-8234-5FEE4A435421}"/>
                </a:ext>
              </a:extLst>
            </p:cNvPr>
            <p:cNvCxnSpPr>
              <a:cxnSpLocks/>
            </p:cNvCxnSpPr>
            <p:nvPr/>
          </p:nvCxnSpPr>
          <p:spPr>
            <a:xfrm>
              <a:off x="7758087" y="1521069"/>
              <a:ext cx="0" cy="87387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595854E-A02C-4F35-AE25-139A37C6D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5295" y="700532"/>
              <a:ext cx="1727960" cy="1257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79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5F77EB2-8D1B-4B26-B1A9-7B1935734C5C}"/>
              </a:ext>
            </a:extLst>
          </p:cNvPr>
          <p:cNvSpPr txBox="1"/>
          <p:nvPr/>
        </p:nvSpPr>
        <p:spPr>
          <a:xfrm>
            <a:off x="327458" y="686304"/>
            <a:ext cx="45795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2. Eine zeitliche Einordnung</a:t>
            </a:r>
          </a:p>
        </p:txBody>
      </p:sp>
    </p:spTree>
    <p:extLst>
      <p:ext uri="{BB962C8B-B14F-4D97-AF65-F5344CB8AC3E}">
        <p14:creationId xmlns:p14="http://schemas.microsoft.com/office/powerpoint/2010/main" val="16487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6DB0EA8-8874-4A5C-B77B-0B2A3F582F4D}"/>
              </a:ext>
            </a:extLst>
          </p:cNvPr>
          <p:cNvGrpSpPr/>
          <p:nvPr/>
        </p:nvGrpSpPr>
        <p:grpSpPr>
          <a:xfrm>
            <a:off x="337933" y="2681158"/>
            <a:ext cx="9931179" cy="3954351"/>
            <a:chOff x="0" y="2681158"/>
            <a:chExt cx="9931179" cy="395435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6479994-5B67-45EE-8885-1D56B186A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81158"/>
              <a:ext cx="9931179" cy="3954351"/>
            </a:xfrm>
            <a:prstGeom prst="rect">
              <a:avLst/>
            </a:prstGeom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0FAD1AAF-08BA-4A32-A4D0-A0B99A210829}"/>
                </a:ext>
              </a:extLst>
            </p:cNvPr>
            <p:cNvSpPr/>
            <p:nvPr/>
          </p:nvSpPr>
          <p:spPr>
            <a:xfrm>
              <a:off x="5991308" y="3550259"/>
              <a:ext cx="2747175" cy="1137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3E6704D9-6680-4156-8817-A6E8898918C3}"/>
              </a:ext>
            </a:extLst>
          </p:cNvPr>
          <p:cNvSpPr txBox="1"/>
          <p:nvPr/>
        </p:nvSpPr>
        <p:spPr>
          <a:xfrm>
            <a:off x="454942" y="686304"/>
            <a:ext cx="6419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siebzig Jahrwochen Daniels | Dan 9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97733C4-3E9D-4250-95CA-C6FE8FFF2EA5}"/>
              </a:ext>
            </a:extLst>
          </p:cNvPr>
          <p:cNvGrpSpPr/>
          <p:nvPr/>
        </p:nvGrpSpPr>
        <p:grpSpPr>
          <a:xfrm>
            <a:off x="7187325" y="1898980"/>
            <a:ext cx="2387320" cy="2702837"/>
            <a:chOff x="7187325" y="1898980"/>
            <a:chExt cx="2387320" cy="2702837"/>
          </a:xfrm>
        </p:grpSpPr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76438F0D-BA49-4354-8318-8871C81B5D16}"/>
                </a:ext>
              </a:extLst>
            </p:cNvPr>
            <p:cNvCxnSpPr>
              <a:cxnSpLocks/>
            </p:cNvCxnSpPr>
            <p:nvPr/>
          </p:nvCxnSpPr>
          <p:spPr>
            <a:xfrm>
              <a:off x="8380985" y="2377440"/>
              <a:ext cx="0" cy="222437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CFEA6B9-8D8F-4587-8A92-9FC72FD62BB1}"/>
                </a:ext>
              </a:extLst>
            </p:cNvPr>
            <p:cNvSpPr txBox="1"/>
            <p:nvPr/>
          </p:nvSpPr>
          <p:spPr>
            <a:xfrm>
              <a:off x="7187325" y="1898980"/>
              <a:ext cx="238732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000" b="1" dirty="0"/>
                <a:t>Der Antichrist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75A0494-382C-4D2A-82AD-ACD2115E7704}"/>
              </a:ext>
            </a:extLst>
          </p:cNvPr>
          <p:cNvGrpSpPr/>
          <p:nvPr/>
        </p:nvGrpSpPr>
        <p:grpSpPr>
          <a:xfrm>
            <a:off x="5019012" y="1928191"/>
            <a:ext cx="1727960" cy="2673626"/>
            <a:chOff x="5019012" y="1928191"/>
            <a:chExt cx="1727960" cy="2673626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D4B2565B-BD6B-4D9F-9819-4386D90C1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9012" y="1930378"/>
              <a:ext cx="1727960" cy="1257476"/>
            </a:xfrm>
            <a:prstGeom prst="rect">
              <a:avLst/>
            </a:prstGeom>
          </p:spPr>
        </p:pic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07320321-6B96-41DB-89AB-6099AE849E01}"/>
                </a:ext>
              </a:extLst>
            </p:cNvPr>
            <p:cNvCxnSpPr>
              <a:cxnSpLocks/>
            </p:cNvCxnSpPr>
            <p:nvPr/>
          </p:nvCxnSpPr>
          <p:spPr>
            <a:xfrm>
              <a:off x="6746972" y="1928191"/>
              <a:ext cx="0" cy="267362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59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701535F-125D-404F-9EEE-9B9358DD2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4" y="2931438"/>
            <a:ext cx="11494168" cy="351275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E6704D9-6680-4156-8817-A6E8898918C3}"/>
              </a:ext>
            </a:extLst>
          </p:cNvPr>
          <p:cNvSpPr txBox="1"/>
          <p:nvPr/>
        </p:nvSpPr>
        <p:spPr>
          <a:xfrm>
            <a:off x="327458" y="686304"/>
            <a:ext cx="10868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Das römische Reiche in seinen vier Phasen | Dan 2 + 7 / Offb 17,8a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0FF50AD-CD25-4B2D-BC16-B01A378EC60B}"/>
              </a:ext>
            </a:extLst>
          </p:cNvPr>
          <p:cNvGrpSpPr/>
          <p:nvPr/>
        </p:nvGrpSpPr>
        <p:grpSpPr>
          <a:xfrm>
            <a:off x="7679694" y="1898980"/>
            <a:ext cx="2387320" cy="1780601"/>
            <a:chOff x="7679694" y="1898980"/>
            <a:chExt cx="2387320" cy="1780601"/>
          </a:xfrm>
        </p:grpSpPr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76438F0D-BA49-4354-8318-8871C81B5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7281" y="2452978"/>
              <a:ext cx="248100" cy="122660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CFEA6B9-8D8F-4587-8A92-9FC72FD62BB1}"/>
                </a:ext>
              </a:extLst>
            </p:cNvPr>
            <p:cNvSpPr txBox="1"/>
            <p:nvPr/>
          </p:nvSpPr>
          <p:spPr>
            <a:xfrm>
              <a:off x="7679694" y="1898980"/>
              <a:ext cx="238732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000" b="1" dirty="0"/>
                <a:t>Der Antichrist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D91960C-A051-4716-85CB-A710848C70B8}"/>
              </a:ext>
            </a:extLst>
          </p:cNvPr>
          <p:cNvGrpSpPr/>
          <p:nvPr/>
        </p:nvGrpSpPr>
        <p:grpSpPr>
          <a:xfrm>
            <a:off x="4860337" y="1631440"/>
            <a:ext cx="2326988" cy="2733941"/>
            <a:chOff x="4860337" y="1631440"/>
            <a:chExt cx="2326988" cy="2733941"/>
          </a:xfrm>
        </p:grpSpPr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07320321-6B96-41DB-89AB-6099AE849E01}"/>
                </a:ext>
              </a:extLst>
            </p:cNvPr>
            <p:cNvCxnSpPr>
              <a:cxnSpLocks/>
            </p:cNvCxnSpPr>
            <p:nvPr/>
          </p:nvCxnSpPr>
          <p:spPr>
            <a:xfrm>
              <a:off x="6497515" y="2690446"/>
              <a:ext cx="689810" cy="16749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D4B2565B-BD6B-4D9F-9819-4386D90C1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337" y="1631440"/>
              <a:ext cx="1727960" cy="1257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32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5F77EB2-8D1B-4B26-B1A9-7B1935734C5C}"/>
              </a:ext>
            </a:extLst>
          </p:cNvPr>
          <p:cNvSpPr txBox="1"/>
          <p:nvPr/>
        </p:nvSpPr>
        <p:spPr>
          <a:xfrm>
            <a:off x="327458" y="686304"/>
            <a:ext cx="101086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3. Eine chronologische Einordnung eschatologischer Ereignisse</a:t>
            </a:r>
          </a:p>
        </p:txBody>
      </p:sp>
    </p:spTree>
    <p:extLst>
      <p:ext uri="{BB962C8B-B14F-4D97-AF65-F5344CB8AC3E}">
        <p14:creationId xmlns:p14="http://schemas.microsoft.com/office/powerpoint/2010/main" val="11725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Breitbild</PresentationFormat>
  <Paragraphs>59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236</cp:revision>
  <dcterms:created xsi:type="dcterms:W3CDTF">2018-05-19T05:14:58Z</dcterms:created>
  <dcterms:modified xsi:type="dcterms:W3CDTF">2022-03-26T12:21:05Z</dcterms:modified>
</cp:coreProperties>
</file>