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13" r:id="rId3"/>
    <p:sldId id="310" r:id="rId4"/>
    <p:sldId id="330" r:id="rId5"/>
    <p:sldId id="312" r:id="rId6"/>
    <p:sldId id="332" r:id="rId7"/>
    <p:sldId id="331" r:id="rId8"/>
    <p:sldId id="337" r:id="rId9"/>
    <p:sldId id="339" r:id="rId10"/>
    <p:sldId id="340" r:id="rId11"/>
    <p:sldId id="334" r:id="rId12"/>
    <p:sldId id="335" r:id="rId13"/>
    <p:sldId id="341" r:id="rId14"/>
    <p:sldId id="342" r:id="rId15"/>
    <p:sldId id="346" r:id="rId16"/>
    <p:sldId id="345" r:id="rId17"/>
    <p:sldId id="349" r:id="rId18"/>
    <p:sldId id="350" r:id="rId19"/>
    <p:sldId id="351" r:id="rId20"/>
    <p:sldId id="352" r:id="rId21"/>
    <p:sldId id="343" r:id="rId22"/>
    <p:sldId id="347" r:id="rId23"/>
    <p:sldId id="348" r:id="rId24"/>
    <p:sldId id="329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291" y="7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21.04.2024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21.04.2024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E8DC2F2-7F81-2F77-631F-CCF28B75C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4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86304" y="1362168"/>
            <a:ext cx="10023898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</a:t>
            </a:r>
            <a:r>
              <a:rPr lang="de-CH" sz="3000" b="1" dirty="0"/>
              <a:t>Nach diesen Dingen </a:t>
            </a:r>
            <a:r>
              <a:rPr lang="de-CH" sz="3000" dirty="0"/>
              <a:t>machte der König Ahasveros Haman, den </a:t>
            </a:r>
          </a:p>
          <a:p>
            <a:r>
              <a:rPr lang="de-CH" sz="3000" dirty="0"/>
              <a:t>Sohn Hammedatas, den Agagiter, groß, und er erhob ihn und </a:t>
            </a:r>
          </a:p>
          <a:p>
            <a:r>
              <a:rPr lang="de-CH" sz="3000" dirty="0"/>
              <a:t>setzte seinen Stuhl über alle Fürsten, die bei ihm waren. 2 Und </a:t>
            </a:r>
          </a:p>
          <a:p>
            <a:r>
              <a:rPr lang="de-CH" sz="3000" dirty="0"/>
              <a:t>alle Knechte des Königs, die im Tor des Königs waren, beugten </a:t>
            </a:r>
          </a:p>
          <a:p>
            <a:r>
              <a:rPr lang="de-CH" sz="3000" dirty="0"/>
              <a:t>sich und warfen sich nieder vor Haman; denn so hatte der </a:t>
            </a:r>
          </a:p>
          <a:p>
            <a:r>
              <a:rPr lang="de-CH" sz="3000" dirty="0"/>
              <a:t>König seinetwegen geboten. Aber Mordechai beugte sich nicht </a:t>
            </a:r>
          </a:p>
          <a:p>
            <a:r>
              <a:rPr lang="de-CH" sz="3000" dirty="0"/>
              <a:t>und warf sich nicht nieder." (3,1-2)</a:t>
            </a:r>
          </a:p>
        </p:txBody>
      </p:sp>
    </p:spTree>
    <p:extLst>
      <p:ext uri="{BB962C8B-B14F-4D97-AF65-F5344CB8AC3E}">
        <p14:creationId xmlns:p14="http://schemas.microsoft.com/office/powerpoint/2010/main" val="322102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546809"/>
            <a:ext cx="3936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Prophetische Schau</a:t>
            </a:r>
            <a:endParaRPr lang="de-CH" sz="3600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68B9E67-2577-CB5E-A311-0ED621483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28" y="1850034"/>
            <a:ext cx="11525344" cy="161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1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546809"/>
            <a:ext cx="91521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Prophetie: Navigationssystem Gottes für den Menschen </a:t>
            </a:r>
            <a:endParaRPr lang="de-CH" sz="3000" b="1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5EDE6F3-A13F-2733-835B-9065CCA66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56" y="1133475"/>
            <a:ext cx="6836369" cy="621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1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6978ADB-176C-640A-0CF4-A4ABA3298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830" y="-83600"/>
            <a:ext cx="12545880" cy="716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45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77295" y="808127"/>
            <a:ext cx="9321334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Und Mordechai ließ der Esther antworten: Denke nicht in </a:t>
            </a:r>
          </a:p>
          <a:p>
            <a:r>
              <a:rPr lang="de-CH" sz="3000" dirty="0"/>
              <a:t>deinem Herzen, dass nur du im Haus des Königs von allen </a:t>
            </a:r>
          </a:p>
          <a:p>
            <a:r>
              <a:rPr lang="de-CH" sz="3000" dirty="0"/>
              <a:t>Juden entkommen wirst. 14 Denn wenn du in dieser Zeit </a:t>
            </a:r>
          </a:p>
          <a:p>
            <a:r>
              <a:rPr lang="de-CH" sz="3000" dirty="0"/>
              <a:t>schweigst, so wird Befreiung und Errettung für die Juden </a:t>
            </a:r>
          </a:p>
          <a:p>
            <a:r>
              <a:rPr lang="de-CH" sz="3000" dirty="0"/>
              <a:t>von einem anderen Ort her erstehen; du aber und deines </a:t>
            </a:r>
          </a:p>
          <a:p>
            <a:r>
              <a:rPr lang="de-CH" sz="3000" dirty="0"/>
              <a:t>Vaters Haus, ihr werdet umkommen. Und wer weiß, ob du </a:t>
            </a:r>
          </a:p>
          <a:p>
            <a:r>
              <a:rPr lang="de-CH" sz="3000" dirty="0"/>
              <a:t>nicht für eine Zeit wie diese zum Königtum gelangt bist? … </a:t>
            </a:r>
          </a:p>
          <a:p>
            <a:r>
              <a:rPr lang="de-CH" sz="3000" dirty="0"/>
              <a:t>16b Und dann will ich zum König hineingehen, was nicht </a:t>
            </a:r>
          </a:p>
          <a:p>
            <a:r>
              <a:rPr lang="de-CH" sz="3000" dirty="0"/>
              <a:t>nach der Anordnung ist; </a:t>
            </a:r>
            <a:r>
              <a:rPr lang="de-CH" sz="3000" b="1" dirty="0"/>
              <a:t>und wenn ich umkomme, so </a:t>
            </a:r>
          </a:p>
          <a:p>
            <a:r>
              <a:rPr lang="de-CH" sz="3000" b="1" dirty="0"/>
              <a:t>komme ich um!"</a:t>
            </a:r>
            <a:r>
              <a:rPr lang="de-CH" sz="3000" dirty="0"/>
              <a:t> (4,13-16)</a:t>
            </a:r>
          </a:p>
        </p:txBody>
      </p:sp>
    </p:spTree>
    <p:extLst>
      <p:ext uri="{BB962C8B-B14F-4D97-AF65-F5344CB8AC3E}">
        <p14:creationId xmlns:p14="http://schemas.microsoft.com/office/powerpoint/2010/main" val="301461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77295" y="808127"/>
            <a:ext cx="1018413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Es sind diese Glaubensworte, die der ganzen Erzählung eine </a:t>
            </a:r>
          </a:p>
          <a:p>
            <a:r>
              <a:rPr lang="de-DE" sz="3000" dirty="0"/>
              <a:t>endgültige Wendung gaben. Nun hatte Gott die Voraussetzung </a:t>
            </a:r>
          </a:p>
          <a:p>
            <a:r>
              <a:rPr lang="de-DE" sz="3000" dirty="0"/>
              <a:t>des kommenden Sieges geschaffen, indem Er in übernatürlicher </a:t>
            </a:r>
          </a:p>
          <a:p>
            <a:r>
              <a:rPr lang="de-DE" sz="3000" dirty="0"/>
              <a:t>Weise einen kompromisslosen Gottesglauben, sowohl in </a:t>
            </a:r>
          </a:p>
          <a:p>
            <a:r>
              <a:rPr lang="de-DE" sz="3000" dirty="0"/>
              <a:t>Mordechai als auch in Esther, gewirkt hatte.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72562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A8285AE-0CA9-379C-E96F-7521FC94D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0" y="270266"/>
            <a:ext cx="9700942" cy="6058463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ECD07303-49C4-F545-753B-236BDE7BD3F6}"/>
              </a:ext>
            </a:extLst>
          </p:cNvPr>
          <p:cNvSpPr/>
          <p:nvPr/>
        </p:nvSpPr>
        <p:spPr>
          <a:xfrm>
            <a:off x="468461" y="270266"/>
            <a:ext cx="3851291" cy="25405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94444E29-C131-B306-71D1-9A6D43B2B45B}"/>
              </a:ext>
            </a:extLst>
          </p:cNvPr>
          <p:cNvSpPr/>
          <p:nvPr/>
        </p:nvSpPr>
        <p:spPr>
          <a:xfrm>
            <a:off x="5507897" y="3310760"/>
            <a:ext cx="4198407" cy="27694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353EDD1-0895-7EC9-1786-2D1095D4D28C}"/>
              </a:ext>
            </a:extLst>
          </p:cNvPr>
          <p:cNvSpPr/>
          <p:nvPr/>
        </p:nvSpPr>
        <p:spPr>
          <a:xfrm>
            <a:off x="-327356" y="3013466"/>
            <a:ext cx="5683127" cy="34676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048DA75-2729-E4C7-C53D-529001CF8708}"/>
              </a:ext>
            </a:extLst>
          </p:cNvPr>
          <p:cNvSpPr/>
          <p:nvPr/>
        </p:nvSpPr>
        <p:spPr>
          <a:xfrm>
            <a:off x="6722867" y="65314"/>
            <a:ext cx="3851291" cy="25405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8112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A8285AE-0CA9-379C-E96F-7521FC94D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0" y="270266"/>
            <a:ext cx="9700942" cy="6058463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94444E29-C131-B306-71D1-9A6D43B2B45B}"/>
              </a:ext>
            </a:extLst>
          </p:cNvPr>
          <p:cNvSpPr/>
          <p:nvPr/>
        </p:nvSpPr>
        <p:spPr>
          <a:xfrm>
            <a:off x="5507897" y="3310760"/>
            <a:ext cx="4198407" cy="27694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353EDD1-0895-7EC9-1786-2D1095D4D28C}"/>
              </a:ext>
            </a:extLst>
          </p:cNvPr>
          <p:cNvSpPr/>
          <p:nvPr/>
        </p:nvSpPr>
        <p:spPr>
          <a:xfrm>
            <a:off x="-327356" y="3013466"/>
            <a:ext cx="5683127" cy="34676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048DA75-2729-E4C7-C53D-529001CF8708}"/>
              </a:ext>
            </a:extLst>
          </p:cNvPr>
          <p:cNvSpPr/>
          <p:nvPr/>
        </p:nvSpPr>
        <p:spPr>
          <a:xfrm>
            <a:off x="6722867" y="65314"/>
            <a:ext cx="3851291" cy="25405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92074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A8285AE-0CA9-379C-E96F-7521FC94D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0" y="270266"/>
            <a:ext cx="9700942" cy="6058463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94444E29-C131-B306-71D1-9A6D43B2B45B}"/>
              </a:ext>
            </a:extLst>
          </p:cNvPr>
          <p:cNvSpPr/>
          <p:nvPr/>
        </p:nvSpPr>
        <p:spPr>
          <a:xfrm>
            <a:off x="5507897" y="3310760"/>
            <a:ext cx="4198407" cy="27694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353EDD1-0895-7EC9-1786-2D1095D4D28C}"/>
              </a:ext>
            </a:extLst>
          </p:cNvPr>
          <p:cNvSpPr/>
          <p:nvPr/>
        </p:nvSpPr>
        <p:spPr>
          <a:xfrm>
            <a:off x="-327356" y="3013466"/>
            <a:ext cx="5683127" cy="34676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2163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A8285AE-0CA9-379C-E96F-7521FC94D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0" y="270266"/>
            <a:ext cx="9700942" cy="6058463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3353EDD1-0895-7EC9-1786-2D1095D4D28C}"/>
              </a:ext>
            </a:extLst>
          </p:cNvPr>
          <p:cNvSpPr/>
          <p:nvPr/>
        </p:nvSpPr>
        <p:spPr>
          <a:xfrm>
            <a:off x="-327356" y="3013466"/>
            <a:ext cx="5683127" cy="34676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89380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379645" y="580203"/>
            <a:ext cx="82620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"Aus der Anpassung hin zu gottgewirktem Glauben"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BCC8E20-C2D7-78AB-7B6B-4C515AD22061}"/>
              </a:ext>
            </a:extLst>
          </p:cNvPr>
          <p:cNvSpPr txBox="1"/>
          <p:nvPr/>
        </p:nvSpPr>
        <p:spPr>
          <a:xfrm>
            <a:off x="1379645" y="1357746"/>
            <a:ext cx="39811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"Für eine Zeit wie diese"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0677F6B-AD76-BCA3-BB16-384EE35290F1}"/>
              </a:ext>
            </a:extLst>
          </p:cNvPr>
          <p:cNvSpPr txBox="1"/>
          <p:nvPr/>
        </p:nvSpPr>
        <p:spPr>
          <a:xfrm>
            <a:off x="1379645" y="2223291"/>
            <a:ext cx="53256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"Gottes Wirken im Verborgenen"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270927A-41F4-E86B-62F4-386078E4C2AB}"/>
              </a:ext>
            </a:extLst>
          </p:cNvPr>
          <p:cNvSpPr txBox="1"/>
          <p:nvPr/>
        </p:nvSpPr>
        <p:spPr>
          <a:xfrm>
            <a:off x="1379645" y="3088836"/>
            <a:ext cx="53236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"Nur gottgewirkter Glaube sieht"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30659FC-CCD5-6953-C7BA-46F3AEE339AB}"/>
              </a:ext>
            </a:extLst>
          </p:cNvPr>
          <p:cNvSpPr txBox="1"/>
          <p:nvPr/>
        </p:nvSpPr>
        <p:spPr>
          <a:xfrm>
            <a:off x="1330625" y="3954381"/>
            <a:ext cx="38715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"Die Kraft der Fürbitte"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392FEDE-49AB-ACF6-DD78-FB72681CCF69}"/>
              </a:ext>
            </a:extLst>
          </p:cNvPr>
          <p:cNvSpPr txBox="1"/>
          <p:nvPr/>
        </p:nvSpPr>
        <p:spPr>
          <a:xfrm>
            <a:off x="1297069" y="4819926"/>
            <a:ext cx="73562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"Der Geist der Prophetie ist das Zeugnis Jesu" </a:t>
            </a:r>
            <a:endParaRPr lang="de-CH" sz="30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B539507-A2E6-5354-BD08-BB2CF8E60BE0}"/>
              </a:ext>
            </a:extLst>
          </p:cNvPr>
          <p:cNvSpPr txBox="1"/>
          <p:nvPr/>
        </p:nvSpPr>
        <p:spPr>
          <a:xfrm>
            <a:off x="1330625" y="5685471"/>
            <a:ext cx="25282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"Gnade allein" 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290334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A8285AE-0CA9-379C-E96F-7521FC94D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0" y="270266"/>
            <a:ext cx="9700942" cy="605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59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63781" y="988305"/>
            <a:ext cx="965924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es geschah am dritten Tag, da kleidete sich Esther </a:t>
            </a:r>
          </a:p>
          <a:p>
            <a:r>
              <a:rPr lang="de-CH" sz="3000" dirty="0"/>
              <a:t>königlich und trat in den inneren Hof des Hauses des Königs, </a:t>
            </a:r>
          </a:p>
          <a:p>
            <a:r>
              <a:rPr lang="de-CH" sz="3000" dirty="0"/>
              <a:t>dem Haus des Königs gegenüber. Und der König saß auf </a:t>
            </a:r>
          </a:p>
          <a:p>
            <a:r>
              <a:rPr lang="de-CH" sz="3000" dirty="0"/>
              <a:t>seinem königlichen Thron im königlichen Haus, dem Eingang </a:t>
            </a:r>
          </a:p>
          <a:p>
            <a:r>
              <a:rPr lang="de-CH" sz="3000" dirty="0"/>
              <a:t>des Hauses gegenüber. 2 Und es geschah, als der König die </a:t>
            </a:r>
          </a:p>
          <a:p>
            <a:r>
              <a:rPr lang="de-CH" sz="3000" dirty="0"/>
              <a:t>Königin Esther im Hof stehen sah, erlangte sie Gnade in </a:t>
            </a:r>
          </a:p>
          <a:p>
            <a:r>
              <a:rPr lang="de-CH" sz="3000" dirty="0"/>
              <a:t>seinen Augen; und der König reichte Esther das goldene </a:t>
            </a:r>
          </a:p>
          <a:p>
            <a:r>
              <a:rPr lang="de-CH" sz="3000" dirty="0"/>
              <a:t>Zepter entgegen, das in seiner Hand war. Und Esther trat </a:t>
            </a:r>
          </a:p>
          <a:p>
            <a:r>
              <a:rPr lang="de-CH" sz="3000" dirty="0"/>
              <a:t>herzu und rührte die Spitze des Zepters an." (5,1-2)</a:t>
            </a:r>
          </a:p>
        </p:txBody>
      </p:sp>
    </p:spTree>
    <p:extLst>
      <p:ext uri="{BB962C8B-B14F-4D97-AF65-F5344CB8AC3E}">
        <p14:creationId xmlns:p14="http://schemas.microsoft.com/office/powerpoint/2010/main" val="305058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63781" y="988305"/>
            <a:ext cx="965924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es geschah am dritten Tag, da kleidete sich Esther </a:t>
            </a:r>
          </a:p>
          <a:p>
            <a:r>
              <a:rPr lang="de-CH" sz="3000" dirty="0"/>
              <a:t>königlich und trat in den inneren Hof des Hauses des Königs, </a:t>
            </a:r>
          </a:p>
          <a:p>
            <a:r>
              <a:rPr lang="de-CH" sz="3000" dirty="0"/>
              <a:t>dem Haus des Königs gegenüber. Und der König saß auf </a:t>
            </a:r>
          </a:p>
          <a:p>
            <a:r>
              <a:rPr lang="de-CH" sz="3000" dirty="0"/>
              <a:t>seinem königlichen Thron im königlichen Haus, dem Eingang </a:t>
            </a:r>
          </a:p>
          <a:p>
            <a:r>
              <a:rPr lang="de-CH" sz="3000" dirty="0"/>
              <a:t>des Hauses gegenüber. 2 Und es geschah, als der König die </a:t>
            </a:r>
          </a:p>
          <a:p>
            <a:r>
              <a:rPr lang="de-CH" sz="3000" dirty="0"/>
              <a:t>Königin Esther im Hof stehen sah, erlangte sie Gnade in </a:t>
            </a:r>
          </a:p>
          <a:p>
            <a:r>
              <a:rPr lang="de-CH" sz="3000" dirty="0"/>
              <a:t>seinen Augen; und der König reichte Esther das goldene </a:t>
            </a:r>
          </a:p>
          <a:p>
            <a:r>
              <a:rPr lang="de-CH" sz="3000" dirty="0"/>
              <a:t>Zepter entgegen, das in seiner Hand war. Und Esther trat </a:t>
            </a:r>
          </a:p>
          <a:p>
            <a:r>
              <a:rPr lang="de-CH" sz="3000" dirty="0"/>
              <a:t>herzu und rührte die Spitze des Zepters an." (5,1-2)</a:t>
            </a:r>
          </a:p>
        </p:txBody>
      </p:sp>
    </p:spTree>
    <p:extLst>
      <p:ext uri="{BB962C8B-B14F-4D97-AF65-F5344CB8AC3E}">
        <p14:creationId xmlns:p14="http://schemas.microsoft.com/office/powerpoint/2010/main" val="223790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63781" y="988305"/>
            <a:ext cx="881170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"Aber dies alles gilt mir nichts, solange ich Mordechai, </a:t>
            </a:r>
          </a:p>
          <a:p>
            <a:r>
              <a:rPr lang="de-CH" sz="3000" dirty="0"/>
              <a:t>den Juden, im Tor des Königs sitzen sehe. Da sprachen </a:t>
            </a:r>
          </a:p>
          <a:p>
            <a:r>
              <a:rPr lang="de-CH" sz="3000" dirty="0"/>
              <a:t>seine Frau Seresh und alle seine Freunde zu ihm: </a:t>
            </a:r>
          </a:p>
          <a:p>
            <a:r>
              <a:rPr lang="de-CH" sz="3000" dirty="0"/>
              <a:t>Man richte einen Baum her, fünfzig Ellen hoch; und am </a:t>
            </a:r>
          </a:p>
          <a:p>
            <a:r>
              <a:rPr lang="de-CH" sz="3000" dirty="0"/>
              <a:t>Morgen sage dem König, dass man Mordechai daran </a:t>
            </a:r>
          </a:p>
          <a:p>
            <a:r>
              <a:rPr lang="de-CH" sz="3000" dirty="0"/>
              <a:t>hänge. Dann geh mit dem König fröhlich zum Mahl! </a:t>
            </a:r>
          </a:p>
          <a:p>
            <a:r>
              <a:rPr lang="de-CH" sz="3000" dirty="0"/>
              <a:t>Und das Wort gefiel Haman, und er ließ den Baum </a:t>
            </a:r>
          </a:p>
          <a:p>
            <a:r>
              <a:rPr lang="de-CH" sz="3000" dirty="0"/>
              <a:t>herrichten." (5,1-14)</a:t>
            </a:r>
          </a:p>
        </p:txBody>
      </p:sp>
    </p:spTree>
    <p:extLst>
      <p:ext uri="{BB962C8B-B14F-4D97-AF65-F5344CB8AC3E}">
        <p14:creationId xmlns:p14="http://schemas.microsoft.com/office/powerpoint/2010/main" val="31683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8E3430B-CFB7-307E-FD8C-3BB67EE00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69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63781" y="988305"/>
            <a:ext cx="1081385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"Und es geschah in den Tagen des Ahasveros (das ist der Ahasveros, </a:t>
            </a:r>
          </a:p>
          <a:p>
            <a:r>
              <a:rPr lang="de-DE" sz="3000" dirty="0"/>
              <a:t>der von Indien bis Äthiopien über 127 Landschaften regierte), 2 in </a:t>
            </a:r>
          </a:p>
          <a:p>
            <a:r>
              <a:rPr lang="de-DE" sz="3000" dirty="0"/>
              <a:t>jenen Tagen, als der König Ahasveros auf dem Thron seines </a:t>
            </a:r>
          </a:p>
          <a:p>
            <a:r>
              <a:rPr lang="de-DE" sz="3000" dirty="0"/>
              <a:t>Königreichs saß, der in der Burg Susan war, 3 im dritten Jahr seiner </a:t>
            </a:r>
          </a:p>
          <a:p>
            <a:r>
              <a:rPr lang="de-DE" sz="3000" dirty="0"/>
              <a:t>Regierung, da gab er ein Gastmahl allen seinen Fürsten und </a:t>
            </a:r>
          </a:p>
          <a:p>
            <a:r>
              <a:rPr lang="de-DE" sz="3000" dirty="0"/>
              <a:t>Knechten und den Mächtigen von Persien und Medien, den </a:t>
            </a:r>
          </a:p>
          <a:p>
            <a:r>
              <a:rPr lang="de-DE" sz="3000" dirty="0"/>
              <a:t>Vornehmen und Fürsten der Landschaften vor ihm, 4 als er den </a:t>
            </a:r>
          </a:p>
          <a:p>
            <a:r>
              <a:rPr lang="de-DE" sz="3000" dirty="0"/>
              <a:t>herrlichen Reichtum seines Königreichs und die glänzende Pracht </a:t>
            </a:r>
          </a:p>
          <a:p>
            <a:r>
              <a:rPr lang="de-DE" sz="3000" dirty="0"/>
              <a:t>seiner Größe viele Tage lang, 180 Tage, sehen ließ." (1,1-4)</a:t>
            </a:r>
          </a:p>
        </p:txBody>
      </p:sp>
    </p:spTree>
    <p:extLst>
      <p:ext uri="{BB962C8B-B14F-4D97-AF65-F5344CB8AC3E}">
        <p14:creationId xmlns:p14="http://schemas.microsoft.com/office/powerpoint/2010/main" val="11987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2778B0D-51DA-F2A7-25F8-D1FF05364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84" y="-1"/>
            <a:ext cx="12241924" cy="699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80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Xerxes schaut entgeistert zu, wie die griechische Allianz seine Flotte versenkt; illustriert von „Look and Learn“">
            <a:extLst>
              <a:ext uri="{FF2B5EF4-FFF2-40B4-BE49-F238E27FC236}">
                <a16:creationId xmlns:a16="http://schemas.microsoft.com/office/drawing/2014/main" id="{AFD1490A-CCBF-4C2B-BE9E-B2A9EF431A0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04" y="694592"/>
            <a:ext cx="12199704" cy="5465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7647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2778B0D-51DA-F2A7-25F8-D1FF05364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84" y="-1"/>
            <a:ext cx="12241924" cy="699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16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546809"/>
            <a:ext cx="6829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Gott braucht kein Planungstreffen!</a:t>
            </a:r>
            <a:endParaRPr lang="de-CH" sz="36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536754" y="1384695"/>
            <a:ext cx="87756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"Dem König der Zeitalter aber, dem unvergänglichen, </a:t>
            </a:r>
          </a:p>
          <a:p>
            <a:r>
              <a:rPr lang="de-CH" sz="3000" dirty="0"/>
              <a:t>unsichtbaren, alleinigen Gott, sei Ehre und Herrlichkeit </a:t>
            </a:r>
          </a:p>
          <a:p>
            <a:r>
              <a:rPr lang="de-CH" sz="3000" dirty="0"/>
              <a:t>von Ewigkeit zu Ewigkeit! Amen." (1Tim1,17)</a:t>
            </a:r>
          </a:p>
        </p:txBody>
      </p:sp>
    </p:spTree>
    <p:extLst>
      <p:ext uri="{BB962C8B-B14F-4D97-AF65-F5344CB8AC3E}">
        <p14:creationId xmlns:p14="http://schemas.microsoft.com/office/powerpoint/2010/main" val="424340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63781" y="2006302"/>
            <a:ext cx="96462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</a:t>
            </a:r>
            <a:r>
              <a:rPr lang="de-CH" sz="3000" b="1" dirty="0"/>
              <a:t>Nach diesen Dingen</a:t>
            </a:r>
            <a:r>
              <a:rPr lang="de-CH" sz="3000" dirty="0"/>
              <a:t>, als der Zorn des Königs Ahasveros sich </a:t>
            </a:r>
          </a:p>
          <a:p>
            <a:r>
              <a:rPr lang="de-CH" sz="3000" dirty="0"/>
              <a:t>gelegt hatte, erinnerte er sich an Vasti und an das, was </a:t>
            </a:r>
          </a:p>
          <a:p>
            <a:r>
              <a:rPr lang="de-CH" sz="3000" dirty="0"/>
              <a:t>sie getan und was über sie beschlossen worden war." (2,1)</a:t>
            </a:r>
          </a:p>
        </p:txBody>
      </p:sp>
    </p:spTree>
    <p:extLst>
      <p:ext uri="{BB962C8B-B14F-4D97-AF65-F5344CB8AC3E}">
        <p14:creationId xmlns:p14="http://schemas.microsoft.com/office/powerpoint/2010/main" val="349163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63781" y="988305"/>
            <a:ext cx="993175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"Es war ein jüdischer Mann in der Burg Susan, sein Name </a:t>
            </a:r>
          </a:p>
          <a:p>
            <a:r>
              <a:rPr lang="de-CH" sz="3000" dirty="0"/>
              <a:t>war Mordechai, der Sohn Jairs, des Sohnes </a:t>
            </a:r>
            <a:r>
              <a:rPr lang="de-CH" sz="3000" dirty="0" err="1"/>
              <a:t>Simeis</a:t>
            </a:r>
            <a:r>
              <a:rPr lang="de-CH" sz="3000" dirty="0"/>
              <a:t>, </a:t>
            </a:r>
          </a:p>
          <a:p>
            <a:r>
              <a:rPr lang="de-CH" sz="3000" dirty="0"/>
              <a:t>des Sohnes des Kis, ein Benjaminiter, … Und er erzog Hadassa, </a:t>
            </a:r>
          </a:p>
          <a:p>
            <a:r>
              <a:rPr lang="de-CH" sz="3000" dirty="0"/>
              <a:t>das ist Esther, die Tochter seines Onkels; denn sie hatte weder </a:t>
            </a:r>
          </a:p>
          <a:p>
            <a:r>
              <a:rPr lang="de-CH" sz="3000" dirty="0"/>
              <a:t>Vater noch Mutter. Und das Mädchen war schön von Gestalt </a:t>
            </a:r>
          </a:p>
          <a:p>
            <a:r>
              <a:rPr lang="de-CH" sz="3000" dirty="0"/>
              <a:t>und schön von Aussehen. Und als ihr Vater und ihre Mutter </a:t>
            </a:r>
          </a:p>
          <a:p>
            <a:r>
              <a:rPr lang="de-CH" sz="3000" dirty="0"/>
              <a:t>gestorben waren, hatte Mordechai sie als seine Tochter </a:t>
            </a:r>
          </a:p>
          <a:p>
            <a:r>
              <a:rPr lang="de-CH" sz="3000" dirty="0"/>
              <a:t>angenommen." (2,5-7)</a:t>
            </a:r>
          </a:p>
        </p:txBody>
      </p:sp>
    </p:spTree>
    <p:extLst>
      <p:ext uri="{BB962C8B-B14F-4D97-AF65-F5344CB8AC3E}">
        <p14:creationId xmlns:p14="http://schemas.microsoft.com/office/powerpoint/2010/main" val="232945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845</Words>
  <Application>Microsoft Office PowerPoint</Application>
  <PresentationFormat>Breitbild</PresentationFormat>
  <Paragraphs>81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Reinhard</dc:creator>
  <cp:keywords>1 Samuel</cp:keywords>
  <cp:lastModifiedBy>Reinhard Briggeler</cp:lastModifiedBy>
  <cp:revision>122</cp:revision>
  <dcterms:created xsi:type="dcterms:W3CDTF">2018-05-19T05:14:58Z</dcterms:created>
  <dcterms:modified xsi:type="dcterms:W3CDTF">2024-04-21T05:25:39Z</dcterms:modified>
  <cp:category>Bibel</cp:category>
</cp:coreProperties>
</file>