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31" r:id="rId3"/>
    <p:sldId id="332" r:id="rId4"/>
    <p:sldId id="334" r:id="rId5"/>
    <p:sldId id="333" r:id="rId6"/>
    <p:sldId id="335" r:id="rId7"/>
    <p:sldId id="336" r:id="rId8"/>
    <p:sldId id="338" r:id="rId9"/>
    <p:sldId id="287" r:id="rId10"/>
    <p:sldId id="339" r:id="rId11"/>
    <p:sldId id="340" r:id="rId12"/>
    <p:sldId id="32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0" y="1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28.04.2024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28.04.2024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F965779-EC03-6CD6-AFF4-CA489F026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274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Gegen das Vergessen</a:t>
            </a:r>
            <a:r>
              <a:rPr lang="de-CH" sz="3000" dirty="0"/>
              <a:t> (Abdriften, Abfallen, Erkalten)</a:t>
            </a:r>
            <a:endParaRPr lang="de-CH" sz="3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85445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"Deswegen müssen wir umso mehr auf das achten, </a:t>
            </a:r>
          </a:p>
          <a:p>
            <a:r>
              <a:rPr lang="de-CH" sz="3000" dirty="0"/>
              <a:t>was wir gehört haben, damit wir nicht etwa ⟨am Ziel⟩ </a:t>
            </a:r>
          </a:p>
          <a:p>
            <a:r>
              <a:rPr lang="de-CH" sz="3000" dirty="0"/>
              <a:t>vorbeigleiten." </a:t>
            </a:r>
            <a:r>
              <a:rPr lang="de-CH" sz="3000" b="1" dirty="0"/>
              <a:t>(2,1)</a:t>
            </a:r>
            <a:endParaRPr lang="de-CH" sz="3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A688C3-6B08-880B-9D27-2C3C2CE272A4}"/>
              </a:ext>
            </a:extLst>
          </p:cNvPr>
          <p:cNvSpPr txBox="1"/>
          <p:nvPr/>
        </p:nvSpPr>
        <p:spPr>
          <a:xfrm>
            <a:off x="536754" y="3257314"/>
            <a:ext cx="99153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"Aber ich habe gegen dich, dass du deine erste Liebe verlassen</a:t>
            </a:r>
          </a:p>
          <a:p>
            <a:r>
              <a:rPr lang="de-CH" sz="3000" dirty="0"/>
              <a:t> hast. Gedenke nun, wovon du gefallen bist, und tu Buße und </a:t>
            </a:r>
          </a:p>
          <a:p>
            <a:r>
              <a:rPr lang="de-CH" sz="3000" dirty="0"/>
              <a:t>tu die ersten Werke; wenn aber nicht, so komme ich dir und </a:t>
            </a:r>
          </a:p>
          <a:p>
            <a:r>
              <a:rPr lang="de-CH" sz="3000" dirty="0"/>
              <a:t>werde deinen Leuchter von seiner Stelle wegrücken, wenn </a:t>
            </a:r>
          </a:p>
          <a:p>
            <a:r>
              <a:rPr lang="de-CH" sz="3000" dirty="0"/>
              <a:t>du nicht Buße tust." (Offb 2,4-5)</a:t>
            </a:r>
          </a:p>
        </p:txBody>
      </p:sp>
    </p:spTree>
    <p:extLst>
      <p:ext uri="{BB962C8B-B14F-4D97-AF65-F5344CB8AC3E}">
        <p14:creationId xmlns:p14="http://schemas.microsoft.com/office/powerpoint/2010/main" val="32161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5933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Purim – Gottes Volk ist unzerstörbar</a:t>
            </a:r>
            <a:endParaRPr lang="de-CH" sz="3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986904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"Keiner Waffe, die gegen dich gebildet wird, soll es gelingen; </a:t>
            </a:r>
          </a:p>
          <a:p>
            <a:r>
              <a:rPr lang="de-CH" sz="3000" dirty="0"/>
              <a:t>und jede Zunge, die vor Gericht gegen dich aufsteht, wirst </a:t>
            </a:r>
          </a:p>
          <a:p>
            <a:r>
              <a:rPr lang="de-CH" sz="3000" dirty="0"/>
              <a:t>du schuldig sprechen. Das ist das Erbteil der Knechte des </a:t>
            </a:r>
          </a:p>
          <a:p>
            <a:r>
              <a:rPr lang="de-CH" sz="3000" dirty="0"/>
              <a:t>HERRN und ihre Gerechtigkeit von mir aus, spricht der HERR." </a:t>
            </a:r>
          </a:p>
          <a:p>
            <a:r>
              <a:rPr lang="de-CH" sz="3000" dirty="0"/>
              <a:t>								(Jes 54,17)</a:t>
            </a:r>
          </a:p>
        </p:txBody>
      </p:sp>
    </p:spTree>
    <p:extLst>
      <p:ext uri="{BB962C8B-B14F-4D97-AF65-F5344CB8AC3E}">
        <p14:creationId xmlns:p14="http://schemas.microsoft.com/office/powerpoint/2010/main" val="19745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EE58A09-8092-DA88-6844-60EC966C8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6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599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Zugehörigkeit und Bekenntnis 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991265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"Jeder nun, der sich vor den Menschen zu mir bekennen wird, </a:t>
            </a:r>
          </a:p>
          <a:p>
            <a:r>
              <a:rPr lang="de-CH" sz="3000" dirty="0"/>
              <a:t>zu dem werde auch ich mich bekennen vor meinem Vater, der </a:t>
            </a:r>
          </a:p>
          <a:p>
            <a:r>
              <a:rPr lang="de-CH" sz="3000" dirty="0"/>
              <a:t>in den Himmeln ist; 33 wer aber irgend mich vor den </a:t>
            </a:r>
          </a:p>
          <a:p>
            <a:r>
              <a:rPr lang="de-CH" sz="3000" dirty="0"/>
              <a:t>Menschen verleugnen wird, den werde auch ich verleugnen </a:t>
            </a:r>
          </a:p>
          <a:p>
            <a:r>
              <a:rPr lang="de-CH" sz="3000" dirty="0"/>
              <a:t>vor meinem Vater, der in den Himmeln ist." (Mt 10,32-33)</a:t>
            </a:r>
          </a:p>
        </p:txBody>
      </p:sp>
    </p:spTree>
    <p:extLst>
      <p:ext uri="{BB962C8B-B14F-4D97-AF65-F5344CB8AC3E}">
        <p14:creationId xmlns:p14="http://schemas.microsoft.com/office/powerpoint/2010/main" val="42434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599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Zugehörigkeit und Bekenntnis 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99615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"Wer Vater oder Mutter mehr lieb hat als mich, ist meiner </a:t>
            </a:r>
          </a:p>
          <a:p>
            <a:r>
              <a:rPr lang="de-CH" sz="3000" dirty="0"/>
              <a:t>nicht würdig; und wer Sohn oder Tochter mehr lieb hat als </a:t>
            </a:r>
          </a:p>
          <a:p>
            <a:r>
              <a:rPr lang="de-CH" sz="3000" dirty="0"/>
              <a:t>mich, ist meiner nicht würdig; 38 und wer nicht sein Kreuz </a:t>
            </a:r>
          </a:p>
          <a:p>
            <a:r>
              <a:rPr lang="de-CH" sz="3000" dirty="0"/>
              <a:t>aufnimmt und mir nachfolgt, ist meiner nicht würdig. </a:t>
            </a:r>
          </a:p>
          <a:p>
            <a:r>
              <a:rPr lang="de-CH" sz="3000" dirty="0"/>
              <a:t>39 Wer sein Leben findet, wird es verlieren, und wer sein </a:t>
            </a:r>
          </a:p>
          <a:p>
            <a:r>
              <a:rPr lang="de-CH" sz="3000" dirty="0"/>
              <a:t>Leben verliert um meinetwillen, wird es finden." (Mt 10,37-39)</a:t>
            </a:r>
          </a:p>
        </p:txBody>
      </p:sp>
    </p:spTree>
    <p:extLst>
      <p:ext uri="{BB962C8B-B14F-4D97-AF65-F5344CB8AC3E}">
        <p14:creationId xmlns:p14="http://schemas.microsoft.com/office/powerpoint/2010/main" val="20631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599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Zugehörigkeit und Bekenntnis </a:t>
            </a:r>
            <a:endParaRPr lang="de-CH" sz="36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664092-CDB7-9075-0838-1459F8F49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9" y="1430337"/>
            <a:ext cx="8014623" cy="60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27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Leiterschaft und Verantwortung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10030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"Als er aber die Volksmengen sah, wurde er innerlich bewegt </a:t>
            </a:r>
          </a:p>
          <a:p>
            <a:r>
              <a:rPr lang="de-CH" sz="3000" dirty="0"/>
              <a:t>über sie, weil sie erschöpft und hingestreckt waren wie Schafe, </a:t>
            </a:r>
          </a:p>
          <a:p>
            <a:r>
              <a:rPr lang="de-CH" sz="3000" dirty="0"/>
              <a:t>die keinen Hirten haben. 37 Dann spricht er zu seinen Jüngern: </a:t>
            </a:r>
          </a:p>
          <a:p>
            <a:r>
              <a:rPr lang="de-CH" sz="3000" dirty="0"/>
              <a:t>Die Ernte zwar ist groß, die Arbeiter aber sind wenige. </a:t>
            </a:r>
          </a:p>
          <a:p>
            <a:r>
              <a:rPr lang="de-CH" sz="3000" dirty="0"/>
              <a:t>38 Bittet nun den Herrn der Ernte, dass er Arbeiter in seine </a:t>
            </a:r>
          </a:p>
          <a:p>
            <a:r>
              <a:rPr lang="de-CH" sz="3000" dirty="0"/>
              <a:t>Ernte aussende." (Mt 9,36-38)</a:t>
            </a:r>
          </a:p>
        </p:txBody>
      </p:sp>
    </p:spTree>
    <p:extLst>
      <p:ext uri="{BB962C8B-B14F-4D97-AF65-F5344CB8AC3E}">
        <p14:creationId xmlns:p14="http://schemas.microsoft.com/office/powerpoint/2010/main" val="22141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27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Leiterschaft und Verantwortung</a:t>
            </a:r>
            <a:endParaRPr lang="de-CH" sz="36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59D948-3245-F1CE-DB78-09E0ABBE7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8" y="1300126"/>
            <a:ext cx="8666421" cy="57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518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Gericht über alles Sündige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384695"/>
            <a:ext cx="106053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In diesem ist Haman eine Vorschattung auf das Kreuz Jesu Christi,</a:t>
            </a:r>
          </a:p>
          <a:p>
            <a:r>
              <a:rPr lang="de-CH" sz="3000" dirty="0"/>
              <a:t> </a:t>
            </a:r>
          </a:p>
          <a:p>
            <a:r>
              <a:rPr lang="de-CH" sz="3000" dirty="0"/>
              <a:t>"durch welches er die Fürstentümer und die Gewalten ausgezogen </a:t>
            </a:r>
          </a:p>
          <a:p>
            <a:r>
              <a:rPr lang="de-CH" sz="3000" dirty="0"/>
              <a:t>(völlig entwaffnet) hatte, stellte er sie öffentlich zur Schau, </a:t>
            </a:r>
          </a:p>
          <a:p>
            <a:r>
              <a:rPr lang="de-CH" sz="3000" dirty="0"/>
              <a:t>indem er durch dasselbe über sie einen Triumpf hielt." (Kol 2,15)</a:t>
            </a:r>
          </a:p>
        </p:txBody>
      </p:sp>
    </p:spTree>
    <p:extLst>
      <p:ext uri="{BB962C8B-B14F-4D97-AF65-F5344CB8AC3E}">
        <p14:creationId xmlns:p14="http://schemas.microsoft.com/office/powerpoint/2010/main" val="88841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92688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Wie ist mein Verhältnis zum Judenvolk? - Antisemitismus</a:t>
            </a:r>
          </a:p>
        </p:txBody>
      </p:sp>
    </p:spTree>
    <p:extLst>
      <p:ext uri="{BB962C8B-B14F-4D97-AF65-F5344CB8AC3E}">
        <p14:creationId xmlns:p14="http://schemas.microsoft.com/office/powerpoint/2010/main" val="368937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81704" y="557349"/>
            <a:ext cx="93516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Denn so spricht der HERR der Heerscharen, nachdem die </a:t>
            </a:r>
          </a:p>
          <a:p>
            <a:r>
              <a:rPr lang="de-CH" sz="3000" dirty="0"/>
              <a:t>Herrlichkeit (Gott) mich (Messias) ausgesandt hat, über </a:t>
            </a:r>
          </a:p>
          <a:p>
            <a:r>
              <a:rPr lang="de-CH" sz="3000" dirty="0"/>
              <a:t>die Nationen, die euch geplündert haben – denn wer euch </a:t>
            </a:r>
          </a:p>
          <a:p>
            <a:r>
              <a:rPr lang="de-CH" sz="3000" dirty="0"/>
              <a:t>antastet, tastet seinen (Gottes) Augapfel an. (Sach 2,12)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E6DD2F-46C5-49B0-A1A3-F7684E99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0" y="2702296"/>
            <a:ext cx="8016909" cy="41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Breitbild</PresentationFormat>
  <Paragraphs>48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keywords>1 Samuel</cp:keywords>
  <cp:lastModifiedBy>Reinhard Briggeler</cp:lastModifiedBy>
  <cp:revision>127</cp:revision>
  <dcterms:created xsi:type="dcterms:W3CDTF">2018-05-19T05:14:58Z</dcterms:created>
  <dcterms:modified xsi:type="dcterms:W3CDTF">2024-04-28T05:10:21Z</dcterms:modified>
  <cp:category>Bibel</cp:category>
</cp:coreProperties>
</file>