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08" r:id="rId2"/>
    <p:sldId id="725" r:id="rId3"/>
    <p:sldId id="727" r:id="rId4"/>
    <p:sldId id="729" r:id="rId5"/>
    <p:sldId id="743" r:id="rId6"/>
    <p:sldId id="730" r:id="rId7"/>
    <p:sldId id="728" r:id="rId8"/>
    <p:sldId id="744" r:id="rId9"/>
    <p:sldId id="731" r:id="rId10"/>
    <p:sldId id="732" r:id="rId11"/>
    <p:sldId id="735" r:id="rId12"/>
    <p:sldId id="736" r:id="rId13"/>
    <p:sldId id="737" r:id="rId14"/>
    <p:sldId id="738" r:id="rId15"/>
    <p:sldId id="739" r:id="rId16"/>
    <p:sldId id="741" r:id="rId17"/>
    <p:sldId id="740" r:id="rId18"/>
    <p:sldId id="742" r:id="rId19"/>
    <p:sldId id="726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3" y="17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22.01.2023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22.01.2023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E0658DE-271B-2527-F09D-85ACEF828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430728"/>
            <a:ext cx="69821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6 | Toledot Terachs | 11,27 – 25,11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161219"/>
            <a:ext cx="103829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Was ist das Besondere an Israel, bzw. den Juden? Warum sollte </a:t>
            </a:r>
          </a:p>
          <a:p>
            <a:r>
              <a:rPr lang="de-DE" sz="3000" dirty="0"/>
              <a:t>Gott gerade Israel als seine erwählte Nation aussondern. Warum </a:t>
            </a:r>
          </a:p>
          <a:p>
            <a:r>
              <a:rPr lang="de-DE" sz="3000" dirty="0"/>
              <a:t>nicht eine andere Nation? Die Antwort liegt in Gottes souveräner </a:t>
            </a:r>
          </a:p>
          <a:p>
            <a:r>
              <a:rPr lang="de-DE" sz="3000" dirty="0"/>
              <a:t>Entscheidungsgewalt. Die Väter (Patriarchen) hatten keinen </a:t>
            </a:r>
          </a:p>
          <a:p>
            <a:r>
              <a:rPr lang="de-DE" sz="3000" dirty="0"/>
              <a:t>natürlichen Anspruch auf Gott. ER allein initiierte und erhielt </a:t>
            </a:r>
          </a:p>
          <a:p>
            <a:r>
              <a:rPr lang="de-DE" sz="3000" dirty="0"/>
              <a:t>diese Beziehungen zu den Patriarchen. …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9982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430728"/>
            <a:ext cx="69821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6 | Toledot Terachs | 11,27 – 25,11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161219"/>
            <a:ext cx="993502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… Dies sieht man u.A. durch ihre Erwählung. Normalerweise </a:t>
            </a:r>
          </a:p>
          <a:p>
            <a:r>
              <a:rPr lang="de-DE" sz="3000" dirty="0"/>
              <a:t>ist der erstgeborene Sohn erster Familienerbe und somit Sohn </a:t>
            </a:r>
          </a:p>
          <a:p>
            <a:r>
              <a:rPr lang="de-DE" sz="3000" dirty="0"/>
              <a:t>der Verheissung. Doch nicht die Erstgeborenen wurden von </a:t>
            </a:r>
          </a:p>
          <a:p>
            <a:r>
              <a:rPr lang="de-DE" sz="3000" dirty="0"/>
              <a:t>Gott erwählt, sondern die Jüngsten. Gott wählte nicht Haran, </a:t>
            </a:r>
          </a:p>
          <a:p>
            <a:r>
              <a:rPr lang="de-DE" sz="3000" dirty="0"/>
              <a:t>sondern Abram, Gott wählte Isaak und nicht Ismael, Gott </a:t>
            </a:r>
          </a:p>
          <a:p>
            <a:r>
              <a:rPr lang="de-DE" sz="3000" dirty="0"/>
              <a:t>wählte Jakob und nicht Esau und Gott wählte Joseph und </a:t>
            </a:r>
          </a:p>
          <a:p>
            <a:r>
              <a:rPr lang="de-DE" sz="3000" dirty="0"/>
              <a:t>nicht Ruben.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18093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921709"/>
            <a:ext cx="8243347" cy="710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Abraham: Rechtfertigung durch Glaube und Werke</a:t>
            </a:r>
            <a:endParaRPr lang="de-CH" sz="3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764808"/>
            <a:ext cx="99472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Während dieser Bund an mehreren Stellen bestätigt wird,</a:t>
            </a:r>
          </a:p>
          <a:p>
            <a:r>
              <a:rPr lang="de-CH" sz="3000" dirty="0"/>
              <a:t>bestätigt sich die Echtheit des Glaubens Abrahams in seiner </a:t>
            </a:r>
          </a:p>
          <a:p>
            <a:r>
              <a:rPr lang="de-CH" sz="3000" dirty="0"/>
              <a:t>Bereitschaft, seinen einzigen Sohn, den Sohn der Verheissung, </a:t>
            </a:r>
          </a:p>
          <a:p>
            <a:r>
              <a:rPr lang="de-CH" sz="3000" dirty="0"/>
              <a:t>Isaak, auf Gottes Geheiss hin zu opfern (Gen 22,1-14).</a:t>
            </a:r>
          </a:p>
        </p:txBody>
      </p:sp>
    </p:spTree>
    <p:extLst>
      <p:ext uri="{BB962C8B-B14F-4D97-AF65-F5344CB8AC3E}">
        <p14:creationId xmlns:p14="http://schemas.microsoft.com/office/powerpoint/2010/main" val="3133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1002789"/>
            <a:ext cx="64275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7 | Toledot Ismaels | 25,12 - 18</a:t>
            </a:r>
            <a:endParaRPr lang="de-CH" sz="30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BE7DDD5-CD16-03D7-3EA2-4709D8D6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21" y="1970855"/>
            <a:ext cx="11095768" cy="18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1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1002789"/>
            <a:ext cx="67625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8 | Toledot Isaaks | 25,19 – 35,29</a:t>
            </a:r>
            <a:endParaRPr lang="de-CH" sz="30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DB15925-CBEF-CD49-D7EF-88AB18FDF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20" y="1885165"/>
            <a:ext cx="10965443" cy="262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8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322624"/>
            <a:ext cx="67625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8 | Toledot Isaaks | 25,19 – 35,29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4BCFF8-E0DF-36F1-FFB7-6F776FCB902A}"/>
              </a:ext>
            </a:extLst>
          </p:cNvPr>
          <p:cNvSpPr txBox="1"/>
          <p:nvPr/>
        </p:nvSpPr>
        <p:spPr>
          <a:xfrm>
            <a:off x="671521" y="1073328"/>
            <a:ext cx="1001158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Isaak bat den HERRN für seine Frau, denn sie war </a:t>
            </a:r>
          </a:p>
          <a:p>
            <a:r>
              <a:rPr lang="de-CH" sz="3000" dirty="0"/>
              <a:t>unfruchtbar; da ließ der HERR sich von ihm erbitten, und </a:t>
            </a:r>
          </a:p>
          <a:p>
            <a:r>
              <a:rPr lang="de-CH" sz="3000" dirty="0"/>
              <a:t>Rebekka, seine Frau, wurde schwanger. Und die Kinder stießen </a:t>
            </a:r>
          </a:p>
          <a:p>
            <a:r>
              <a:rPr lang="de-CH" sz="3000" dirty="0"/>
              <a:t>sich in ihrem Leib. Da sagte sie: Wenn es so steht, warum </a:t>
            </a:r>
          </a:p>
          <a:p>
            <a:r>
              <a:rPr lang="de-CH" sz="3000" dirty="0"/>
              <a:t>⟨trifft⟩ mich dies? Und sie ging hin, den HERRN zu befragen. </a:t>
            </a:r>
          </a:p>
          <a:p>
            <a:r>
              <a:rPr lang="de-CH" sz="3000" dirty="0"/>
              <a:t>Der HERR aber sprach zu ihr: Zwei Nationen sind in deinem </a:t>
            </a:r>
          </a:p>
          <a:p>
            <a:r>
              <a:rPr lang="de-CH" sz="3000" dirty="0"/>
              <a:t>Leib, und zwei Volksstämme scheiden sich aus deinem Innern; </a:t>
            </a:r>
          </a:p>
          <a:p>
            <a:r>
              <a:rPr lang="de-CH" sz="3000" dirty="0"/>
              <a:t>und ein Volksstamm wird stärker sein als der andere, </a:t>
            </a:r>
          </a:p>
          <a:p>
            <a:r>
              <a:rPr lang="de-CH" sz="3000" dirty="0"/>
              <a:t>und der Ältere wird dem Jüngeren dienen. …</a:t>
            </a:r>
          </a:p>
        </p:txBody>
      </p:sp>
    </p:spTree>
    <p:extLst>
      <p:ext uri="{BB962C8B-B14F-4D97-AF65-F5344CB8AC3E}">
        <p14:creationId xmlns:p14="http://schemas.microsoft.com/office/powerpoint/2010/main" val="143904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322624"/>
            <a:ext cx="67625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8 | Toledot Isaaks | 25,19 – 35,29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4BCFF8-E0DF-36F1-FFB7-6F776FCB902A}"/>
              </a:ext>
            </a:extLst>
          </p:cNvPr>
          <p:cNvSpPr txBox="1"/>
          <p:nvPr/>
        </p:nvSpPr>
        <p:spPr>
          <a:xfrm>
            <a:off x="671521" y="1059815"/>
            <a:ext cx="10503388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als ihre Tage erfüllt waren, dass sie gebären sollte, siehe, </a:t>
            </a:r>
          </a:p>
          <a:p>
            <a:r>
              <a:rPr lang="de-CH" sz="3000" dirty="0"/>
              <a:t>da waren Zwillinge in ihrem Leib. Und der erste kam heraus, </a:t>
            </a:r>
          </a:p>
          <a:p>
            <a:r>
              <a:rPr lang="de-CH" sz="3000" dirty="0"/>
              <a:t>rötlich, ganz ⟨und gar⟩ wie ein haariger Mantel; und man gab </a:t>
            </a:r>
          </a:p>
          <a:p>
            <a:r>
              <a:rPr lang="de-CH" sz="3000" dirty="0"/>
              <a:t>ihm den Namen Esau. 26 Und danach kam sein Bruder heraus, </a:t>
            </a:r>
          </a:p>
          <a:p>
            <a:r>
              <a:rPr lang="de-CH" sz="3000" dirty="0"/>
              <a:t>und seine Hand hielt die Ferse Esaus. Da gab man ihm den </a:t>
            </a:r>
          </a:p>
          <a:p>
            <a:r>
              <a:rPr lang="de-CH" sz="3000" dirty="0"/>
              <a:t>Namen Jakob. Und Isaak war sechzig Jahre alt, als sie geboren </a:t>
            </a:r>
          </a:p>
          <a:p>
            <a:r>
              <a:rPr lang="de-CH" sz="3000" dirty="0"/>
              <a:t>wurden. 27 Und die Jungen wuchsen heran. Esau wurde ein </a:t>
            </a:r>
          </a:p>
          <a:p>
            <a:r>
              <a:rPr lang="de-CH" sz="3000" dirty="0"/>
              <a:t>jagdkundiger Mann, ein Mann des ⟨freien⟩ Feldes; Jakob aber </a:t>
            </a:r>
          </a:p>
          <a:p>
            <a:r>
              <a:rPr lang="de-CH" sz="3000" dirty="0"/>
              <a:t>war ein gesitteter Mann, der bei den Zelten blieb. Und Isaak hatte </a:t>
            </a:r>
          </a:p>
          <a:p>
            <a:r>
              <a:rPr lang="de-CH" sz="3000" dirty="0"/>
              <a:t>Esau lieb, denn Wildbret war nach seinem Mund; Rebekka aber </a:t>
            </a:r>
          </a:p>
          <a:p>
            <a:r>
              <a:rPr lang="de-CH" sz="3000" dirty="0"/>
              <a:t>hatte Jakob lieb." </a:t>
            </a:r>
            <a:r>
              <a:rPr lang="de-CH" sz="3000" b="1" dirty="0"/>
              <a:t>(25,21-28)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87162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1002789"/>
            <a:ext cx="79725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9 | Toledot Esau</a:t>
            </a:r>
            <a:r>
              <a:rPr lang="de-CH" sz="3000" b="1" baseline="30000" dirty="0"/>
              <a:t>1</a:t>
            </a:r>
            <a:r>
              <a:rPr lang="de-CH" sz="3000" b="1" dirty="0"/>
              <a:t>, das ist Edom | 36,1 – 8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9FACB44-06D9-E8E4-3035-B2F5595D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21" y="1969064"/>
            <a:ext cx="11032800" cy="234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6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223528"/>
            <a:ext cx="104626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10 | Toledot Esau</a:t>
            </a:r>
            <a:r>
              <a:rPr lang="de-CH" sz="3000" b="1" baseline="30000" dirty="0"/>
              <a:t>2</a:t>
            </a:r>
            <a:r>
              <a:rPr lang="de-CH" sz="3000" b="1" dirty="0"/>
              <a:t>, des Vaters der Edomiter | 36,9 – 37,1</a:t>
            </a:r>
            <a:endParaRPr lang="de-CH" sz="30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E97184B-9657-E74D-4497-7ED117C70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21" y="908623"/>
            <a:ext cx="10324386" cy="422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9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A90A1AF-E39D-84DE-43A6-135DC8D14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5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430728"/>
            <a:ext cx="42469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11-fache Toledot Struktur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161219"/>
            <a:ext cx="1066651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Letztendlich lässt sich die Bedeutung des Musters der Toledots </a:t>
            </a:r>
          </a:p>
          <a:p>
            <a:r>
              <a:rPr lang="de-CH" sz="3000" dirty="0"/>
              <a:t>am besten auf diese Weise zusammenfassen: </a:t>
            </a:r>
          </a:p>
          <a:p>
            <a:r>
              <a:rPr lang="de-CH" sz="3000" dirty="0"/>
              <a:t>Alle Völker bringen Menschen hervor, aber die Geschichte der </a:t>
            </a:r>
          </a:p>
          <a:p>
            <a:r>
              <a:rPr lang="de-CH" sz="3000" dirty="0"/>
              <a:t>Welt wird vom Volk Gottes geprägt und getragen. Oder anders </a:t>
            </a:r>
          </a:p>
          <a:p>
            <a:r>
              <a:rPr lang="de-CH" sz="3000" dirty="0"/>
              <a:t>formuliert: Alle Völker, bzw. Menschen bringen Dinge hervor, </a:t>
            </a:r>
          </a:p>
          <a:p>
            <a:r>
              <a:rPr lang="de-CH" sz="3000" dirty="0"/>
              <a:t>aber nur die gottesfürchtige Linie, d.h. der gläubige Überrest ist es, </a:t>
            </a:r>
          </a:p>
          <a:p>
            <a:r>
              <a:rPr lang="de-CH" sz="3000" dirty="0"/>
              <a:t>der Heilsgeschichte schreibt und somit heilsgeschichtliche </a:t>
            </a:r>
          </a:p>
          <a:p>
            <a:r>
              <a:rPr lang="de-CH" sz="3000" dirty="0"/>
              <a:t>Ereignisse hervorbringt (Toledot).</a:t>
            </a:r>
          </a:p>
        </p:txBody>
      </p:sp>
    </p:spTree>
    <p:extLst>
      <p:ext uri="{BB962C8B-B14F-4D97-AF65-F5344CB8AC3E}">
        <p14:creationId xmlns:p14="http://schemas.microsoft.com/office/powerpoint/2010/main" val="296201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510C06E-4DE4-1E38-EA16-F86BE18CF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53" y="81280"/>
            <a:ext cx="8372612" cy="6695439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B6313CC4-51B3-4CDD-C2BE-2A7905E15870}"/>
              </a:ext>
            </a:extLst>
          </p:cNvPr>
          <p:cNvSpPr/>
          <p:nvPr/>
        </p:nvSpPr>
        <p:spPr>
          <a:xfrm>
            <a:off x="5148566" y="2513474"/>
            <a:ext cx="324319" cy="362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B890287-46F2-7627-B201-C27170208CA1}"/>
              </a:ext>
            </a:extLst>
          </p:cNvPr>
          <p:cNvSpPr/>
          <p:nvPr/>
        </p:nvSpPr>
        <p:spPr>
          <a:xfrm>
            <a:off x="1102834" y="219967"/>
            <a:ext cx="8725840" cy="2478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9527E1E-2B38-7048-B5DF-D97214847A34}"/>
              </a:ext>
            </a:extLst>
          </p:cNvPr>
          <p:cNvSpPr/>
          <p:nvPr/>
        </p:nvSpPr>
        <p:spPr>
          <a:xfrm>
            <a:off x="8945805" y="4702629"/>
            <a:ext cx="324319" cy="923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96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6C3E560-04E2-C625-055A-980107509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53" y="81280"/>
            <a:ext cx="8372612" cy="6695439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40EA4D3-7708-EEF5-692C-1DB79BF6D82A}"/>
              </a:ext>
            </a:extLst>
          </p:cNvPr>
          <p:cNvSpPr/>
          <p:nvPr/>
        </p:nvSpPr>
        <p:spPr>
          <a:xfrm>
            <a:off x="8945805" y="4702629"/>
            <a:ext cx="324319" cy="923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1B0A643-4E33-5994-224F-F850656E3C88}"/>
              </a:ext>
            </a:extLst>
          </p:cNvPr>
          <p:cNvSpPr/>
          <p:nvPr/>
        </p:nvSpPr>
        <p:spPr>
          <a:xfrm>
            <a:off x="1900871" y="1108090"/>
            <a:ext cx="6810704" cy="12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414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6C3E560-04E2-C625-055A-980107509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53" y="81280"/>
            <a:ext cx="8372612" cy="6695439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40EA4D3-7708-EEF5-692C-1DB79BF6D82A}"/>
              </a:ext>
            </a:extLst>
          </p:cNvPr>
          <p:cNvSpPr/>
          <p:nvPr/>
        </p:nvSpPr>
        <p:spPr>
          <a:xfrm>
            <a:off x="8945805" y="4702629"/>
            <a:ext cx="324319" cy="923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160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161219"/>
            <a:ext cx="1033013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Für den in Sünde verharrenden Menschen bleibt am Ende </a:t>
            </a:r>
          </a:p>
          <a:p>
            <a:r>
              <a:rPr lang="de-CH" sz="3000" dirty="0"/>
              <a:t>keine eigene Schöpfung mehr übrig, sondern endet im Feuersee, </a:t>
            </a:r>
          </a:p>
          <a:p>
            <a:r>
              <a:rPr lang="de-CH" sz="3000" dirty="0"/>
              <a:t>der ursprünglich bereitet worden ist für den Teufel und seine </a:t>
            </a:r>
          </a:p>
          <a:p>
            <a:r>
              <a:rPr lang="de-CH" sz="3000" dirty="0"/>
              <a:t>Engel (Mt 25,41). Während für alle Gläubigen die Neuschöpfung </a:t>
            </a:r>
          </a:p>
          <a:p>
            <a:r>
              <a:rPr lang="de-CH" sz="3000" dirty="0"/>
              <a:t>von Himmel und Erde als ewige Bleibe noch ausstehend ist, </a:t>
            </a:r>
          </a:p>
          <a:p>
            <a:r>
              <a:rPr lang="de-CH" sz="3000" dirty="0"/>
              <a:t>hat Gott den ewigen Ort der Verdammnis für alle unbussfertigen </a:t>
            </a:r>
          </a:p>
          <a:p>
            <a:r>
              <a:rPr lang="de-CH" sz="3000" dirty="0"/>
              <a:t>Menschen schon vor der Siebentage-Schöpfung geschaffen - </a:t>
            </a:r>
          </a:p>
          <a:p>
            <a:r>
              <a:rPr lang="de-CH" sz="3000" dirty="0"/>
              <a:t>den Feuersee (Hölle) - Endstation alles Bösen.</a:t>
            </a:r>
          </a:p>
        </p:txBody>
      </p:sp>
    </p:spTree>
    <p:extLst>
      <p:ext uri="{BB962C8B-B14F-4D97-AF65-F5344CB8AC3E}">
        <p14:creationId xmlns:p14="http://schemas.microsoft.com/office/powerpoint/2010/main" val="166112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1088373"/>
            <a:ext cx="70318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Völkertafel und der Missionsauftrag Gottes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818864"/>
            <a:ext cx="977254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"Geht nun hin und macht alle Nationen zu Jüngern, und tauft </a:t>
            </a:r>
          </a:p>
          <a:p>
            <a:r>
              <a:rPr lang="de-CH" sz="3000" dirty="0"/>
              <a:t>sie auf den Namen des Vaters und des Sohnes und des </a:t>
            </a:r>
          </a:p>
          <a:p>
            <a:r>
              <a:rPr lang="de-CH" sz="3000" dirty="0"/>
              <a:t>Heiligen Geistes, 20 und lehrt sie alles zu bewahren, was ich </a:t>
            </a:r>
          </a:p>
          <a:p>
            <a:r>
              <a:rPr lang="de-CH" sz="3000" dirty="0"/>
              <a:t>euch geboten habe! Und siehe, ich bin bei euch alle Tage bis </a:t>
            </a:r>
          </a:p>
          <a:p>
            <a:r>
              <a:rPr lang="de-CH" sz="3000" dirty="0"/>
              <a:t>zur Vollendung des Zeitalters." </a:t>
            </a:r>
            <a:r>
              <a:rPr lang="de-CH" sz="3000" b="1" dirty="0"/>
              <a:t>(Mt 28,19-20)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90826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1088373"/>
            <a:ext cx="70318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Völkertafel und der Missionsauftrag Gottes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62EAFB0-F862-4FCA-B054-340C17FABBB2}"/>
              </a:ext>
            </a:extLst>
          </p:cNvPr>
          <p:cNvSpPr txBox="1"/>
          <p:nvPr/>
        </p:nvSpPr>
        <p:spPr>
          <a:xfrm>
            <a:off x="671521" y="1818864"/>
            <a:ext cx="961590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"Ich ermahne nun vor allen Dingen, dass Flehen, Gebete, </a:t>
            </a:r>
          </a:p>
          <a:p>
            <a:r>
              <a:rPr lang="de-CH" sz="3000" dirty="0"/>
              <a:t>Fürbitten, Danksagungen getan werden für </a:t>
            </a:r>
            <a:r>
              <a:rPr lang="de-CH" sz="3000" b="1" dirty="0"/>
              <a:t>alle</a:t>
            </a:r>
            <a:r>
              <a:rPr lang="de-CH" sz="3000" dirty="0"/>
              <a:t> Menschen,</a:t>
            </a:r>
          </a:p>
          <a:p>
            <a:r>
              <a:rPr lang="de-CH" sz="3000" dirty="0"/>
              <a:t>für Könige und alle, die in Hoheit sind, damit wir ein ruhiges </a:t>
            </a:r>
          </a:p>
          <a:p>
            <a:r>
              <a:rPr lang="de-CH" sz="3000" dirty="0"/>
              <a:t>und stilles Leben führen in aller Gottesfurcht und Ehrbarkeit.</a:t>
            </a:r>
          </a:p>
          <a:p>
            <a:r>
              <a:rPr lang="de-CH" sz="3000" dirty="0"/>
              <a:t>Dies ist gut und angenehm vor unserem Retter-Gott,</a:t>
            </a:r>
          </a:p>
          <a:p>
            <a:r>
              <a:rPr lang="de-CH" sz="3000" dirty="0"/>
              <a:t>welcher will, dass alle Menschen gerettet werden und zur </a:t>
            </a:r>
          </a:p>
          <a:p>
            <a:r>
              <a:rPr lang="de-CH" sz="3000" dirty="0"/>
              <a:t>Erkenntnis der Wahrheit kommen." </a:t>
            </a:r>
            <a:r>
              <a:rPr lang="de-CH" sz="3000" b="1" dirty="0"/>
              <a:t>(1Tim 2,1-4)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418000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71521" y="1002789"/>
            <a:ext cx="69821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Toledot 6 | Toledot Terachs | 11,27 – 25,11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4AF0410-394C-A4EB-7935-BC866FE3D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21" y="1906851"/>
            <a:ext cx="10668279" cy="198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1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818</Words>
  <Application>Microsoft Office PowerPoint</Application>
  <PresentationFormat>Breitbild</PresentationFormat>
  <Paragraphs>78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</dc:title>
  <dc:creator>Reinhard</dc:creator>
  <cp:keywords>Bibel</cp:keywords>
  <cp:lastModifiedBy>Reinhard Briggeler</cp:lastModifiedBy>
  <cp:revision>215</cp:revision>
  <dcterms:created xsi:type="dcterms:W3CDTF">2018-05-19T05:14:58Z</dcterms:created>
  <dcterms:modified xsi:type="dcterms:W3CDTF">2023-01-22T07:21:55Z</dcterms:modified>
</cp:coreProperties>
</file>