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702" r:id="rId2"/>
    <p:sldId id="818" r:id="rId3"/>
    <p:sldId id="807" r:id="rId4"/>
    <p:sldId id="824" r:id="rId5"/>
    <p:sldId id="816" r:id="rId6"/>
    <p:sldId id="823" r:id="rId7"/>
    <p:sldId id="801" r:id="rId8"/>
    <p:sldId id="822" r:id="rId9"/>
    <p:sldId id="804" r:id="rId10"/>
    <p:sldId id="828" r:id="rId11"/>
    <p:sldId id="825" r:id="rId12"/>
    <p:sldId id="829" r:id="rId13"/>
    <p:sldId id="821" r:id="rId14"/>
    <p:sldId id="820" r:id="rId15"/>
    <p:sldId id="830" r:id="rId16"/>
    <p:sldId id="817" r:id="rId17"/>
    <p:sldId id="831" r:id="rId18"/>
    <p:sldId id="819" r:id="rId19"/>
    <p:sldId id="832" r:id="rId20"/>
    <p:sldId id="826" r:id="rId21"/>
    <p:sldId id="833" r:id="rId22"/>
    <p:sldId id="827" r:id="rId23"/>
    <p:sldId id="834" r:id="rId24"/>
  </p:sldIdLst>
  <p:sldSz cx="12192000" cy="6858000"/>
  <p:notesSz cx="6797675" cy="9926638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hiller" panose="04020404031007020602" pitchFamily="82" charset="0"/>
      <p:regular r:id="rId35"/>
    </p:embeddedFont>
    <p:embeddedFont>
      <p:font typeface="Yu Gothic UI" panose="020B0500000000000000" pitchFamily="34" charset="-128"/>
      <p:regular r:id="rId36"/>
      <p:bold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FF0000"/>
    <a:srgbClr val="A50021"/>
    <a:srgbClr val="00CC00"/>
    <a:srgbClr val="66FF33"/>
    <a:srgbClr val="FFFF00"/>
    <a:srgbClr val="00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88058" autoAdjust="0"/>
  </p:normalViewPr>
  <p:slideViewPr>
    <p:cSldViewPr>
      <p:cViewPr varScale="1">
        <p:scale>
          <a:sx n="126" d="100"/>
          <a:sy n="126" d="100"/>
        </p:scale>
        <p:origin x="319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529C55B-AC04-CE0E-A556-87C17FDEB3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6" rIns="91492" bIns="45746" numCol="1" anchor="t" anchorCtr="0" compatLnSpc="1">
            <a:prstTxWarp prst="textNoShape">
              <a:avLst/>
            </a:prstTxWarp>
          </a:bodyPr>
          <a:lstStyle>
            <a:lvl1pPr algn="l" defTabSz="915825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83652CA-8247-6D41-2440-FF473403C6A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6" rIns="91492" bIns="45746" numCol="1" anchor="t" anchorCtr="0" compatLnSpc="1">
            <a:prstTxWarp prst="textNoShape">
              <a:avLst/>
            </a:prstTxWarp>
          </a:bodyPr>
          <a:lstStyle>
            <a:lvl1pPr algn="r" defTabSz="915825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C70C4216-79EC-9C4C-24CA-944A1110997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6" rIns="91492" bIns="45746" numCol="1" anchor="b" anchorCtr="0" compatLnSpc="1">
            <a:prstTxWarp prst="textNoShape">
              <a:avLst/>
            </a:prstTxWarp>
          </a:bodyPr>
          <a:lstStyle>
            <a:lvl1pPr algn="l" defTabSz="915825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A5342AD-FB8A-2825-D19D-2DF9C6EBD31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6" rIns="91492" bIns="457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2243CF5-84E9-4243-99D4-8497CB0F9A3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8493F12-2B72-8B4F-4746-563B3F7491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 eaLnBrk="1" hangingPunct="1">
              <a:spcBef>
                <a:spcPct val="2000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BE117E-31E8-AD7F-C694-710EDF9150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 eaLnBrk="1" hangingPunct="1">
              <a:spcBef>
                <a:spcPct val="2000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451B09F-A165-4690-802B-4BB42E65A5A8}" type="datetimeFigureOut">
              <a:rPr lang="de-CH"/>
              <a:pPr>
                <a:defRPr/>
              </a:pPr>
              <a:t>18.03.2023</a:t>
            </a:fld>
            <a:endParaRPr lang="de-CH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D00AE1E9-8F17-E0A2-ACC8-37BFCEDC76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4D04D7A4-735C-1DA8-6983-4B6DC8FE4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88221" tIns="44111" rIns="88221" bIns="44111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CEA58A-1A88-FEDD-18E7-CEC1BCC9C9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5300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 eaLnBrk="1" hangingPunct="1">
              <a:spcBef>
                <a:spcPct val="2000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1FDE57-5CEA-83F6-347D-9910181C2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</p:spPr>
        <p:txBody>
          <a:bodyPr vert="horz" wrap="square" lIns="88221" tIns="44111" rIns="88221" bIns="44111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95616B06-7059-4507-8979-A55299EF5F7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>
            <a:extLst>
              <a:ext uri="{FF2B5EF4-FFF2-40B4-BE49-F238E27FC236}">
                <a16:creationId xmlns:a16="http://schemas.microsoft.com/office/drawing/2014/main" id="{9B1F33A1-1215-A281-FA2A-E12478287D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>
            <a:extLst>
              <a:ext uri="{FF2B5EF4-FFF2-40B4-BE49-F238E27FC236}">
                <a16:creationId xmlns:a16="http://schemas.microsoft.com/office/drawing/2014/main" id="{291DF7D7-6A63-230F-C36A-2415370060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5124" name="Foliennummernplatzhalter 3">
            <a:extLst>
              <a:ext uri="{FF2B5EF4-FFF2-40B4-BE49-F238E27FC236}">
                <a16:creationId xmlns:a16="http://schemas.microsoft.com/office/drawing/2014/main" id="{FE1E71E9-59B0-2665-4CC6-241040797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70D32B7-8A88-48B8-A5E1-25BD57821F7F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>
            <a:extLst>
              <a:ext uri="{FF2B5EF4-FFF2-40B4-BE49-F238E27FC236}">
                <a16:creationId xmlns:a16="http://schemas.microsoft.com/office/drawing/2014/main" id="{3C2B4687-232C-CF6F-56AF-26972FD0BA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izenplatzhalter 2">
            <a:extLst>
              <a:ext uri="{FF2B5EF4-FFF2-40B4-BE49-F238E27FC236}">
                <a16:creationId xmlns:a16="http://schemas.microsoft.com/office/drawing/2014/main" id="{BACA67AC-C9F5-9EC6-F22C-93462A40F9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3556" name="Foliennummernplatzhalter 3">
            <a:extLst>
              <a:ext uri="{FF2B5EF4-FFF2-40B4-BE49-F238E27FC236}">
                <a16:creationId xmlns:a16="http://schemas.microsoft.com/office/drawing/2014/main" id="{2FAE07D0-1972-C2EF-86E3-7400B301D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7A7B53EA-C7A4-447D-85BE-CF530A5593EC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10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37EFEF3A-69A2-3219-A4E7-6AA362C29A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DBE71AFC-457A-41DF-DAF1-12CC69921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39C2C753-37B6-1EB1-CC96-B8FEB2F83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D77C8370-92D2-4009-A7E0-05F6CD511C60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11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>
            <a:extLst>
              <a:ext uri="{FF2B5EF4-FFF2-40B4-BE49-F238E27FC236}">
                <a16:creationId xmlns:a16="http://schemas.microsoft.com/office/drawing/2014/main" id="{A463BE6B-C74C-79A7-645D-75BBBEE0C7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izenplatzhalter 2">
            <a:extLst>
              <a:ext uri="{FF2B5EF4-FFF2-40B4-BE49-F238E27FC236}">
                <a16:creationId xmlns:a16="http://schemas.microsoft.com/office/drawing/2014/main" id="{CE5F9C34-FE70-39CF-5C80-B0147CD9A5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7652" name="Foliennummernplatzhalter 3">
            <a:extLst>
              <a:ext uri="{FF2B5EF4-FFF2-40B4-BE49-F238E27FC236}">
                <a16:creationId xmlns:a16="http://schemas.microsoft.com/office/drawing/2014/main" id="{A5B8A88F-0378-6505-0681-0BF24209A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2D4FCBE9-BBCD-43F0-ABD5-99478A5D2282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12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>
            <a:extLst>
              <a:ext uri="{FF2B5EF4-FFF2-40B4-BE49-F238E27FC236}">
                <a16:creationId xmlns:a16="http://schemas.microsoft.com/office/drawing/2014/main" id="{886A3440-5D06-3B4F-7365-28E400EE82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izenplatzhalter 2">
            <a:extLst>
              <a:ext uri="{FF2B5EF4-FFF2-40B4-BE49-F238E27FC236}">
                <a16:creationId xmlns:a16="http://schemas.microsoft.com/office/drawing/2014/main" id="{6098DFAE-412C-D3B7-00D0-624B3E3CA0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9700" name="Foliennummernplatzhalter 3">
            <a:extLst>
              <a:ext uri="{FF2B5EF4-FFF2-40B4-BE49-F238E27FC236}">
                <a16:creationId xmlns:a16="http://schemas.microsoft.com/office/drawing/2014/main" id="{4F69D11E-FA93-2315-5414-87B554C86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0F65349-3996-4F21-9AA5-F648D7344853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13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>
            <a:extLst>
              <a:ext uri="{FF2B5EF4-FFF2-40B4-BE49-F238E27FC236}">
                <a16:creationId xmlns:a16="http://schemas.microsoft.com/office/drawing/2014/main" id="{80A32AC8-3BB4-D0C1-6425-A91FE6DE0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izenplatzhalter 2">
            <a:extLst>
              <a:ext uri="{FF2B5EF4-FFF2-40B4-BE49-F238E27FC236}">
                <a16:creationId xmlns:a16="http://schemas.microsoft.com/office/drawing/2014/main" id="{09FEA218-452B-537D-D740-048BFF7057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1748" name="Foliennummernplatzhalter 3">
            <a:extLst>
              <a:ext uri="{FF2B5EF4-FFF2-40B4-BE49-F238E27FC236}">
                <a16:creationId xmlns:a16="http://schemas.microsoft.com/office/drawing/2014/main" id="{374FA8A7-61BF-7A67-E381-96580A3A2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FFA2158-986B-498F-B99F-B503E16A6020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14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>
            <a:extLst>
              <a:ext uri="{FF2B5EF4-FFF2-40B4-BE49-F238E27FC236}">
                <a16:creationId xmlns:a16="http://schemas.microsoft.com/office/drawing/2014/main" id="{686CECBC-2BA0-E329-B959-107E772338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izenplatzhalter 2">
            <a:extLst>
              <a:ext uri="{FF2B5EF4-FFF2-40B4-BE49-F238E27FC236}">
                <a16:creationId xmlns:a16="http://schemas.microsoft.com/office/drawing/2014/main" id="{DA1FBC51-A402-A23A-1108-0E644F3FEF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3796" name="Foliennummernplatzhalter 3">
            <a:extLst>
              <a:ext uri="{FF2B5EF4-FFF2-40B4-BE49-F238E27FC236}">
                <a16:creationId xmlns:a16="http://schemas.microsoft.com/office/drawing/2014/main" id="{CC465425-E5BE-33E0-93BA-4BDB3AF21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DAE515B5-B7B6-4ACF-A7E8-991471175F30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15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>
            <a:extLst>
              <a:ext uri="{FF2B5EF4-FFF2-40B4-BE49-F238E27FC236}">
                <a16:creationId xmlns:a16="http://schemas.microsoft.com/office/drawing/2014/main" id="{32C74320-3CB5-0693-B06E-3D704B8501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izenplatzhalter 2">
            <a:extLst>
              <a:ext uri="{FF2B5EF4-FFF2-40B4-BE49-F238E27FC236}">
                <a16:creationId xmlns:a16="http://schemas.microsoft.com/office/drawing/2014/main" id="{985DAEE8-4323-A2C2-D793-15E60DFB36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5844" name="Foliennummernplatzhalter 3">
            <a:extLst>
              <a:ext uri="{FF2B5EF4-FFF2-40B4-BE49-F238E27FC236}">
                <a16:creationId xmlns:a16="http://schemas.microsoft.com/office/drawing/2014/main" id="{3362F0B6-4BC6-6D2F-9C77-FB9659F42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BB745273-BAA4-4EBB-A09B-30B24C0D5EC4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16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>
            <a:extLst>
              <a:ext uri="{FF2B5EF4-FFF2-40B4-BE49-F238E27FC236}">
                <a16:creationId xmlns:a16="http://schemas.microsoft.com/office/drawing/2014/main" id="{E8D1F9A0-FC4A-223C-E821-61BB475C43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>
            <a:extLst>
              <a:ext uri="{FF2B5EF4-FFF2-40B4-BE49-F238E27FC236}">
                <a16:creationId xmlns:a16="http://schemas.microsoft.com/office/drawing/2014/main" id="{1020153E-5080-26E0-1FBC-051F64DED2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7892" name="Foliennummernplatzhalter 3">
            <a:extLst>
              <a:ext uri="{FF2B5EF4-FFF2-40B4-BE49-F238E27FC236}">
                <a16:creationId xmlns:a16="http://schemas.microsoft.com/office/drawing/2014/main" id="{605E364B-B60F-7AA9-69E3-EE6B52766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2279F35C-909D-49CA-A852-DC1B85184866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17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>
            <a:extLst>
              <a:ext uri="{FF2B5EF4-FFF2-40B4-BE49-F238E27FC236}">
                <a16:creationId xmlns:a16="http://schemas.microsoft.com/office/drawing/2014/main" id="{73057B67-13BE-EAAD-4E12-4F5F07CD6C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izenplatzhalter 2">
            <a:extLst>
              <a:ext uri="{FF2B5EF4-FFF2-40B4-BE49-F238E27FC236}">
                <a16:creationId xmlns:a16="http://schemas.microsoft.com/office/drawing/2014/main" id="{5C25970D-EF2D-EDF9-4C11-3EE71C0E88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9940" name="Foliennummernplatzhalter 3">
            <a:extLst>
              <a:ext uri="{FF2B5EF4-FFF2-40B4-BE49-F238E27FC236}">
                <a16:creationId xmlns:a16="http://schemas.microsoft.com/office/drawing/2014/main" id="{3EF28A19-A11A-16D6-7275-531DCB19E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B21B9E9-CC18-485C-A846-89168C751C4D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18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37DFCEAD-E77F-0B78-E5FE-2591CB3ED4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599FC5A0-36E4-276C-D3C4-5331A5D356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B3012B71-391B-0721-4D4B-59A69871E7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DCD091B9-145A-48FF-A924-693F78B43CD1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19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>
            <a:extLst>
              <a:ext uri="{FF2B5EF4-FFF2-40B4-BE49-F238E27FC236}">
                <a16:creationId xmlns:a16="http://schemas.microsoft.com/office/drawing/2014/main" id="{EB852B4C-D5D0-CF0E-1965-D47D79E234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izenplatzhalter 2">
            <a:extLst>
              <a:ext uri="{FF2B5EF4-FFF2-40B4-BE49-F238E27FC236}">
                <a16:creationId xmlns:a16="http://schemas.microsoft.com/office/drawing/2014/main" id="{85E23192-3B58-04EA-80D1-45CA3F9239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7172" name="Foliennummernplatzhalter 3">
            <a:extLst>
              <a:ext uri="{FF2B5EF4-FFF2-40B4-BE49-F238E27FC236}">
                <a16:creationId xmlns:a16="http://schemas.microsoft.com/office/drawing/2014/main" id="{DC81253D-345E-8F10-EA9D-3559724F7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53590AB4-A3EB-42FC-8A5D-08020B93ACFE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>
            <a:extLst>
              <a:ext uri="{FF2B5EF4-FFF2-40B4-BE49-F238E27FC236}">
                <a16:creationId xmlns:a16="http://schemas.microsoft.com/office/drawing/2014/main" id="{B8D2C9A5-2379-224B-74A2-37B455A021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izenplatzhalter 2">
            <a:extLst>
              <a:ext uri="{FF2B5EF4-FFF2-40B4-BE49-F238E27FC236}">
                <a16:creationId xmlns:a16="http://schemas.microsoft.com/office/drawing/2014/main" id="{91A4B8CE-354E-9D9B-5EF2-2C2E88F14E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44036" name="Foliennummernplatzhalter 3">
            <a:extLst>
              <a:ext uri="{FF2B5EF4-FFF2-40B4-BE49-F238E27FC236}">
                <a16:creationId xmlns:a16="http://schemas.microsoft.com/office/drawing/2014/main" id="{3644BCB4-8A98-9D58-0D41-768F2979B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16F13311-6C49-4BB2-83CC-2A06F51D2821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20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>
            <a:extLst>
              <a:ext uri="{FF2B5EF4-FFF2-40B4-BE49-F238E27FC236}">
                <a16:creationId xmlns:a16="http://schemas.microsoft.com/office/drawing/2014/main" id="{2A6255DC-F0D0-9FE3-3C34-924496AB2E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>
            <a:extLst>
              <a:ext uri="{FF2B5EF4-FFF2-40B4-BE49-F238E27FC236}">
                <a16:creationId xmlns:a16="http://schemas.microsoft.com/office/drawing/2014/main" id="{4BB179CA-88B4-149E-538D-47EEBD1F35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46084" name="Foliennummernplatzhalter 3">
            <a:extLst>
              <a:ext uri="{FF2B5EF4-FFF2-40B4-BE49-F238E27FC236}">
                <a16:creationId xmlns:a16="http://schemas.microsoft.com/office/drawing/2014/main" id="{DC1AC27A-7C2D-FA19-C2A3-59D0FC64D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13255716-D222-48EA-9803-2F09D9988430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21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>
            <a:extLst>
              <a:ext uri="{FF2B5EF4-FFF2-40B4-BE49-F238E27FC236}">
                <a16:creationId xmlns:a16="http://schemas.microsoft.com/office/drawing/2014/main" id="{8076BF67-5195-A9CE-4B1B-A5EFD90956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izenplatzhalter 2">
            <a:extLst>
              <a:ext uri="{FF2B5EF4-FFF2-40B4-BE49-F238E27FC236}">
                <a16:creationId xmlns:a16="http://schemas.microsoft.com/office/drawing/2014/main" id="{CA09592C-D1A7-B274-0D6E-42EBEE663A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48132" name="Foliennummernplatzhalter 3">
            <a:extLst>
              <a:ext uri="{FF2B5EF4-FFF2-40B4-BE49-F238E27FC236}">
                <a16:creationId xmlns:a16="http://schemas.microsoft.com/office/drawing/2014/main" id="{612A30DC-9310-8049-8CD6-3A0C9054B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7A714AC2-1963-42D9-AC6B-2453E315D044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22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>
            <a:extLst>
              <a:ext uri="{FF2B5EF4-FFF2-40B4-BE49-F238E27FC236}">
                <a16:creationId xmlns:a16="http://schemas.microsoft.com/office/drawing/2014/main" id="{D041A48E-EC0D-81D6-D435-D907C0058E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izenplatzhalter 2">
            <a:extLst>
              <a:ext uri="{FF2B5EF4-FFF2-40B4-BE49-F238E27FC236}">
                <a16:creationId xmlns:a16="http://schemas.microsoft.com/office/drawing/2014/main" id="{7BF836E1-84BD-43C5-DBCF-07FDF7138D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50180" name="Foliennummernplatzhalter 3">
            <a:extLst>
              <a:ext uri="{FF2B5EF4-FFF2-40B4-BE49-F238E27FC236}">
                <a16:creationId xmlns:a16="http://schemas.microsoft.com/office/drawing/2014/main" id="{EFA310B2-18F5-ACA4-4C61-C31394F85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A5D5F3C0-9965-464B-A116-4A61C674E40D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23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EFB7D51-F25B-7231-452E-47925048DB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izenplatzhalter 2">
            <a:extLst>
              <a:ext uri="{FF2B5EF4-FFF2-40B4-BE49-F238E27FC236}">
                <a16:creationId xmlns:a16="http://schemas.microsoft.com/office/drawing/2014/main" id="{C8A8678B-DD46-EB90-1A82-937423F7C5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9220" name="Foliennummernplatzhalter 3">
            <a:extLst>
              <a:ext uri="{FF2B5EF4-FFF2-40B4-BE49-F238E27FC236}">
                <a16:creationId xmlns:a16="http://schemas.microsoft.com/office/drawing/2014/main" id="{9A75DC14-A9C5-8C90-3505-973F56130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A28E78F2-3BFB-459E-B931-06CD652168B3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3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7A759EBD-A590-7906-60AA-6C09F10838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>
            <a:extLst>
              <a:ext uri="{FF2B5EF4-FFF2-40B4-BE49-F238E27FC236}">
                <a16:creationId xmlns:a16="http://schemas.microsoft.com/office/drawing/2014/main" id="{CB874DD9-F835-BDD0-D9A9-B1AAF7D41C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9BE1EBA6-CF62-BC5C-4E86-3E1947D46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B6F7336-E762-4835-A299-AFF7C650B8B4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4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>
            <a:extLst>
              <a:ext uri="{FF2B5EF4-FFF2-40B4-BE49-F238E27FC236}">
                <a16:creationId xmlns:a16="http://schemas.microsoft.com/office/drawing/2014/main" id="{F5363162-A1CD-5D76-4297-F350C03122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>
            <a:extLst>
              <a:ext uri="{FF2B5EF4-FFF2-40B4-BE49-F238E27FC236}">
                <a16:creationId xmlns:a16="http://schemas.microsoft.com/office/drawing/2014/main" id="{60D54299-3DCC-C23C-19B4-8914E29CE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3316" name="Foliennummernplatzhalter 3">
            <a:extLst>
              <a:ext uri="{FF2B5EF4-FFF2-40B4-BE49-F238E27FC236}">
                <a16:creationId xmlns:a16="http://schemas.microsoft.com/office/drawing/2014/main" id="{A5763F3F-F2BA-E6B4-0A95-9752DCE16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23CD4C01-0BC4-4375-A470-EB6397FBC684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5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4D3B4219-46BA-973E-1BB5-65B15620B5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6A4610DE-66A4-301A-9189-7864F448DC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F0DF8BDD-BC56-64E8-7723-D790200F4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F81ECCE6-C4DA-4436-B23F-E1A0B3CD2AC6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6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>
            <a:extLst>
              <a:ext uri="{FF2B5EF4-FFF2-40B4-BE49-F238E27FC236}">
                <a16:creationId xmlns:a16="http://schemas.microsoft.com/office/drawing/2014/main" id="{0035BE48-2E0B-E1D2-2D86-65BEF3F519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izenplatzhalter 2">
            <a:extLst>
              <a:ext uri="{FF2B5EF4-FFF2-40B4-BE49-F238E27FC236}">
                <a16:creationId xmlns:a16="http://schemas.microsoft.com/office/drawing/2014/main" id="{CE8575EE-FC02-9D1B-1A3A-EF8FD37DE2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7412" name="Foliennummernplatzhalter 3">
            <a:extLst>
              <a:ext uri="{FF2B5EF4-FFF2-40B4-BE49-F238E27FC236}">
                <a16:creationId xmlns:a16="http://schemas.microsoft.com/office/drawing/2014/main" id="{0C61E1E9-C82B-8320-3567-23DFB7530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4BE32AA5-18C8-476F-A113-4242BDC52C8F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7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0DB478A6-3810-B058-0741-33D0DA9BD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B97AF6F5-84EB-3C56-EADC-B5A2BC91AE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0749C527-7706-8E90-30FE-826B05196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851741B3-3758-4BE1-9149-6886322926A6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8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>
            <a:extLst>
              <a:ext uri="{FF2B5EF4-FFF2-40B4-BE49-F238E27FC236}">
                <a16:creationId xmlns:a16="http://schemas.microsoft.com/office/drawing/2014/main" id="{2E01F7C4-9C4F-7C21-F6AC-0C3E3EB9C8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izenplatzhalter 2">
            <a:extLst>
              <a:ext uri="{FF2B5EF4-FFF2-40B4-BE49-F238E27FC236}">
                <a16:creationId xmlns:a16="http://schemas.microsoft.com/office/drawing/2014/main" id="{1E4275E3-A6E4-E642-3091-275E23FAED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1508" name="Foliennummernplatzhalter 3">
            <a:extLst>
              <a:ext uri="{FF2B5EF4-FFF2-40B4-BE49-F238E27FC236}">
                <a16:creationId xmlns:a16="http://schemas.microsoft.com/office/drawing/2014/main" id="{16778F7D-EF79-A649-7A73-23A41F039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1A127E8E-FFDB-4C62-B255-005BDDFC8B65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9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97C974-A2E3-7AD5-AA3B-A26999DD2E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C47696-B06C-25CC-3588-F37C073AFE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91588D-1FA2-BF27-3BA3-D640EC02F3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D36F4-BD18-49AA-A4A3-4A4BC1A1AE3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56369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DBDBAD-BAE1-857B-AC55-54F3802066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73A5C1-497C-B5F5-1524-476FFFB80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6DC060-CCF8-8110-7E64-50B40ED44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1F053-C4CB-4E73-9D5C-9678F602872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9817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43F004-69AC-2F69-E8C9-3FC8100F8C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2F18E0-710A-EB42-E080-7ADF476CF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830C2E-E74C-E444-EA43-76835D6788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A2853-C602-48D2-AB9F-C26892B718D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6913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38CC33-C967-39F0-ED7A-1CC9B6017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364044-C970-9504-411B-70C7C2D79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FA799B-2AF5-5C4B-F8ED-74B316D0C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A091E-781A-42F8-9EAE-03AD0EFB267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900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EF97FE-D34A-EA06-CE51-5BBFA4506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0058D3-BCA5-79ED-7D67-53513D252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EC0678-1879-8F4B-81F0-C37B1F7D12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85663-4C7C-49A6-AC7A-D70476F55BC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6876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E1F03-3FC9-7DE0-D50D-3A109311F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FD160-3776-BA4C-3A95-16F409FD26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C5AF5B-D376-D689-FB49-57C42DB7D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41156-7F6A-48F5-8F91-76217272878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0006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FE2A4E-F835-3963-465F-050AE6F1ED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7D2A205-314C-2B28-C991-F564EFCB03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82D41F7-7B55-EE3F-13F3-292FB27F53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0C776-DB37-41BF-96F7-5CA25B480413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0907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BFB3703-3EEC-E46F-3E9E-0BC1CE59B1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287F92-B909-38A8-A703-09AF1C3E9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E11229-9766-D53E-A6B2-FFA043456E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29859-79FD-41F2-A4CC-6A469BDC2AC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3616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3B244F-A42F-B7D1-4652-0EB343D5B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9FC5E95-2847-9472-ADD7-BFE4C41AF3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797771-564B-A8F1-33B3-9EA73BE85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146A9-86FD-49A3-AE42-4708E2FD478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1841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8ADBA-152B-BF03-78A1-A20A928EFE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0C6D1-C4CC-4173-3F7D-7DD2EA7F08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E37CB3-BAAD-AC70-0730-51C57AE7C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9FCDB-B13B-48D8-8D8E-31FEB20C98A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83292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7FDD57-1FC5-8E44-FDEF-427D9EE029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3835CA-C30D-49EB-59E8-7022227603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242062-27EE-EE0C-A1C6-897FA3226E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A7A6F-AE04-4D1D-934F-E1AEF8D6EDB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3465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FB8770-5ED8-F09D-81C7-B9EEBE68E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ADF7F5-75CA-0207-DA23-A4C8AD618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Textmasterformate durch Klicken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A0AF370-9B6D-3FD8-8435-7398082DAE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C9D60DE-42F9-979B-E89F-23E067FFB7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DC8B0E-C37B-6952-A81D-14C7B995AF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21C461-4F97-4599-877D-D2423925DA8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E3D536F-E8DD-A281-850D-B7FA2224D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4099" name="Group 3">
            <a:extLst>
              <a:ext uri="{FF2B5EF4-FFF2-40B4-BE49-F238E27FC236}">
                <a16:creationId xmlns:a16="http://schemas.microsoft.com/office/drawing/2014/main" id="{D1B12A18-3A1E-7988-332F-88F0956498E1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4107" name="Rectangle 4">
              <a:extLst>
                <a:ext uri="{FF2B5EF4-FFF2-40B4-BE49-F238E27FC236}">
                  <a16:creationId xmlns:a16="http://schemas.microsoft.com/office/drawing/2014/main" id="{008200E7-B5BD-D3D4-683C-DF19C9D9D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4108" name="Rectangle 5">
              <a:extLst>
                <a:ext uri="{FF2B5EF4-FFF2-40B4-BE49-F238E27FC236}">
                  <a16:creationId xmlns:a16="http://schemas.microsoft.com/office/drawing/2014/main" id="{5106717C-0F2A-4CBD-A5A8-F20054437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4100" name="Rectangle 6">
            <a:extLst>
              <a:ext uri="{FF2B5EF4-FFF2-40B4-BE49-F238E27FC236}">
                <a16:creationId xmlns:a16="http://schemas.microsoft.com/office/drawing/2014/main" id="{7FC1C486-C4F0-8E8A-08FE-1C37E8D0A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101" name="Rectangle 7">
            <a:extLst>
              <a:ext uri="{FF2B5EF4-FFF2-40B4-BE49-F238E27FC236}">
                <a16:creationId xmlns:a16="http://schemas.microsoft.com/office/drawing/2014/main" id="{B8112D10-9F8E-7E7E-6B27-3A2971F08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102" name="AutoShape 10" descr="Bildergebnis für lepramission schweiz">
            <a:extLst>
              <a:ext uri="{FF2B5EF4-FFF2-40B4-BE49-F238E27FC236}">
                <a16:creationId xmlns:a16="http://schemas.microsoft.com/office/drawing/2014/main" id="{E1443751-4ACA-662D-6491-6F8A58E31F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103" name="AutoShape 12" descr="Bildergebnis für lepramission schweiz">
            <a:extLst>
              <a:ext uri="{FF2B5EF4-FFF2-40B4-BE49-F238E27FC236}">
                <a16:creationId xmlns:a16="http://schemas.microsoft.com/office/drawing/2014/main" id="{56658AE5-98F9-7C43-EC5F-EECB99B158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104" name="Textfeld 14">
            <a:extLst>
              <a:ext uri="{FF2B5EF4-FFF2-40B4-BE49-F238E27FC236}">
                <a16:creationId xmlns:a16="http://schemas.microsoft.com/office/drawing/2014/main" id="{D399E67A-2D4A-B427-1C07-538712A0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5661025"/>
            <a:ext cx="4200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https://dwellingintheword.wordpress.com/2019/09/02/2696-revelation-1/</a:t>
            </a:r>
          </a:p>
        </p:txBody>
      </p:sp>
      <p:sp>
        <p:nvSpPr>
          <p:cNvPr id="4105" name="Textfeld 1">
            <a:extLst>
              <a:ext uri="{FF2B5EF4-FFF2-40B4-BE49-F238E27FC236}">
                <a16:creationId xmlns:a16="http://schemas.microsoft.com/office/drawing/2014/main" id="{BB1F42A9-05B2-391A-42CA-B94C99366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1535113"/>
            <a:ext cx="47434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9000" b="1">
                <a:latin typeface="Yu Gothic UI" panose="020B0500000000000000" pitchFamily="34" charset="-128"/>
                <a:ea typeface="Yu Gothic UI" panose="020B0500000000000000" pitchFamily="34" charset="-128"/>
              </a:rPr>
              <a:t>Levitikus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9000" b="1">
                <a:latin typeface="Yu Gothic UI" panose="020B0500000000000000" pitchFamily="34" charset="-128"/>
                <a:ea typeface="Yu Gothic UI" panose="020B0500000000000000" pitchFamily="34" charset="-128"/>
              </a:rPr>
              <a:t>(3 Mose)</a:t>
            </a:r>
            <a:endParaRPr lang="de-CH" altLang="de-DE" sz="600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00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00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4106" name="Grafik 2">
            <a:extLst>
              <a:ext uri="{FF2B5EF4-FFF2-40B4-BE49-F238E27FC236}">
                <a16:creationId xmlns:a16="http://schemas.microsoft.com/office/drawing/2014/main" id="{B8728C60-FDCA-A775-DC3B-DD9113312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21AAA4E3-9368-B2C5-12C4-B41E6C3EE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2531" name="Rectangle 7">
            <a:extLst>
              <a:ext uri="{FF2B5EF4-FFF2-40B4-BE49-F238E27FC236}">
                <a16:creationId xmlns:a16="http://schemas.microsoft.com/office/drawing/2014/main" id="{6CB80186-5F25-16FC-6DB7-1EBE906CD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2532" name="AutoShape 10" descr="Bildergebnis für lepramission schweiz">
            <a:extLst>
              <a:ext uri="{FF2B5EF4-FFF2-40B4-BE49-F238E27FC236}">
                <a16:creationId xmlns:a16="http://schemas.microsoft.com/office/drawing/2014/main" id="{E92BEF6D-6C85-8122-5EBB-545B158715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2533" name="AutoShape 12" descr="Bildergebnis für lepramission schweiz">
            <a:extLst>
              <a:ext uri="{FF2B5EF4-FFF2-40B4-BE49-F238E27FC236}">
                <a16:creationId xmlns:a16="http://schemas.microsoft.com/office/drawing/2014/main" id="{8009D102-C0B1-DA9D-7047-06A2FF659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2534" name="Textfeld 2">
            <a:extLst>
              <a:ext uri="{FF2B5EF4-FFF2-40B4-BE49-F238E27FC236}">
                <a16:creationId xmlns:a16="http://schemas.microsoft.com/office/drawing/2014/main" id="{0444560E-59A7-8E56-F83B-1BF544AF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B06F763-EDE9-39E3-C6D3-AA499E3A6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18761778-61EB-7F2A-4BE7-DDDBD6631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938" y="2635250"/>
            <a:ext cx="1285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C0B8FED0-C972-0F8B-FE4C-381CFC3BE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4581" name="Rectangle 7">
            <a:extLst>
              <a:ext uri="{FF2B5EF4-FFF2-40B4-BE49-F238E27FC236}">
                <a16:creationId xmlns:a16="http://schemas.microsoft.com/office/drawing/2014/main" id="{0E7DF5AB-8B6A-C4CC-E4FC-4F27D680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4582" name="AutoShape 10" descr="Bildergebnis für lepramission schweiz">
            <a:extLst>
              <a:ext uri="{FF2B5EF4-FFF2-40B4-BE49-F238E27FC236}">
                <a16:creationId xmlns:a16="http://schemas.microsoft.com/office/drawing/2014/main" id="{CA55E41A-8F61-8B9B-4800-877509C2E3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83" name="AutoShape 12" descr="Bildergebnis für lepramission schweiz">
            <a:extLst>
              <a:ext uri="{FF2B5EF4-FFF2-40B4-BE49-F238E27FC236}">
                <a16:creationId xmlns:a16="http://schemas.microsoft.com/office/drawing/2014/main" id="{E29F2F9C-DBF2-6479-1A0C-BF5BB87F2A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84" name="Textfeld 11">
            <a:extLst>
              <a:ext uri="{FF2B5EF4-FFF2-40B4-BE49-F238E27FC236}">
                <a16:creationId xmlns:a16="http://schemas.microsoft.com/office/drawing/2014/main" id="{F464DC02-1AB7-10EA-A6D5-BBDF2D50C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77788"/>
            <a:ext cx="38909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500">
                <a:solidFill>
                  <a:schemeClr val="bg1"/>
                </a:solidFill>
                <a:latin typeface="Arial Narrow" panose="020B0606020202030204" pitchFamily="34" charset="0"/>
              </a:rPr>
              <a:t>Klippdachs</a:t>
            </a:r>
          </a:p>
        </p:txBody>
      </p:sp>
      <p:pic>
        <p:nvPicPr>
          <p:cNvPr id="24585" name="Bild 2" descr="Scapegoat (Leviticus) – Cruciform Church of Christ">
            <a:extLst>
              <a:ext uri="{FF2B5EF4-FFF2-40B4-BE49-F238E27FC236}">
                <a16:creationId xmlns:a16="http://schemas.microsoft.com/office/drawing/2014/main" id="{33A24EA1-C305-64C3-38F4-01F1A534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-20638"/>
            <a:ext cx="841375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feld 3">
            <a:extLst>
              <a:ext uri="{FF2B5EF4-FFF2-40B4-BE49-F238E27FC236}">
                <a16:creationId xmlns:a16="http://schemas.microsoft.com/office/drawing/2014/main" id="{A8AAA1E5-8C25-72C7-EF35-5BEE853B9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6308725"/>
            <a:ext cx="2689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https://www.monergism.com/day-atonement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F0D111CB-F1C2-EED6-F6AD-CE41FB375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93D6D008-E276-FB6F-66D1-755C6D50A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6628" name="AutoShape 10" descr="Bildergebnis für lepramission schweiz">
            <a:extLst>
              <a:ext uri="{FF2B5EF4-FFF2-40B4-BE49-F238E27FC236}">
                <a16:creationId xmlns:a16="http://schemas.microsoft.com/office/drawing/2014/main" id="{D910EAA5-8271-3D85-C76F-4F4819D606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6629" name="AutoShape 12" descr="Bildergebnis für lepramission schweiz">
            <a:extLst>
              <a:ext uri="{FF2B5EF4-FFF2-40B4-BE49-F238E27FC236}">
                <a16:creationId xmlns:a16="http://schemas.microsoft.com/office/drawing/2014/main" id="{9F4A6078-D096-DC1C-D6B7-A376B8768D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6630" name="Textfeld 2">
            <a:extLst>
              <a:ext uri="{FF2B5EF4-FFF2-40B4-BE49-F238E27FC236}">
                <a16:creationId xmlns:a16="http://schemas.microsoft.com/office/drawing/2014/main" id="{8C4166FA-DC05-DB0C-208F-1FFD4746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EE335DF-BFB5-2BA9-162C-BF2EB6911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28675" name="Group 3">
            <a:extLst>
              <a:ext uri="{FF2B5EF4-FFF2-40B4-BE49-F238E27FC236}">
                <a16:creationId xmlns:a16="http://schemas.microsoft.com/office/drawing/2014/main" id="{72253637-FC16-DE71-12BD-0AE532DBCF79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28683" name="Rectangle 4">
              <a:extLst>
                <a:ext uri="{FF2B5EF4-FFF2-40B4-BE49-F238E27FC236}">
                  <a16:creationId xmlns:a16="http://schemas.microsoft.com/office/drawing/2014/main" id="{9F5A27B5-8901-C730-8930-8CEC9559E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28684" name="Rectangle 5">
              <a:extLst>
                <a:ext uri="{FF2B5EF4-FFF2-40B4-BE49-F238E27FC236}">
                  <a16:creationId xmlns:a16="http://schemas.microsoft.com/office/drawing/2014/main" id="{554380D5-3629-F68B-C3FE-83C6100D2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28676" name="Rectangle 6">
            <a:extLst>
              <a:ext uri="{FF2B5EF4-FFF2-40B4-BE49-F238E27FC236}">
                <a16:creationId xmlns:a16="http://schemas.microsoft.com/office/drawing/2014/main" id="{58D3C933-1E82-AD65-A859-E28F5657F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8677" name="Rectangle 7">
            <a:extLst>
              <a:ext uri="{FF2B5EF4-FFF2-40B4-BE49-F238E27FC236}">
                <a16:creationId xmlns:a16="http://schemas.microsoft.com/office/drawing/2014/main" id="{EFA0C445-2250-1FC7-47AD-D0C144AF8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8678" name="AutoShape 10" descr="Bildergebnis für lepramission schweiz">
            <a:extLst>
              <a:ext uri="{FF2B5EF4-FFF2-40B4-BE49-F238E27FC236}">
                <a16:creationId xmlns:a16="http://schemas.microsoft.com/office/drawing/2014/main" id="{045E8934-D7A9-54CE-74D2-8795CC131A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8679" name="AutoShape 12" descr="Bildergebnis für lepramission schweiz">
            <a:extLst>
              <a:ext uri="{FF2B5EF4-FFF2-40B4-BE49-F238E27FC236}">
                <a16:creationId xmlns:a16="http://schemas.microsoft.com/office/drawing/2014/main" id="{38B19198-2586-EDDB-ED0C-DBCDFADC1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8680" name="Textfeld 2">
            <a:extLst>
              <a:ext uri="{FF2B5EF4-FFF2-40B4-BE49-F238E27FC236}">
                <a16:creationId xmlns:a16="http://schemas.microsoft.com/office/drawing/2014/main" id="{E5FDB7DC-8092-E20C-2E82-FD0938598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pic>
        <p:nvPicPr>
          <p:cNvPr id="28681" name="Picture 2" descr="Cain and Abel | Answers in Genesis">
            <a:extLst>
              <a:ext uri="{FF2B5EF4-FFF2-40B4-BE49-F238E27FC236}">
                <a16:creationId xmlns:a16="http://schemas.microsoft.com/office/drawing/2014/main" id="{23D17AB9-A0DF-0C63-D270-8388A12F5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0" r="5270"/>
          <a:stretch>
            <a:fillRect/>
          </a:stretch>
        </p:blipFill>
        <p:spPr bwMode="auto">
          <a:xfrm>
            <a:off x="2357438" y="36513"/>
            <a:ext cx="7661275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feld 2">
            <a:extLst>
              <a:ext uri="{FF2B5EF4-FFF2-40B4-BE49-F238E27FC236}">
                <a16:creationId xmlns:a16="http://schemas.microsoft.com/office/drawing/2014/main" id="{40A1B54E-7DC2-0D8D-E37C-66786972C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513" y="6497638"/>
            <a:ext cx="6092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https://answersingenesis.org/bible-characters/cain-and-abel/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B43B15A-8620-172A-81CD-AB9F0FB25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30723" name="Group 3">
            <a:extLst>
              <a:ext uri="{FF2B5EF4-FFF2-40B4-BE49-F238E27FC236}">
                <a16:creationId xmlns:a16="http://schemas.microsoft.com/office/drawing/2014/main" id="{10DB8497-9A1A-DCE8-F888-569F06DA28F9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30731" name="Rectangle 4">
              <a:extLst>
                <a:ext uri="{FF2B5EF4-FFF2-40B4-BE49-F238E27FC236}">
                  <a16:creationId xmlns:a16="http://schemas.microsoft.com/office/drawing/2014/main" id="{282E6095-01D2-679E-561C-06BD9D970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30732" name="Rectangle 5">
              <a:extLst>
                <a:ext uri="{FF2B5EF4-FFF2-40B4-BE49-F238E27FC236}">
                  <a16:creationId xmlns:a16="http://schemas.microsoft.com/office/drawing/2014/main" id="{501E958F-0BDA-E91C-5B67-EEDB36DCA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30724" name="Rectangle 6">
            <a:extLst>
              <a:ext uri="{FF2B5EF4-FFF2-40B4-BE49-F238E27FC236}">
                <a16:creationId xmlns:a16="http://schemas.microsoft.com/office/drawing/2014/main" id="{0B39FE7E-FB89-2CA1-BFA2-88471B93E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6C9E44C5-C9F9-1CCB-A69E-07D6BBEEC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0726" name="AutoShape 10" descr="Bildergebnis für lepramission schweiz">
            <a:extLst>
              <a:ext uri="{FF2B5EF4-FFF2-40B4-BE49-F238E27FC236}">
                <a16:creationId xmlns:a16="http://schemas.microsoft.com/office/drawing/2014/main" id="{6690116D-B9F6-2436-469E-D18D1A6A61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0727" name="AutoShape 12" descr="Bildergebnis für lepramission schweiz">
            <a:extLst>
              <a:ext uri="{FF2B5EF4-FFF2-40B4-BE49-F238E27FC236}">
                <a16:creationId xmlns:a16="http://schemas.microsoft.com/office/drawing/2014/main" id="{431A7789-E5FF-78EE-9F42-601724E28D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0728" name="Textfeld 2">
            <a:extLst>
              <a:ext uri="{FF2B5EF4-FFF2-40B4-BE49-F238E27FC236}">
                <a16:creationId xmlns:a16="http://schemas.microsoft.com/office/drawing/2014/main" id="{F45FF76A-B727-B65C-8AC6-CD60C098C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pic>
        <p:nvPicPr>
          <p:cNvPr id="30729" name="Picture 2" descr="Joshua's forgotten biblical altar is now at the heart of a land battle -  Israel News - The Jerusalem Post">
            <a:extLst>
              <a:ext uri="{FF2B5EF4-FFF2-40B4-BE49-F238E27FC236}">
                <a16:creationId xmlns:a16="http://schemas.microsoft.com/office/drawing/2014/main" id="{868C9D98-C72A-A4BB-3752-ED3DD825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22225"/>
            <a:ext cx="10188575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feld 2">
            <a:extLst>
              <a:ext uri="{FF2B5EF4-FFF2-40B4-BE49-F238E27FC236}">
                <a16:creationId xmlns:a16="http://schemas.microsoft.com/office/drawing/2014/main" id="{CD016AA8-AE48-5AD2-0983-30B7035A6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775" y="6367463"/>
            <a:ext cx="6094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https://www.jpost.com/israel-news/joshuas-forgotten-altar-is-now-a-land-battle-659847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F8291902-C509-1FB5-1492-A7CC1197E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2771" name="Rectangle 7">
            <a:extLst>
              <a:ext uri="{FF2B5EF4-FFF2-40B4-BE49-F238E27FC236}">
                <a16:creationId xmlns:a16="http://schemas.microsoft.com/office/drawing/2014/main" id="{F01BE2EE-5777-924F-0003-80929181D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2772" name="AutoShape 10" descr="Bildergebnis für lepramission schweiz">
            <a:extLst>
              <a:ext uri="{FF2B5EF4-FFF2-40B4-BE49-F238E27FC236}">
                <a16:creationId xmlns:a16="http://schemas.microsoft.com/office/drawing/2014/main" id="{4F35586C-C7B6-7CF5-3F25-8E609D734A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2773" name="AutoShape 12" descr="Bildergebnis für lepramission schweiz">
            <a:extLst>
              <a:ext uri="{FF2B5EF4-FFF2-40B4-BE49-F238E27FC236}">
                <a16:creationId xmlns:a16="http://schemas.microsoft.com/office/drawing/2014/main" id="{3C0D878C-4AE1-D22B-9BB1-C4FB704941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2774" name="Textfeld 2">
            <a:extLst>
              <a:ext uri="{FF2B5EF4-FFF2-40B4-BE49-F238E27FC236}">
                <a16:creationId xmlns:a16="http://schemas.microsoft.com/office/drawing/2014/main" id="{B383B99E-B106-7C20-5018-23B4E345F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C45B7B3-0046-3665-C56F-796C3950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34819" name="Group 3">
            <a:extLst>
              <a:ext uri="{FF2B5EF4-FFF2-40B4-BE49-F238E27FC236}">
                <a16:creationId xmlns:a16="http://schemas.microsoft.com/office/drawing/2014/main" id="{083497F6-B04B-62D1-DD97-AA8D0A5673EF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34827" name="Rectangle 4">
              <a:extLst>
                <a:ext uri="{FF2B5EF4-FFF2-40B4-BE49-F238E27FC236}">
                  <a16:creationId xmlns:a16="http://schemas.microsoft.com/office/drawing/2014/main" id="{BD5C6753-D896-4D7A-4F15-951D714E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34828" name="Rectangle 5">
              <a:extLst>
                <a:ext uri="{FF2B5EF4-FFF2-40B4-BE49-F238E27FC236}">
                  <a16:creationId xmlns:a16="http://schemas.microsoft.com/office/drawing/2014/main" id="{36B487A7-8364-08BA-93C3-E7BCAC784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34820" name="Rectangle 6">
            <a:extLst>
              <a:ext uri="{FF2B5EF4-FFF2-40B4-BE49-F238E27FC236}">
                <a16:creationId xmlns:a16="http://schemas.microsoft.com/office/drawing/2014/main" id="{E41F7092-1003-898D-A04D-DA347805F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4821" name="Rectangle 7">
            <a:extLst>
              <a:ext uri="{FF2B5EF4-FFF2-40B4-BE49-F238E27FC236}">
                <a16:creationId xmlns:a16="http://schemas.microsoft.com/office/drawing/2014/main" id="{64336D1F-C50F-799D-2F46-11E261D7A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4822" name="AutoShape 10" descr="Bildergebnis für lepramission schweiz">
            <a:extLst>
              <a:ext uri="{FF2B5EF4-FFF2-40B4-BE49-F238E27FC236}">
                <a16:creationId xmlns:a16="http://schemas.microsoft.com/office/drawing/2014/main" id="{109AB189-CBE0-DA51-4EE8-6C0019F80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4823" name="AutoShape 12" descr="Bildergebnis für lepramission schweiz">
            <a:extLst>
              <a:ext uri="{FF2B5EF4-FFF2-40B4-BE49-F238E27FC236}">
                <a16:creationId xmlns:a16="http://schemas.microsoft.com/office/drawing/2014/main" id="{936367BE-99D3-FD02-18B2-62D1DDB39B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4824" name="Textfeld 2">
            <a:extLst>
              <a:ext uri="{FF2B5EF4-FFF2-40B4-BE49-F238E27FC236}">
                <a16:creationId xmlns:a16="http://schemas.microsoft.com/office/drawing/2014/main" id="{FA0CD2DF-C90D-8A07-7B0E-005286188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pic>
        <p:nvPicPr>
          <p:cNvPr id="34825" name="Picture 12">
            <a:extLst>
              <a:ext uri="{FF2B5EF4-FFF2-40B4-BE49-F238E27FC236}">
                <a16:creationId xmlns:a16="http://schemas.microsoft.com/office/drawing/2014/main" id="{C6F1F95A-139D-C0E7-5376-2B86C0E27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-9525"/>
            <a:ext cx="4887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feld 2">
            <a:extLst>
              <a:ext uri="{FF2B5EF4-FFF2-40B4-BE49-F238E27FC236}">
                <a16:creationId xmlns:a16="http://schemas.microsoft.com/office/drawing/2014/main" id="{B060B7D4-62E1-3E80-5853-28FABA208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775" y="6465888"/>
            <a:ext cx="6094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https://commons.wikimedia.org/wiki/File:Kohen_clothing.jpg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288E652C-F68D-7003-F91A-25380A6E4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B2757D95-B633-EC42-FC09-2F65B607F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6868" name="AutoShape 10" descr="Bildergebnis für lepramission schweiz">
            <a:extLst>
              <a:ext uri="{FF2B5EF4-FFF2-40B4-BE49-F238E27FC236}">
                <a16:creationId xmlns:a16="http://schemas.microsoft.com/office/drawing/2014/main" id="{3438AEBE-4B5D-4FEE-D4C3-A836D71B8A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6869" name="AutoShape 12" descr="Bildergebnis für lepramission schweiz">
            <a:extLst>
              <a:ext uri="{FF2B5EF4-FFF2-40B4-BE49-F238E27FC236}">
                <a16:creationId xmlns:a16="http://schemas.microsoft.com/office/drawing/2014/main" id="{E840D166-6D43-C884-3CBA-E6C58BC3EF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6870" name="Textfeld 2">
            <a:extLst>
              <a:ext uri="{FF2B5EF4-FFF2-40B4-BE49-F238E27FC236}">
                <a16:creationId xmlns:a16="http://schemas.microsoft.com/office/drawing/2014/main" id="{9C6AA2F6-E61B-A64C-F4CA-1A429D5D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E2D5A81-97D3-8159-9F8E-4BA402BBD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38915" name="Group 3">
            <a:extLst>
              <a:ext uri="{FF2B5EF4-FFF2-40B4-BE49-F238E27FC236}">
                <a16:creationId xmlns:a16="http://schemas.microsoft.com/office/drawing/2014/main" id="{CB00F192-643E-44FC-0E39-89E94D1FA882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38922" name="Rectangle 4">
              <a:extLst>
                <a:ext uri="{FF2B5EF4-FFF2-40B4-BE49-F238E27FC236}">
                  <a16:creationId xmlns:a16="http://schemas.microsoft.com/office/drawing/2014/main" id="{C7BC6B65-1BAC-52C2-3DDA-27402AE3A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38923" name="Rectangle 5">
              <a:extLst>
                <a:ext uri="{FF2B5EF4-FFF2-40B4-BE49-F238E27FC236}">
                  <a16:creationId xmlns:a16="http://schemas.microsoft.com/office/drawing/2014/main" id="{61152168-B65B-D04E-1EAF-ED193815D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38916" name="Rectangle 6">
            <a:extLst>
              <a:ext uri="{FF2B5EF4-FFF2-40B4-BE49-F238E27FC236}">
                <a16:creationId xmlns:a16="http://schemas.microsoft.com/office/drawing/2014/main" id="{74D7A111-A392-8DF0-23A0-C655D4F20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8917" name="Rectangle 7">
            <a:extLst>
              <a:ext uri="{FF2B5EF4-FFF2-40B4-BE49-F238E27FC236}">
                <a16:creationId xmlns:a16="http://schemas.microsoft.com/office/drawing/2014/main" id="{E6F4F1E6-3FBA-16DA-46CD-E10A4D451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8918" name="AutoShape 10" descr="Bildergebnis für lepramission schweiz">
            <a:extLst>
              <a:ext uri="{FF2B5EF4-FFF2-40B4-BE49-F238E27FC236}">
                <a16:creationId xmlns:a16="http://schemas.microsoft.com/office/drawing/2014/main" id="{0F46F56C-1194-B10E-E5C3-F61A22AC1D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8919" name="AutoShape 12" descr="Bildergebnis für lepramission schweiz">
            <a:extLst>
              <a:ext uri="{FF2B5EF4-FFF2-40B4-BE49-F238E27FC236}">
                <a16:creationId xmlns:a16="http://schemas.microsoft.com/office/drawing/2014/main" id="{F59DEA05-254D-F172-6F1D-5E2C5147DA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8920" name="Textfeld 2">
            <a:extLst>
              <a:ext uri="{FF2B5EF4-FFF2-40B4-BE49-F238E27FC236}">
                <a16:creationId xmlns:a16="http://schemas.microsoft.com/office/drawing/2014/main" id="{5570A124-BAC4-31BF-2F86-8162C5E50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pic>
        <p:nvPicPr>
          <p:cNvPr id="38921" name="Grafik 2">
            <a:extLst>
              <a:ext uri="{FF2B5EF4-FFF2-40B4-BE49-F238E27FC236}">
                <a16:creationId xmlns:a16="http://schemas.microsoft.com/office/drawing/2014/main" id="{EF1E078B-E39E-C789-1553-736AE8965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85788"/>
            <a:ext cx="10955337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id="{8B45A368-0B15-F552-0979-09FDA2469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A62540AE-E62B-EAFB-C4ED-3CE7BC1B3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0964" name="AutoShape 10" descr="Bildergebnis für lepramission schweiz">
            <a:extLst>
              <a:ext uri="{FF2B5EF4-FFF2-40B4-BE49-F238E27FC236}">
                <a16:creationId xmlns:a16="http://schemas.microsoft.com/office/drawing/2014/main" id="{E0599B61-3898-4F32-96C3-A471F62AFD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0965" name="AutoShape 12" descr="Bildergebnis für lepramission schweiz">
            <a:extLst>
              <a:ext uri="{FF2B5EF4-FFF2-40B4-BE49-F238E27FC236}">
                <a16:creationId xmlns:a16="http://schemas.microsoft.com/office/drawing/2014/main" id="{224662EF-1138-E845-92CC-EB63AD7452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0966" name="Textfeld 2">
            <a:extLst>
              <a:ext uri="{FF2B5EF4-FFF2-40B4-BE49-F238E27FC236}">
                <a16:creationId xmlns:a16="http://schemas.microsoft.com/office/drawing/2014/main" id="{8EA998FB-1A7D-4032-F31A-368997C22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Chapter 15: The Sacrament of the Lord's Supper">
            <a:extLst>
              <a:ext uri="{FF2B5EF4-FFF2-40B4-BE49-F238E27FC236}">
                <a16:creationId xmlns:a16="http://schemas.microsoft.com/office/drawing/2014/main" id="{FF00FA94-BD15-9A48-DD3E-190DDD454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9525"/>
            <a:ext cx="106172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27DA3AFB-281C-35AB-652A-62755DF05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6148" name="Group 3">
            <a:extLst>
              <a:ext uri="{FF2B5EF4-FFF2-40B4-BE49-F238E27FC236}">
                <a16:creationId xmlns:a16="http://schemas.microsoft.com/office/drawing/2014/main" id="{242CA7E2-2DBA-8FDA-360E-0313B4471277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6155" name="Rectangle 4">
              <a:extLst>
                <a:ext uri="{FF2B5EF4-FFF2-40B4-BE49-F238E27FC236}">
                  <a16:creationId xmlns:a16="http://schemas.microsoft.com/office/drawing/2014/main" id="{446FD6FF-3AF1-C108-8B24-7E1C666AA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6156" name="Rectangle 5">
              <a:extLst>
                <a:ext uri="{FF2B5EF4-FFF2-40B4-BE49-F238E27FC236}">
                  <a16:creationId xmlns:a16="http://schemas.microsoft.com/office/drawing/2014/main" id="{3E234E09-913D-2FE1-08BE-22CAE75D0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6149" name="Rectangle 6">
            <a:extLst>
              <a:ext uri="{FF2B5EF4-FFF2-40B4-BE49-F238E27FC236}">
                <a16:creationId xmlns:a16="http://schemas.microsoft.com/office/drawing/2014/main" id="{E0B23569-AEED-5EFC-0EC2-60D7CE26C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6150" name="Rectangle 7">
            <a:extLst>
              <a:ext uri="{FF2B5EF4-FFF2-40B4-BE49-F238E27FC236}">
                <a16:creationId xmlns:a16="http://schemas.microsoft.com/office/drawing/2014/main" id="{C6924872-5E4A-F2DD-A70F-AB316C000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6151" name="AutoShape 10" descr="Bildergebnis für lepramission schweiz">
            <a:extLst>
              <a:ext uri="{FF2B5EF4-FFF2-40B4-BE49-F238E27FC236}">
                <a16:creationId xmlns:a16="http://schemas.microsoft.com/office/drawing/2014/main" id="{081FB469-701A-37E7-8205-B0003BCC35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152" name="AutoShape 12" descr="Bildergebnis für lepramission schweiz">
            <a:extLst>
              <a:ext uri="{FF2B5EF4-FFF2-40B4-BE49-F238E27FC236}">
                <a16:creationId xmlns:a16="http://schemas.microsoft.com/office/drawing/2014/main" id="{EA4BD1E8-A21F-96A0-06E1-54838E855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153" name="Textfeld 2">
            <a:extLst>
              <a:ext uri="{FF2B5EF4-FFF2-40B4-BE49-F238E27FC236}">
                <a16:creationId xmlns:a16="http://schemas.microsoft.com/office/drawing/2014/main" id="{D4C16E78-8BB6-7C54-27D1-82EB795CE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165850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https://www.churchofjesuschrist.org/study/manual/teachings-of-presidents-of-the-church-howard-w-hunter/chapter-15-the-sacrament-of-the-lords-supper?lang=eng/</a:t>
            </a:r>
          </a:p>
        </p:txBody>
      </p:sp>
      <p:sp>
        <p:nvSpPr>
          <p:cNvPr id="6154" name="Textfeld 11">
            <a:extLst>
              <a:ext uri="{FF2B5EF4-FFF2-40B4-BE49-F238E27FC236}">
                <a16:creationId xmlns:a16="http://schemas.microsoft.com/office/drawing/2014/main" id="{74C3AC97-2EA7-0FA6-0435-FE77186BA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2009775"/>
            <a:ext cx="12192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000">
                <a:solidFill>
                  <a:srgbClr val="FFFF00"/>
                </a:solidFill>
                <a:latin typeface="Arial Narrow" panose="020B0606020202030204" pitchFamily="34" charset="0"/>
              </a:rPr>
              <a:t>1. Predigt Levitikus: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7000" b="1">
                <a:solidFill>
                  <a:srgbClr val="FFFF00"/>
                </a:solidFill>
                <a:latin typeface="Arial Narrow" panose="020B0606020202030204" pitchFamily="34" charset="0"/>
              </a:rPr>
              <a:t>Gemeinschaft mit Gott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000">
                <a:solidFill>
                  <a:srgbClr val="FFFF00"/>
                </a:solidFill>
                <a:latin typeface="Arial Narrow" panose="020B0606020202030204" pitchFamily="34" charset="0"/>
              </a:rPr>
              <a:t>Gott will in Gemeinschaft mit seinem Volk leben!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7674535-A31C-B340-7E62-924B91DB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43011" name="Group 3">
            <a:extLst>
              <a:ext uri="{FF2B5EF4-FFF2-40B4-BE49-F238E27FC236}">
                <a16:creationId xmlns:a16="http://schemas.microsoft.com/office/drawing/2014/main" id="{9D114CDC-7CB5-D115-ED6D-A35785DC4D9A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43018" name="Rectangle 4">
              <a:extLst>
                <a:ext uri="{FF2B5EF4-FFF2-40B4-BE49-F238E27FC236}">
                  <a16:creationId xmlns:a16="http://schemas.microsoft.com/office/drawing/2014/main" id="{A32DED3F-5E5D-CEFC-22B7-FE9F3D972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43019" name="Rectangle 5">
              <a:extLst>
                <a:ext uri="{FF2B5EF4-FFF2-40B4-BE49-F238E27FC236}">
                  <a16:creationId xmlns:a16="http://schemas.microsoft.com/office/drawing/2014/main" id="{F5FA82E8-9BBA-C6D7-2B7D-EEBC841C6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43012" name="Rectangle 6">
            <a:extLst>
              <a:ext uri="{FF2B5EF4-FFF2-40B4-BE49-F238E27FC236}">
                <a16:creationId xmlns:a16="http://schemas.microsoft.com/office/drawing/2014/main" id="{A4AD28EA-B587-764C-B673-C70E214EC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3013" name="Rectangle 7">
            <a:extLst>
              <a:ext uri="{FF2B5EF4-FFF2-40B4-BE49-F238E27FC236}">
                <a16:creationId xmlns:a16="http://schemas.microsoft.com/office/drawing/2014/main" id="{5D8DE197-B74C-EA31-B5F6-6B10117A1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3014" name="AutoShape 10" descr="Bildergebnis für lepramission schweiz">
            <a:extLst>
              <a:ext uri="{FF2B5EF4-FFF2-40B4-BE49-F238E27FC236}">
                <a16:creationId xmlns:a16="http://schemas.microsoft.com/office/drawing/2014/main" id="{886BCC5E-B6E0-0B8F-3135-F5861A4A0D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3015" name="AutoShape 12" descr="Bildergebnis für lepramission schweiz">
            <a:extLst>
              <a:ext uri="{FF2B5EF4-FFF2-40B4-BE49-F238E27FC236}">
                <a16:creationId xmlns:a16="http://schemas.microsoft.com/office/drawing/2014/main" id="{901BB9CD-9B29-5D58-544C-730399B37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3016" name="Textfeld 2">
            <a:extLst>
              <a:ext uri="{FF2B5EF4-FFF2-40B4-BE49-F238E27FC236}">
                <a16:creationId xmlns:a16="http://schemas.microsoft.com/office/drawing/2014/main" id="{464AB64D-1BF1-9609-C076-A72E19B3C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sp>
        <p:nvSpPr>
          <p:cNvPr id="43017" name="Textfeld 11">
            <a:extLst>
              <a:ext uri="{FF2B5EF4-FFF2-40B4-BE49-F238E27FC236}">
                <a16:creationId xmlns:a16="http://schemas.microsoft.com/office/drawing/2014/main" id="{BD2099AF-1CF1-CBB2-4962-03709C278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1766888"/>
            <a:ext cx="113061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«Oder wisst ihr nicht, dass euer Leib ein Tempel des Heiligen Geistes in euch ist, den ihr von Gott habt, und dass ihr nicht euch selbst gehört» (1 Kor 6,19)!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500" b="1"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«Was ihr auch tut, arbeitet von Herzen als dem Herrn und nicht den Menschen» (Kol 3,23).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A85AE1D6-F79C-7A49-B186-114A4331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DDD4E9A2-2CB0-3315-CEDF-4EC8904DE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5060" name="AutoShape 10" descr="Bildergebnis für lepramission schweiz">
            <a:extLst>
              <a:ext uri="{FF2B5EF4-FFF2-40B4-BE49-F238E27FC236}">
                <a16:creationId xmlns:a16="http://schemas.microsoft.com/office/drawing/2014/main" id="{ED499C8E-FCA1-A450-E36A-6B0D0CE8FB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5061" name="AutoShape 12" descr="Bildergebnis für lepramission schweiz">
            <a:extLst>
              <a:ext uri="{FF2B5EF4-FFF2-40B4-BE49-F238E27FC236}">
                <a16:creationId xmlns:a16="http://schemas.microsoft.com/office/drawing/2014/main" id="{0C343320-CE71-8F33-367D-BC561F8B1D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5062" name="Textfeld 2">
            <a:extLst>
              <a:ext uri="{FF2B5EF4-FFF2-40B4-BE49-F238E27FC236}">
                <a16:creationId xmlns:a16="http://schemas.microsoft.com/office/drawing/2014/main" id="{CC9B4D58-1621-4EC2-FF4F-A601ADB4C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22 - The Crucifixion - Desert Sun">
            <a:extLst>
              <a:ext uri="{FF2B5EF4-FFF2-40B4-BE49-F238E27FC236}">
                <a16:creationId xmlns:a16="http://schemas.microsoft.com/office/drawing/2014/main" id="{95AC8984-2757-369B-527B-FCEB2155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614363"/>
            <a:ext cx="27749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>
            <a:extLst>
              <a:ext uri="{FF2B5EF4-FFF2-40B4-BE49-F238E27FC236}">
                <a16:creationId xmlns:a16="http://schemas.microsoft.com/office/drawing/2014/main" id="{4F56844E-8747-C951-22B3-0E1CBFA2C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7108" name="Rectangle 6">
            <a:extLst>
              <a:ext uri="{FF2B5EF4-FFF2-40B4-BE49-F238E27FC236}">
                <a16:creationId xmlns:a16="http://schemas.microsoft.com/office/drawing/2014/main" id="{65B81A67-9B06-84C6-A5A2-68A4A06D1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7109" name="Rectangle 7">
            <a:extLst>
              <a:ext uri="{FF2B5EF4-FFF2-40B4-BE49-F238E27FC236}">
                <a16:creationId xmlns:a16="http://schemas.microsoft.com/office/drawing/2014/main" id="{1CD01CC9-F0C2-CA0C-572A-69CF42BDD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7110" name="AutoShape 10" descr="Bildergebnis für lepramission schweiz">
            <a:extLst>
              <a:ext uri="{FF2B5EF4-FFF2-40B4-BE49-F238E27FC236}">
                <a16:creationId xmlns:a16="http://schemas.microsoft.com/office/drawing/2014/main" id="{995D1EB2-70B6-F923-70E2-C5F2D5F5F2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7111" name="AutoShape 12" descr="Bildergebnis für lepramission schweiz">
            <a:extLst>
              <a:ext uri="{FF2B5EF4-FFF2-40B4-BE49-F238E27FC236}">
                <a16:creationId xmlns:a16="http://schemas.microsoft.com/office/drawing/2014/main" id="{D37CF39F-61B2-EE0A-5D70-7123E61E26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7112" name="Textfeld 2">
            <a:extLst>
              <a:ext uri="{FF2B5EF4-FFF2-40B4-BE49-F238E27FC236}">
                <a16:creationId xmlns:a16="http://schemas.microsoft.com/office/drawing/2014/main" id="{1D5FBBAD-566C-DCC0-C0B8-82E8C8CAA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sp>
        <p:nvSpPr>
          <p:cNvPr id="47113" name="Textfeld 11">
            <a:extLst>
              <a:ext uri="{FF2B5EF4-FFF2-40B4-BE49-F238E27FC236}">
                <a16:creationId xmlns:a16="http://schemas.microsoft.com/office/drawing/2014/main" id="{43B135C2-2C81-073A-A02A-6A980B7FA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4071938"/>
            <a:ext cx="113061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000">
                <a:latin typeface="Arial Narrow" panose="020B0606020202030204" pitchFamily="34" charset="0"/>
              </a:rPr>
              <a:t>Mit Jesus, draussen, vor der Stadt … Hebr 13,12+13: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«Darum hat auch Jesus, um das Volk durch sein eigenes Blut zu heiligen, ausserhalb des Tores gelitten. Deshalb lasst uns zu ihm hinausgehen, ausserhalb des Lagers, und seine Schmach tragen»! </a:t>
            </a:r>
          </a:p>
        </p:txBody>
      </p:sp>
      <p:pic>
        <p:nvPicPr>
          <p:cNvPr id="47114" name="Picture 4" descr="on Twitter: &quot;Don't look at the altar, or the art, or the beauty. Look at  the rock. Jesus was crucified at Golgotha, which was a rock quarry. The  Church of the">
            <a:extLst>
              <a:ext uri="{FF2B5EF4-FFF2-40B4-BE49-F238E27FC236}">
                <a16:creationId xmlns:a16="http://schemas.microsoft.com/office/drawing/2014/main" id="{7A80FB3C-0675-7ECC-9ED9-56F85D8DD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6" b="20959"/>
          <a:stretch>
            <a:fillRect/>
          </a:stretch>
        </p:blipFill>
        <p:spPr bwMode="auto">
          <a:xfrm>
            <a:off x="298450" y="614363"/>
            <a:ext cx="91440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F27C319-F8B8-1CBA-4CD0-3E428EE95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49155" name="Group 3">
            <a:extLst>
              <a:ext uri="{FF2B5EF4-FFF2-40B4-BE49-F238E27FC236}">
                <a16:creationId xmlns:a16="http://schemas.microsoft.com/office/drawing/2014/main" id="{BCF1F093-E7AA-F8C6-70B2-5FBDBC807FA0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49163" name="Rectangle 4">
              <a:extLst>
                <a:ext uri="{FF2B5EF4-FFF2-40B4-BE49-F238E27FC236}">
                  <a16:creationId xmlns:a16="http://schemas.microsoft.com/office/drawing/2014/main" id="{BEE05A4A-F6F7-BE4F-D0FC-4DEC3843C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49164" name="Rectangle 5">
              <a:extLst>
                <a:ext uri="{FF2B5EF4-FFF2-40B4-BE49-F238E27FC236}">
                  <a16:creationId xmlns:a16="http://schemas.microsoft.com/office/drawing/2014/main" id="{E66E6564-AEB6-0FF5-DD5D-478F3359E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49156" name="Rectangle 6">
            <a:extLst>
              <a:ext uri="{FF2B5EF4-FFF2-40B4-BE49-F238E27FC236}">
                <a16:creationId xmlns:a16="http://schemas.microsoft.com/office/drawing/2014/main" id="{224B8A8F-61E8-AB1F-C2BF-7D7BDFC52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9157" name="Rectangle 7">
            <a:extLst>
              <a:ext uri="{FF2B5EF4-FFF2-40B4-BE49-F238E27FC236}">
                <a16:creationId xmlns:a16="http://schemas.microsoft.com/office/drawing/2014/main" id="{611281A5-1A84-6F15-E20A-C4DC2F450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9158" name="AutoShape 10" descr="Bildergebnis für lepramission schweiz">
            <a:extLst>
              <a:ext uri="{FF2B5EF4-FFF2-40B4-BE49-F238E27FC236}">
                <a16:creationId xmlns:a16="http://schemas.microsoft.com/office/drawing/2014/main" id="{67BF2939-A0FA-87CC-6946-5E95E294C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9159" name="AutoShape 12" descr="Bildergebnis für lepramission schweiz">
            <a:extLst>
              <a:ext uri="{FF2B5EF4-FFF2-40B4-BE49-F238E27FC236}">
                <a16:creationId xmlns:a16="http://schemas.microsoft.com/office/drawing/2014/main" id="{CC8F83EA-D900-6673-79AA-6FFE2AF0AF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9160" name="Textfeld 14">
            <a:extLst>
              <a:ext uri="{FF2B5EF4-FFF2-40B4-BE49-F238E27FC236}">
                <a16:creationId xmlns:a16="http://schemas.microsoft.com/office/drawing/2014/main" id="{38A17F7C-7D38-BE9A-31CD-4CE401451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5661025"/>
            <a:ext cx="4200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https://dwellingintheword.wordpress.com/2019/09/02/2696-revelation-1/</a:t>
            </a:r>
          </a:p>
        </p:txBody>
      </p:sp>
      <p:sp>
        <p:nvSpPr>
          <p:cNvPr id="49161" name="Textfeld 1">
            <a:extLst>
              <a:ext uri="{FF2B5EF4-FFF2-40B4-BE49-F238E27FC236}">
                <a16:creationId xmlns:a16="http://schemas.microsoft.com/office/drawing/2014/main" id="{0BFBF625-67AE-CEF5-3ED3-CED6D6C2F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1535113"/>
            <a:ext cx="47434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9000" b="1">
                <a:latin typeface="Yu Gothic UI" panose="020B0500000000000000" pitchFamily="34" charset="-128"/>
                <a:ea typeface="Yu Gothic UI" panose="020B0500000000000000" pitchFamily="34" charset="-128"/>
              </a:rPr>
              <a:t>Levitikus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9000" b="1">
                <a:latin typeface="Yu Gothic UI" panose="020B0500000000000000" pitchFamily="34" charset="-128"/>
                <a:ea typeface="Yu Gothic UI" panose="020B0500000000000000" pitchFamily="34" charset="-128"/>
              </a:rPr>
              <a:t>(3 Mose)</a:t>
            </a:r>
            <a:endParaRPr lang="de-CH" altLang="de-DE" sz="600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00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00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49162" name="Grafik 2">
            <a:extLst>
              <a:ext uri="{FF2B5EF4-FFF2-40B4-BE49-F238E27FC236}">
                <a16:creationId xmlns:a16="http://schemas.microsoft.com/office/drawing/2014/main" id="{E3A8F42F-946A-5438-27E4-136765FDC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5" descr="Tuesday: An Effective Priest | Sabbath School Net">
            <a:extLst>
              <a:ext uri="{FF2B5EF4-FFF2-40B4-BE49-F238E27FC236}">
                <a16:creationId xmlns:a16="http://schemas.microsoft.com/office/drawing/2014/main" id="{21558FAA-C51F-0C99-1BF2-E06E96DB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61913"/>
            <a:ext cx="5026025" cy="70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E6893E99-2BFB-4A66-FCF9-4B64F47FC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8196" name="Group 3">
            <a:extLst>
              <a:ext uri="{FF2B5EF4-FFF2-40B4-BE49-F238E27FC236}">
                <a16:creationId xmlns:a16="http://schemas.microsoft.com/office/drawing/2014/main" id="{2646A0D3-1655-5A84-CB6F-D31165F22B1E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8203" name="Rectangle 4">
              <a:extLst>
                <a:ext uri="{FF2B5EF4-FFF2-40B4-BE49-F238E27FC236}">
                  <a16:creationId xmlns:a16="http://schemas.microsoft.com/office/drawing/2014/main" id="{AE1C4369-3B57-CA7D-E553-EB90F1564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8204" name="Rectangle 5">
              <a:extLst>
                <a:ext uri="{FF2B5EF4-FFF2-40B4-BE49-F238E27FC236}">
                  <a16:creationId xmlns:a16="http://schemas.microsoft.com/office/drawing/2014/main" id="{14970420-862F-E2C8-DBB1-DA7584997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8197" name="Rectangle 6">
            <a:extLst>
              <a:ext uri="{FF2B5EF4-FFF2-40B4-BE49-F238E27FC236}">
                <a16:creationId xmlns:a16="http://schemas.microsoft.com/office/drawing/2014/main" id="{C22FB82E-819E-3F76-3BB7-414DDEF37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8198" name="Rectangle 7">
            <a:extLst>
              <a:ext uri="{FF2B5EF4-FFF2-40B4-BE49-F238E27FC236}">
                <a16:creationId xmlns:a16="http://schemas.microsoft.com/office/drawing/2014/main" id="{4D779254-8194-132F-5EE7-2FB5671E6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8199" name="AutoShape 10" descr="Bildergebnis für lepramission schweiz">
            <a:extLst>
              <a:ext uri="{FF2B5EF4-FFF2-40B4-BE49-F238E27FC236}">
                <a16:creationId xmlns:a16="http://schemas.microsoft.com/office/drawing/2014/main" id="{1413ED0F-479F-B00F-9000-BBC3C12F3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8200" name="AutoShape 12" descr="Bildergebnis für lepramission schweiz">
            <a:extLst>
              <a:ext uri="{FF2B5EF4-FFF2-40B4-BE49-F238E27FC236}">
                <a16:creationId xmlns:a16="http://schemas.microsoft.com/office/drawing/2014/main" id="{6D20EDEF-3570-6252-3269-7A1F82C41A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8201" name="Textfeld 2">
            <a:extLst>
              <a:ext uri="{FF2B5EF4-FFF2-40B4-BE49-F238E27FC236}">
                <a16:creationId xmlns:a16="http://schemas.microsoft.com/office/drawing/2014/main" id="{B8E39D08-344D-6228-9FC6-AC906638C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sp>
        <p:nvSpPr>
          <p:cNvPr id="8202" name="Textfeld 11">
            <a:extLst>
              <a:ext uri="{FF2B5EF4-FFF2-40B4-BE49-F238E27FC236}">
                <a16:creationId xmlns:a16="http://schemas.microsoft.com/office/drawing/2014/main" id="{500D3BFC-1AA7-99AB-6BCD-2A301E871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969963"/>
            <a:ext cx="113061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Levitikus - das Buch der Priester!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Levitikus – das unverstandene Buch der Bibel?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Im Lichte des NT, des Opfers von Jesus, wird Levitikus zu einem der wichtigsten Bücher des AT.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der Mitte der Tora! In der Mitte des Buches – der Versöhnungstag!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o NUTS (caveat: in a shell) ~ Live Like a Goddess">
            <a:extLst>
              <a:ext uri="{FF2B5EF4-FFF2-40B4-BE49-F238E27FC236}">
                <a16:creationId xmlns:a16="http://schemas.microsoft.com/office/drawing/2014/main" id="{35FA4271-8B09-EFD2-8741-160BE3F6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933450"/>
            <a:ext cx="75787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BD014AA1-BEEA-F353-1629-13014B56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0244" name="Rectangle 7">
            <a:extLst>
              <a:ext uri="{FF2B5EF4-FFF2-40B4-BE49-F238E27FC236}">
                <a16:creationId xmlns:a16="http://schemas.microsoft.com/office/drawing/2014/main" id="{7CE33D3B-7C62-E126-BDC0-B92309C0E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0245" name="AutoShape 10" descr="Bildergebnis für lepramission schweiz">
            <a:extLst>
              <a:ext uri="{FF2B5EF4-FFF2-40B4-BE49-F238E27FC236}">
                <a16:creationId xmlns:a16="http://schemas.microsoft.com/office/drawing/2014/main" id="{EB5CB0F4-D8FC-15D6-A701-B470022B66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0246" name="AutoShape 12" descr="Bildergebnis für lepramission schweiz">
            <a:extLst>
              <a:ext uri="{FF2B5EF4-FFF2-40B4-BE49-F238E27FC236}">
                <a16:creationId xmlns:a16="http://schemas.microsoft.com/office/drawing/2014/main" id="{6AB30453-1B2E-8764-B91C-5CD2F634D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0247" name="Textfeld 2">
            <a:extLst>
              <a:ext uri="{FF2B5EF4-FFF2-40B4-BE49-F238E27FC236}">
                <a16:creationId xmlns:a16="http://schemas.microsoft.com/office/drawing/2014/main" id="{D9672DA6-7708-4228-4CF8-C20471B96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sp>
        <p:nvSpPr>
          <p:cNvPr id="10248" name="Textfeld 11">
            <a:extLst>
              <a:ext uri="{FF2B5EF4-FFF2-40B4-BE49-F238E27FC236}">
                <a16:creationId xmlns:a16="http://schemas.microsoft.com/office/drawing/2014/main" id="{F2143993-459C-C2EA-D941-7B4FC62B3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5794375"/>
            <a:ext cx="113061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Levitikus, eine Knacknuss!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6C834B0-ABEF-D3FF-A329-F50DCAF66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12291" name="Group 3">
            <a:extLst>
              <a:ext uri="{FF2B5EF4-FFF2-40B4-BE49-F238E27FC236}">
                <a16:creationId xmlns:a16="http://schemas.microsoft.com/office/drawing/2014/main" id="{68956F89-7A21-CF47-A4B9-9564290770B0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12300" name="Rectangle 4">
              <a:extLst>
                <a:ext uri="{FF2B5EF4-FFF2-40B4-BE49-F238E27FC236}">
                  <a16:creationId xmlns:a16="http://schemas.microsoft.com/office/drawing/2014/main" id="{095F8B9E-A9F7-31D7-2849-D39C21CB9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12301" name="Rectangle 5">
              <a:extLst>
                <a:ext uri="{FF2B5EF4-FFF2-40B4-BE49-F238E27FC236}">
                  <a16:creationId xmlns:a16="http://schemas.microsoft.com/office/drawing/2014/main" id="{61289327-58CE-FCE6-71B4-31309E144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12292" name="Rectangle 6">
            <a:extLst>
              <a:ext uri="{FF2B5EF4-FFF2-40B4-BE49-F238E27FC236}">
                <a16:creationId xmlns:a16="http://schemas.microsoft.com/office/drawing/2014/main" id="{610A089F-76B6-6AA8-65CC-E165852E3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2293" name="Rectangle 7">
            <a:extLst>
              <a:ext uri="{FF2B5EF4-FFF2-40B4-BE49-F238E27FC236}">
                <a16:creationId xmlns:a16="http://schemas.microsoft.com/office/drawing/2014/main" id="{FC241A10-4318-420F-3F78-8C95D3190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2294" name="AutoShape 10" descr="Bildergebnis für lepramission schweiz">
            <a:extLst>
              <a:ext uri="{FF2B5EF4-FFF2-40B4-BE49-F238E27FC236}">
                <a16:creationId xmlns:a16="http://schemas.microsoft.com/office/drawing/2014/main" id="{175593FB-3F7D-F830-80E0-7BCA7B75D1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2295" name="AutoShape 12" descr="Bildergebnis für lepramission schweiz">
            <a:extLst>
              <a:ext uri="{FF2B5EF4-FFF2-40B4-BE49-F238E27FC236}">
                <a16:creationId xmlns:a16="http://schemas.microsoft.com/office/drawing/2014/main" id="{999E08B7-F351-2F17-A38C-2AA9B8D7F8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2296" name="Textfeld 2">
            <a:extLst>
              <a:ext uri="{FF2B5EF4-FFF2-40B4-BE49-F238E27FC236}">
                <a16:creationId xmlns:a16="http://schemas.microsoft.com/office/drawing/2014/main" id="{F4AA0050-D45B-2529-A00F-D20A95B61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pic>
        <p:nvPicPr>
          <p:cNvPr id="12297" name="Picture 12" descr="Splatter Clipart Real - Blood Trail Png - 1024x239 PNG Download - PNGkit">
            <a:extLst>
              <a:ext uri="{FF2B5EF4-FFF2-40B4-BE49-F238E27FC236}">
                <a16:creationId xmlns:a16="http://schemas.microsoft.com/office/drawing/2014/main" id="{A5671C96-05FF-302D-98BA-402B6238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74838"/>
            <a:ext cx="1159986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feld 2">
            <a:extLst>
              <a:ext uri="{FF2B5EF4-FFF2-40B4-BE49-F238E27FC236}">
                <a16:creationId xmlns:a16="http://schemas.microsoft.com/office/drawing/2014/main" id="{A15BEB7E-219E-3A9C-F2D8-F72D606AB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6559550"/>
            <a:ext cx="60944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/>
              <a:t>https://www.pngkit.com/view/u2q8q8q8o0i1i1e6_splatter-clipart-real-blood-trail-png/</a:t>
            </a:r>
          </a:p>
        </p:txBody>
      </p:sp>
      <p:sp>
        <p:nvSpPr>
          <p:cNvPr id="12299" name="Textfeld 1">
            <a:extLst>
              <a:ext uri="{FF2B5EF4-FFF2-40B4-BE49-F238E27FC236}">
                <a16:creationId xmlns:a16="http://schemas.microsoft.com/office/drawing/2014/main" id="{C0F65B56-C785-7220-E809-C10FC6CB4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8" y="1709738"/>
            <a:ext cx="34575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0000">
                <a:solidFill>
                  <a:srgbClr val="C00000"/>
                </a:solidFill>
                <a:latin typeface="Chiller" panose="04020404031007020602" pitchFamily="82" charset="0"/>
              </a:rPr>
              <a:t>Blutspur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EB097DF-D3AF-5904-0E70-C372D08F5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14339" name="Group 3">
            <a:extLst>
              <a:ext uri="{FF2B5EF4-FFF2-40B4-BE49-F238E27FC236}">
                <a16:creationId xmlns:a16="http://schemas.microsoft.com/office/drawing/2014/main" id="{39ECB8E0-893A-9D51-BB94-85D73AE73A17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14347" name="Rectangle 4">
              <a:extLst>
                <a:ext uri="{FF2B5EF4-FFF2-40B4-BE49-F238E27FC236}">
                  <a16:creationId xmlns:a16="http://schemas.microsoft.com/office/drawing/2014/main" id="{F82E6C7D-51E0-64DE-F91E-B34AC2046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14348" name="Rectangle 5">
              <a:extLst>
                <a:ext uri="{FF2B5EF4-FFF2-40B4-BE49-F238E27FC236}">
                  <a16:creationId xmlns:a16="http://schemas.microsoft.com/office/drawing/2014/main" id="{3C26FBBA-73D8-5D32-0B19-7FD552F07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14340" name="Rectangle 6">
            <a:extLst>
              <a:ext uri="{FF2B5EF4-FFF2-40B4-BE49-F238E27FC236}">
                <a16:creationId xmlns:a16="http://schemas.microsoft.com/office/drawing/2014/main" id="{1EFB5EE5-C754-9A88-85B1-61B27EFF5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EADF7F69-590D-EB10-DE8A-0F06CD38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4342" name="AutoShape 10" descr="Bildergebnis für lepramission schweiz">
            <a:extLst>
              <a:ext uri="{FF2B5EF4-FFF2-40B4-BE49-F238E27FC236}">
                <a16:creationId xmlns:a16="http://schemas.microsoft.com/office/drawing/2014/main" id="{DE1CCE3C-765A-BFBC-23C3-801BFAAB12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4343" name="AutoShape 12" descr="Bildergebnis für lepramission schweiz">
            <a:extLst>
              <a:ext uri="{FF2B5EF4-FFF2-40B4-BE49-F238E27FC236}">
                <a16:creationId xmlns:a16="http://schemas.microsoft.com/office/drawing/2014/main" id="{4643910B-FE57-A8E6-CA69-D99EF3640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4344" name="Textfeld 2">
            <a:extLst>
              <a:ext uri="{FF2B5EF4-FFF2-40B4-BE49-F238E27FC236}">
                <a16:creationId xmlns:a16="http://schemas.microsoft.com/office/drawing/2014/main" id="{11CFAC2A-0360-10F2-3078-3366A830F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pic>
        <p:nvPicPr>
          <p:cNvPr id="14345" name="Picture 2" descr="Wir feiern das Fest der Freiheit in Unfreiheit» – kath.ch">
            <a:extLst>
              <a:ext uri="{FF2B5EF4-FFF2-40B4-BE49-F238E27FC236}">
                <a16:creationId xmlns:a16="http://schemas.microsoft.com/office/drawing/2014/main" id="{523E42F6-6CE9-B4A1-4523-08CC8401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feld 2">
            <a:extLst>
              <a:ext uri="{FF2B5EF4-FFF2-40B4-BE49-F238E27FC236}">
                <a16:creationId xmlns:a16="http://schemas.microsoft.com/office/drawing/2014/main" id="{0631879C-B4FB-8632-378A-5B8F67103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663" y="38100"/>
            <a:ext cx="6162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https://www.kath.ch/newsd/wir-feiern-das-fest-der-freiheit-in-unfreiheit/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035B4F2-31F7-ABD1-596B-3337875F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16387" name="Group 3">
            <a:extLst>
              <a:ext uri="{FF2B5EF4-FFF2-40B4-BE49-F238E27FC236}">
                <a16:creationId xmlns:a16="http://schemas.microsoft.com/office/drawing/2014/main" id="{799093E2-0ADA-A302-39BC-F82669E34330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16394" name="Rectangle 4">
              <a:extLst>
                <a:ext uri="{FF2B5EF4-FFF2-40B4-BE49-F238E27FC236}">
                  <a16:creationId xmlns:a16="http://schemas.microsoft.com/office/drawing/2014/main" id="{8C3807D6-45FE-B78C-F703-8C5F5D209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16395" name="Rectangle 5">
              <a:extLst>
                <a:ext uri="{FF2B5EF4-FFF2-40B4-BE49-F238E27FC236}">
                  <a16:creationId xmlns:a16="http://schemas.microsoft.com/office/drawing/2014/main" id="{0BBB27A6-1283-E8F1-F053-8917B2C8E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16388" name="Rectangle 6">
            <a:extLst>
              <a:ext uri="{FF2B5EF4-FFF2-40B4-BE49-F238E27FC236}">
                <a16:creationId xmlns:a16="http://schemas.microsoft.com/office/drawing/2014/main" id="{BAA10AE4-5372-AC32-DCF1-F4CEEDA2F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1F02DCD9-6B6B-CE09-4496-63567506E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6390" name="AutoShape 10" descr="Bildergebnis für lepramission schweiz">
            <a:extLst>
              <a:ext uri="{FF2B5EF4-FFF2-40B4-BE49-F238E27FC236}">
                <a16:creationId xmlns:a16="http://schemas.microsoft.com/office/drawing/2014/main" id="{D71BE115-62D1-5C15-A754-255AEE095D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6391" name="AutoShape 12" descr="Bildergebnis für lepramission schweiz">
            <a:extLst>
              <a:ext uri="{FF2B5EF4-FFF2-40B4-BE49-F238E27FC236}">
                <a16:creationId xmlns:a16="http://schemas.microsoft.com/office/drawing/2014/main" id="{9DB8F769-9ED5-E1D0-BFC4-8118D02E57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6392" name="Textfeld 2">
            <a:extLst>
              <a:ext uri="{FF2B5EF4-FFF2-40B4-BE49-F238E27FC236}">
                <a16:creationId xmlns:a16="http://schemas.microsoft.com/office/drawing/2014/main" id="{B9C1A44C-DDCE-0204-2E29-5D6C5C6AF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sp>
        <p:nvSpPr>
          <p:cNvPr id="16393" name="Textfeld 11">
            <a:extLst>
              <a:ext uri="{FF2B5EF4-FFF2-40B4-BE49-F238E27FC236}">
                <a16:creationId xmlns:a16="http://schemas.microsoft.com/office/drawing/2014/main" id="{B8DEEE89-037D-8F8E-F963-323BE7496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682625"/>
            <a:ext cx="113061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Levitikus: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Gott schafft einen Weg, damit sein sündiges Volk mit IHM in Gemeinschaft Leben kann. Levitikus ist das Buch des Gottesdienstes.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CH" altLang="de-DE" sz="3500" b="1"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Schlüsselvers: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Ihr sollt mir heilig sein, denn ich bin heilig, ich, der HERR. Und ich habe euch von den Völkern ausgesondert, um mein zu sein (Lev 20,26).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7B901DA-03C4-854C-270D-A62E4B779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18435" name="Group 3">
            <a:extLst>
              <a:ext uri="{FF2B5EF4-FFF2-40B4-BE49-F238E27FC236}">
                <a16:creationId xmlns:a16="http://schemas.microsoft.com/office/drawing/2014/main" id="{BC720CC0-890A-9BD4-3B3B-AE0C33462494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18442" name="Rectangle 4">
              <a:extLst>
                <a:ext uri="{FF2B5EF4-FFF2-40B4-BE49-F238E27FC236}">
                  <a16:creationId xmlns:a16="http://schemas.microsoft.com/office/drawing/2014/main" id="{AC7E5A57-9B61-6AB2-E2EE-0423A5FF0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18443" name="Rectangle 5">
              <a:extLst>
                <a:ext uri="{FF2B5EF4-FFF2-40B4-BE49-F238E27FC236}">
                  <a16:creationId xmlns:a16="http://schemas.microsoft.com/office/drawing/2014/main" id="{92808DAB-0425-1D4E-F8F4-6BD46408E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18436" name="Rectangle 6">
            <a:extLst>
              <a:ext uri="{FF2B5EF4-FFF2-40B4-BE49-F238E27FC236}">
                <a16:creationId xmlns:a16="http://schemas.microsoft.com/office/drawing/2014/main" id="{65DEBE03-22E6-ED37-D11C-D5D102F71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B4F304DA-B2A1-4F94-BC65-F24E1A0DF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8438" name="AutoShape 10" descr="Bildergebnis für lepramission schweiz">
            <a:extLst>
              <a:ext uri="{FF2B5EF4-FFF2-40B4-BE49-F238E27FC236}">
                <a16:creationId xmlns:a16="http://schemas.microsoft.com/office/drawing/2014/main" id="{3E756A7A-850E-7504-58D5-52A4C495BD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8439" name="AutoShape 12" descr="Bildergebnis für lepramission schweiz">
            <a:extLst>
              <a:ext uri="{FF2B5EF4-FFF2-40B4-BE49-F238E27FC236}">
                <a16:creationId xmlns:a16="http://schemas.microsoft.com/office/drawing/2014/main" id="{09B8EC01-A3E7-40A7-945C-F8FC42CE2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8440" name="Textfeld 2">
            <a:extLst>
              <a:ext uri="{FF2B5EF4-FFF2-40B4-BE49-F238E27FC236}">
                <a16:creationId xmlns:a16="http://schemas.microsoft.com/office/drawing/2014/main" id="{46CAD07A-EB31-55A7-B32A-3E098CAD7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pic>
        <p:nvPicPr>
          <p:cNvPr id="18441" name="Picture 2" descr="share-odb-2017-11-24 | Unser Täglich Brot | Our Daily Bread Ministries e.V.">
            <a:extLst>
              <a:ext uri="{FF2B5EF4-FFF2-40B4-BE49-F238E27FC236}">
                <a16:creationId xmlns:a16="http://schemas.microsoft.com/office/drawing/2014/main" id="{8081E15F-FA5A-3FBC-F42F-C2124282E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67C9B1E-C861-7F22-E822-771DFE359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20483" name="Group 3">
            <a:extLst>
              <a:ext uri="{FF2B5EF4-FFF2-40B4-BE49-F238E27FC236}">
                <a16:creationId xmlns:a16="http://schemas.microsoft.com/office/drawing/2014/main" id="{EBC30EF9-0A50-76D8-659C-DBA5EEA49579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20490" name="Rectangle 4">
              <a:extLst>
                <a:ext uri="{FF2B5EF4-FFF2-40B4-BE49-F238E27FC236}">
                  <a16:creationId xmlns:a16="http://schemas.microsoft.com/office/drawing/2014/main" id="{2ACF528D-E930-562C-48EF-8D7013750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20491" name="Rectangle 5">
              <a:extLst>
                <a:ext uri="{FF2B5EF4-FFF2-40B4-BE49-F238E27FC236}">
                  <a16:creationId xmlns:a16="http://schemas.microsoft.com/office/drawing/2014/main" id="{A1EECCDF-E611-5677-AC48-77F3CB20D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20484" name="Rectangle 6">
            <a:extLst>
              <a:ext uri="{FF2B5EF4-FFF2-40B4-BE49-F238E27FC236}">
                <a16:creationId xmlns:a16="http://schemas.microsoft.com/office/drawing/2014/main" id="{BA928FC8-124F-C320-54B8-6290FB935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BACFF1AB-80A0-CE69-618C-2559213E7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0486" name="AutoShape 10" descr="Bildergebnis für lepramission schweiz">
            <a:extLst>
              <a:ext uri="{FF2B5EF4-FFF2-40B4-BE49-F238E27FC236}">
                <a16:creationId xmlns:a16="http://schemas.microsoft.com/office/drawing/2014/main" id="{921A4502-7209-468D-5C63-9B7D354C63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0487" name="AutoShape 12" descr="Bildergebnis für lepramission schweiz">
            <a:extLst>
              <a:ext uri="{FF2B5EF4-FFF2-40B4-BE49-F238E27FC236}">
                <a16:creationId xmlns:a16="http://schemas.microsoft.com/office/drawing/2014/main" id="{586012F3-C44B-3257-5566-95CB1FC59D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0488" name="Textfeld 2">
            <a:extLst>
              <a:ext uri="{FF2B5EF4-FFF2-40B4-BE49-F238E27FC236}">
                <a16:creationId xmlns:a16="http://schemas.microsoft.com/office/drawing/2014/main" id="{B3FBED7C-A707-AE03-CCBB-404807EDA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88125"/>
            <a:ext cx="6096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https://commons.wikimedia.org/wiki/File:Die_Spr%C3%BCchen_Salomos.jpg</a:t>
            </a:r>
          </a:p>
        </p:txBody>
      </p:sp>
      <p:sp>
        <p:nvSpPr>
          <p:cNvPr id="20489" name="Textfeld 11">
            <a:extLst>
              <a:ext uri="{FF2B5EF4-FFF2-40B4-BE49-F238E27FC236}">
                <a16:creationId xmlns:a16="http://schemas.microsoft.com/office/drawing/2014/main" id="{53B70E40-F8A0-F052-4066-8518749C0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1766888"/>
            <a:ext cx="113061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Aber …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Es gibt kein Bibelbuch, dass uns besser zeigt, was Jesus für uns vollbracht hat, als das Buch Levitikus!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500" b="1">
                <a:latin typeface="Arial Narrow" panose="020B0606020202030204" pitchFamily="34" charset="0"/>
              </a:rPr>
              <a:t>Jesus erfüllte am Kreuz von Golgatha sämtliche Anforderungen Gottes, damit dem Menschen die Schuld/Sünde vergeben werden kann und er in Gemeinschaft mit Gott leben kann!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933</Words>
  <Application>Microsoft Office PowerPoint</Application>
  <PresentationFormat>Breitbild</PresentationFormat>
  <Paragraphs>116</Paragraphs>
  <Slides>23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Chiller</vt:lpstr>
      <vt:lpstr>Calibri</vt:lpstr>
      <vt:lpstr>Arial Narrow</vt:lpstr>
      <vt:lpstr>Yu Gothic UI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Inniger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zum Gottesdienst vom 27. November.</dc:title>
  <dc:creator>Inniger</dc:creator>
  <cp:lastModifiedBy>Reinhard Briggeler</cp:lastModifiedBy>
  <cp:revision>1465</cp:revision>
  <dcterms:created xsi:type="dcterms:W3CDTF">2005-11-26T14:58:51Z</dcterms:created>
  <dcterms:modified xsi:type="dcterms:W3CDTF">2023-03-18T12:57:25Z</dcterms:modified>
</cp:coreProperties>
</file>