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handoutMasterIdLst>
    <p:handoutMasterId r:id="rId36"/>
  </p:handoutMasterIdLst>
  <p:sldIdLst>
    <p:sldId id="702" r:id="rId2"/>
    <p:sldId id="824" r:id="rId3"/>
    <p:sldId id="813" r:id="rId4"/>
    <p:sldId id="800" r:id="rId5"/>
    <p:sldId id="810" r:id="rId6"/>
    <p:sldId id="801" r:id="rId7"/>
    <p:sldId id="749" r:id="rId8"/>
    <p:sldId id="812" r:id="rId9"/>
    <p:sldId id="808" r:id="rId10"/>
    <p:sldId id="823" r:id="rId11"/>
    <p:sldId id="829" r:id="rId12"/>
    <p:sldId id="817" r:id="rId13"/>
    <p:sldId id="830" r:id="rId14"/>
    <p:sldId id="818" r:id="rId15"/>
    <p:sldId id="831" r:id="rId16"/>
    <p:sldId id="822" r:id="rId17"/>
    <p:sldId id="763" r:id="rId18"/>
    <p:sldId id="832" r:id="rId19"/>
    <p:sldId id="816" r:id="rId20"/>
    <p:sldId id="833" r:id="rId21"/>
    <p:sldId id="809" r:id="rId22"/>
    <p:sldId id="834" r:id="rId23"/>
    <p:sldId id="820" r:id="rId24"/>
    <p:sldId id="835" r:id="rId25"/>
    <p:sldId id="821" r:id="rId26"/>
    <p:sldId id="836" r:id="rId27"/>
    <p:sldId id="803" r:id="rId28"/>
    <p:sldId id="837" r:id="rId29"/>
    <p:sldId id="807" r:id="rId30"/>
    <p:sldId id="838" r:id="rId31"/>
    <p:sldId id="828" r:id="rId32"/>
    <p:sldId id="839" r:id="rId33"/>
    <p:sldId id="827" r:id="rId34"/>
  </p:sldIdLst>
  <p:sldSz cx="12192000" cy="6858000"/>
  <p:notesSz cx="6797675" cy="9926638"/>
  <p:embeddedFontLst>
    <p:embeddedFont>
      <p:font typeface="Yu Gothic UI" panose="020B0500000000000000" pitchFamily="34" charset="-128"/>
      <p:regular r:id="rId37"/>
      <p:bold r:id="rId38"/>
    </p:embeddedFont>
    <p:embeddedFont>
      <p:font typeface="Arial Narrow" panose="020B0606020202030204" pitchFamily="3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Chiller" panose="04020404031007020602" pitchFamily="82" charset="0"/>
      <p:regular r:id="rId47"/>
    </p:embeddedFont>
  </p:embeddedFontLst>
  <p:defaultTextStyle>
    <a:defPPr>
      <a:defRPr lang="en-US"/>
    </a:defPPr>
    <a:lvl1pPr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1pPr>
    <a:lvl2pPr marL="4572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2pPr>
    <a:lvl3pPr marL="9144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3pPr>
    <a:lvl4pPr marL="13716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4pPr>
    <a:lvl5pPr marL="18288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5pPr>
    <a:lvl6pPr marL="2286000" algn="l" defTabSz="914400" rtl="0" eaLnBrk="1" latinLnBrk="0" hangingPunct="1">
      <a:defRPr sz="4400" kern="1200">
        <a:solidFill>
          <a:schemeClr val="bg1"/>
        </a:solidFill>
        <a:latin typeface="Arial" panose="020B0604020202020204" pitchFamily="34" charset="0"/>
        <a:ea typeface="+mn-ea"/>
        <a:cs typeface="+mn-cs"/>
      </a:defRPr>
    </a:lvl6pPr>
    <a:lvl7pPr marL="2743200" algn="l" defTabSz="914400" rtl="0" eaLnBrk="1" latinLnBrk="0" hangingPunct="1">
      <a:defRPr sz="4400" kern="1200">
        <a:solidFill>
          <a:schemeClr val="bg1"/>
        </a:solidFill>
        <a:latin typeface="Arial" panose="020B0604020202020204" pitchFamily="34" charset="0"/>
        <a:ea typeface="+mn-ea"/>
        <a:cs typeface="+mn-cs"/>
      </a:defRPr>
    </a:lvl7pPr>
    <a:lvl8pPr marL="3200400" algn="l" defTabSz="914400" rtl="0" eaLnBrk="1" latinLnBrk="0" hangingPunct="1">
      <a:defRPr sz="4400" kern="1200">
        <a:solidFill>
          <a:schemeClr val="bg1"/>
        </a:solidFill>
        <a:latin typeface="Arial" panose="020B0604020202020204" pitchFamily="34" charset="0"/>
        <a:ea typeface="+mn-ea"/>
        <a:cs typeface="+mn-cs"/>
      </a:defRPr>
    </a:lvl8pPr>
    <a:lvl9pPr marL="3657600" algn="l" defTabSz="914400" rtl="0" eaLnBrk="1" latinLnBrk="0" hangingPunct="1">
      <a:defRPr sz="4400"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FF0000"/>
    <a:srgbClr val="A50021"/>
    <a:srgbClr val="660033"/>
    <a:srgbClr val="00CC00"/>
    <a:srgbClr val="66FF33"/>
    <a:srgbClr val="00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7" autoAdjust="0"/>
    <p:restoredTop sz="88058" autoAdjust="0"/>
  </p:normalViewPr>
  <p:slideViewPr>
    <p:cSldViewPr>
      <p:cViewPr varScale="1">
        <p:scale>
          <a:sx n="126" d="100"/>
          <a:sy n="126" d="100"/>
        </p:scale>
        <p:origin x="319" y="82"/>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8DAE943-CF88-50C2-3438-090D8D5B1C5B}"/>
              </a:ext>
            </a:extLst>
          </p:cNvPr>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1492" tIns="45746" rIns="91492" bIns="45746" numCol="1" anchor="t" anchorCtr="0" compatLnSpc="1">
            <a:prstTxWarp prst="textNoShape">
              <a:avLst/>
            </a:prstTxWarp>
          </a:bodyPr>
          <a:lstStyle>
            <a:lvl1pPr algn="l" defTabSz="915825" eaLnBrk="1" hangingPunct="1">
              <a:spcBef>
                <a:spcPct val="0"/>
              </a:spcBef>
              <a:defRPr sz="1200">
                <a:solidFill>
                  <a:schemeClr val="tx1"/>
                </a:solidFill>
                <a:latin typeface="Arial" charset="0"/>
              </a:defRPr>
            </a:lvl1pPr>
          </a:lstStyle>
          <a:p>
            <a:pPr>
              <a:defRPr/>
            </a:pPr>
            <a:endParaRPr lang="de-CH"/>
          </a:p>
        </p:txBody>
      </p:sp>
      <p:sp>
        <p:nvSpPr>
          <p:cNvPr id="9219" name="Rectangle 3">
            <a:extLst>
              <a:ext uri="{FF2B5EF4-FFF2-40B4-BE49-F238E27FC236}">
                <a16:creationId xmlns:a16="http://schemas.microsoft.com/office/drawing/2014/main" id="{E8B73393-F888-C4C7-A775-6E58864D85B6}"/>
              </a:ext>
            </a:extLst>
          </p:cNvPr>
          <p:cNvSpPr>
            <a:spLocks noGrp="1" noChangeArrowheads="1"/>
          </p:cNvSpPr>
          <p:nvPr>
            <p:ph type="dt" sz="quarter" idx="1"/>
          </p:nvPr>
        </p:nvSpPr>
        <p:spPr bwMode="auto">
          <a:xfrm>
            <a:off x="3851275" y="0"/>
            <a:ext cx="2946400" cy="495300"/>
          </a:xfrm>
          <a:prstGeom prst="rect">
            <a:avLst/>
          </a:prstGeom>
          <a:noFill/>
          <a:ln w="9525">
            <a:noFill/>
            <a:miter lim="800000"/>
            <a:headEnd/>
            <a:tailEnd/>
          </a:ln>
          <a:effectLst/>
        </p:spPr>
        <p:txBody>
          <a:bodyPr vert="horz" wrap="square" lIns="91492" tIns="45746" rIns="91492" bIns="45746" numCol="1" anchor="t" anchorCtr="0" compatLnSpc="1">
            <a:prstTxWarp prst="textNoShape">
              <a:avLst/>
            </a:prstTxWarp>
          </a:bodyPr>
          <a:lstStyle>
            <a:lvl1pPr algn="r" defTabSz="915825" eaLnBrk="1" hangingPunct="1">
              <a:spcBef>
                <a:spcPct val="0"/>
              </a:spcBef>
              <a:defRPr sz="1200">
                <a:solidFill>
                  <a:schemeClr val="tx1"/>
                </a:solidFill>
                <a:latin typeface="Arial" charset="0"/>
              </a:defRPr>
            </a:lvl1pPr>
          </a:lstStyle>
          <a:p>
            <a:pPr>
              <a:defRPr/>
            </a:pPr>
            <a:endParaRPr lang="de-CH"/>
          </a:p>
        </p:txBody>
      </p:sp>
      <p:sp>
        <p:nvSpPr>
          <p:cNvPr id="9220" name="Rectangle 4">
            <a:extLst>
              <a:ext uri="{FF2B5EF4-FFF2-40B4-BE49-F238E27FC236}">
                <a16:creationId xmlns:a16="http://schemas.microsoft.com/office/drawing/2014/main" id="{E28641B4-4AD6-750D-5979-1E3380350AD6}"/>
              </a:ext>
            </a:extLst>
          </p:cNvPr>
          <p:cNvSpPr>
            <a:spLocks noGrp="1" noChangeArrowheads="1"/>
          </p:cNvSpPr>
          <p:nvPr>
            <p:ph type="ftr" sz="quarter" idx="2"/>
          </p:nvPr>
        </p:nvSpPr>
        <p:spPr bwMode="auto">
          <a:xfrm>
            <a:off x="0" y="9431338"/>
            <a:ext cx="2946400" cy="495300"/>
          </a:xfrm>
          <a:prstGeom prst="rect">
            <a:avLst/>
          </a:prstGeom>
          <a:noFill/>
          <a:ln w="9525">
            <a:noFill/>
            <a:miter lim="800000"/>
            <a:headEnd/>
            <a:tailEnd/>
          </a:ln>
          <a:effectLst/>
        </p:spPr>
        <p:txBody>
          <a:bodyPr vert="horz" wrap="square" lIns="91492" tIns="45746" rIns="91492" bIns="45746" numCol="1" anchor="b" anchorCtr="0" compatLnSpc="1">
            <a:prstTxWarp prst="textNoShape">
              <a:avLst/>
            </a:prstTxWarp>
          </a:bodyPr>
          <a:lstStyle>
            <a:lvl1pPr algn="l" defTabSz="915825" eaLnBrk="1" hangingPunct="1">
              <a:spcBef>
                <a:spcPct val="0"/>
              </a:spcBef>
              <a:defRPr sz="1200">
                <a:solidFill>
                  <a:schemeClr val="tx1"/>
                </a:solidFill>
                <a:latin typeface="Arial" charset="0"/>
              </a:defRPr>
            </a:lvl1pPr>
          </a:lstStyle>
          <a:p>
            <a:pPr>
              <a:defRPr/>
            </a:pPr>
            <a:endParaRPr lang="de-CH"/>
          </a:p>
        </p:txBody>
      </p:sp>
      <p:sp>
        <p:nvSpPr>
          <p:cNvPr id="9221" name="Rectangle 5">
            <a:extLst>
              <a:ext uri="{FF2B5EF4-FFF2-40B4-BE49-F238E27FC236}">
                <a16:creationId xmlns:a16="http://schemas.microsoft.com/office/drawing/2014/main" id="{32C640A5-0D3F-13E9-B5A9-ECF9768DE8FF}"/>
              </a:ext>
            </a:extLst>
          </p:cNvPr>
          <p:cNvSpPr>
            <a:spLocks noGrp="1" noChangeArrowheads="1"/>
          </p:cNvSpPr>
          <p:nvPr>
            <p:ph type="sldNum" sz="quarter" idx="3"/>
          </p:nvPr>
        </p:nvSpPr>
        <p:spPr bwMode="auto">
          <a:xfrm>
            <a:off x="3851275" y="9431338"/>
            <a:ext cx="2946400" cy="495300"/>
          </a:xfrm>
          <a:prstGeom prst="rect">
            <a:avLst/>
          </a:prstGeom>
          <a:noFill/>
          <a:ln w="9525">
            <a:noFill/>
            <a:miter lim="800000"/>
            <a:headEnd/>
            <a:tailEnd/>
          </a:ln>
          <a:effectLst/>
        </p:spPr>
        <p:txBody>
          <a:bodyPr vert="horz" wrap="square" lIns="91492" tIns="45746" rIns="91492" bIns="45746" numCol="1" anchor="b" anchorCtr="0" compatLnSpc="1">
            <a:prstTxWarp prst="textNoShape">
              <a:avLst/>
            </a:prstTxWarp>
          </a:bodyPr>
          <a:lstStyle>
            <a:lvl1pPr algn="r" eaLnBrk="1" hangingPunct="1">
              <a:defRPr sz="1200">
                <a:solidFill>
                  <a:schemeClr val="tx1"/>
                </a:solidFill>
              </a:defRPr>
            </a:lvl1pPr>
          </a:lstStyle>
          <a:p>
            <a:pPr>
              <a:defRPr/>
            </a:pPr>
            <a:fld id="{58B3B234-B805-48AD-AD23-6DF393EACB9A}" type="slidenum">
              <a:rPr lang="de-CH" altLang="de-DE"/>
              <a:pPr>
                <a:defRPr/>
              </a:pPr>
              <a:t>‹Nr.›</a:t>
            </a:fld>
            <a:endParaRPr lang="de-CH" altLang="de-DE"/>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0:34.468"/>
    </inkml:context>
    <inkml:brush xml:id="br0">
      <inkml:brushProperty name="width" value="0.05" units="cm"/>
      <inkml:brushProperty name="height" value="0.05" units="cm"/>
    </inkml:brush>
  </inkml:definitions>
  <inkml:trace contextRef="#ctx0" brushRef="#br0">1 0 24575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1:25.833"/>
    </inkml:context>
    <inkml:brush xml:id="br0">
      <inkml:brushProperty name="width" value="0.05" units="cm"/>
      <inkml:brushProperty name="height" value="0.05" units="cm"/>
    </inkml:brush>
  </inkml:definitions>
  <inkml:trace contextRef="#ctx0" brushRef="#br0">0 0 24575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1:26.396"/>
    </inkml:context>
    <inkml:brush xml:id="br0">
      <inkml:brushProperty name="width" value="0.05" units="cm"/>
      <inkml:brushProperty name="height" value="0.05" units="cm"/>
    </inkml:brush>
  </inkml:definitions>
  <inkml:trace contextRef="#ctx0" brushRef="#br0">1 1 24575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2:52.041"/>
    </inkml:context>
    <inkml:brush xml:id="br0">
      <inkml:brushProperty name="width" value="0.05" units="cm"/>
      <inkml:brushProperty name="height" value="0.05" units="cm"/>
      <inkml:brushProperty name="color" value="#BB5B18"/>
      <inkml:brushProperty name="inkEffects" value="bronze"/>
      <inkml:brushProperty name="anchorX" value="-1484.45886"/>
      <inkml:brushProperty name="anchorY" value="-8289.66602"/>
      <inkml:brushProperty name="scaleFactor" value="0.5"/>
    </inkml:brush>
  </inkml:definitions>
  <inkml:trace contextRef="#ctx0" brushRef="#br0">0 10 24575,'0'0'0,"0"-4"0,0-2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2:52.704"/>
    </inkml:context>
    <inkml:brush xml:id="br0">
      <inkml:brushProperty name="width" value="0.05" units="cm"/>
      <inkml:brushProperty name="height" value="0.05" units="cm"/>
      <inkml:brushProperty name="color" value="#BB5B18"/>
      <inkml:brushProperty name="inkEffects" value="bronze"/>
      <inkml:brushProperty name="anchorX" value="-2754.45898"/>
      <inkml:brushProperty name="anchorY" value="-9549.74414"/>
      <inkml:brushProperty name="scaleFactor" value="0.5"/>
    </inkml:brush>
  </inkml:definitions>
  <inkml:trace contextRef="#ctx0" brushRef="#br0">1 0 24575,'0'0'0,"4"0"0,2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3.852"/>
    </inkml:context>
    <inkml:brush xml:id="br0">
      <inkml:brushProperty name="width" value="0.05" units="cm"/>
      <inkml:brushProperty name="height" value="0.05" units="cm"/>
      <inkml:brushProperty name="color" value="#BB5B18"/>
      <inkml:brushProperty name="inkEffects" value="bronze"/>
      <inkml:brushProperty name="anchorX" value="-4034.38159"/>
      <inkml:brushProperty name="anchorY" value="-10819.74414"/>
      <inkml:brushProperty name="scaleFactor" value="0.5"/>
    </inkml:brush>
  </inkml:definitions>
  <inkml:trace contextRef="#ctx0" brushRef="#br0">1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4.840"/>
    </inkml:context>
    <inkml:brush xml:id="br0">
      <inkml:brushProperty name="width" value="0.05" units="cm"/>
      <inkml:brushProperty name="height" value="0.05" units="cm"/>
      <inkml:brushProperty name="color" value="#BB5B18"/>
      <inkml:brushProperty name="inkEffects" value="bronze"/>
      <inkml:brushProperty name="anchorX" value="-5304.38184"/>
      <inkml:brushProperty name="anchorY" value="-12089.74414"/>
      <inkml:brushProperty name="scaleFactor" value="0.5"/>
    </inkml:brush>
  </inkml:definitions>
  <inkml:trace contextRef="#ctx0" brushRef="#br0">0 1 24575,'0'0'0,"0"4"0,0 7 0,0 4 0,0 4 0,0-1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5.659"/>
    </inkml:context>
    <inkml:brush xml:id="br0">
      <inkml:brushProperty name="width" value="0.05" units="cm"/>
      <inkml:brushProperty name="height" value="0.05" units="cm"/>
      <inkml:brushProperty name="color" value="#BB5B18"/>
      <inkml:brushProperty name="inkEffects" value="bronze"/>
      <inkml:brushProperty name="anchorX" value="-6574.38184"/>
      <inkml:brushProperty name="anchorY" value="-13426.80371"/>
      <inkml:brushProperty name="scaleFactor" value="0.5"/>
    </inkml:brush>
  </inkml:definitions>
  <inkml:trace contextRef="#ctx0" brushRef="#br0">1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5.853"/>
    </inkml:context>
    <inkml:brush xml:id="br0">
      <inkml:brushProperty name="width" value="0.05" units="cm"/>
      <inkml:brushProperty name="height" value="0.05" units="cm"/>
      <inkml:brushProperty name="color" value="#BB5B18"/>
      <inkml:brushProperty name="inkEffects" value="bronze"/>
      <inkml:brushProperty name="anchorX" value="-7844.38184"/>
      <inkml:brushProperty name="anchorY" value="-14696.80371"/>
      <inkml:brushProperty name="scaleFactor" value="0.5"/>
    </inkml:brush>
  </inkml:definitions>
  <inkml:trace contextRef="#ctx0" brushRef="#br0">1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6.990"/>
    </inkml:context>
    <inkml:brush xml:id="br0">
      <inkml:brushProperty name="width" value="0.05" units="cm"/>
      <inkml:brushProperty name="height" value="0.05" units="cm"/>
      <inkml:brushProperty name="color" value="#BB5B18"/>
      <inkml:brushProperty name="inkEffects" value="bronze"/>
      <inkml:brushProperty name="anchorX" value="-9114.38184"/>
      <inkml:brushProperty name="anchorY" value="-15966.80371"/>
      <inkml:brushProperty name="scaleFactor" value="0.5"/>
    </inkml:brush>
  </inkml:definitions>
  <inkml:trace contextRef="#ctx0" brushRef="#br0">1 1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7.193"/>
    </inkml:context>
    <inkml:brush xml:id="br0">
      <inkml:brushProperty name="width" value="0.05" units="cm"/>
      <inkml:brushProperty name="height" value="0.05" units="cm"/>
      <inkml:brushProperty name="color" value="#BB5B18"/>
      <inkml:brushProperty name="inkEffects" value="bronze"/>
      <inkml:brushProperty name="anchorX" value="-10384.38184"/>
      <inkml:brushProperty name="anchorY" value="-17236.80273"/>
      <inkml:brushProperty name="scaleFactor" value="0.5"/>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0:35.568"/>
    </inkml:context>
    <inkml:brush xml:id="br0">
      <inkml:brushProperty name="width" value="0.05" units="cm"/>
      <inkml:brushProperty name="height" value="0.05" units="cm"/>
    </inkml:brush>
  </inkml:definitions>
  <inkml:trace contextRef="#ctx0" brushRef="#br0">0 0 24575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7.963"/>
    </inkml:context>
    <inkml:brush xml:id="br0">
      <inkml:brushProperty name="width" value="0.05" units="cm"/>
      <inkml:brushProperty name="height" value="0.05" units="cm"/>
      <inkml:brushProperty name="color" value="#BB5B18"/>
      <inkml:brushProperty name="inkEffects" value="bronze"/>
      <inkml:brushProperty name="anchorX" value="-11654.38184"/>
      <inkml:brushProperty name="anchorY" value="-18506.80273"/>
      <inkml:brushProperty name="scaleFactor" value="0.5"/>
    </inkml:brush>
  </inkml:definitions>
  <inkml:trace contextRef="#ctx0" brushRef="#br0">10 1 24575,'0'0'0,"-4"0"0,-2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8.159"/>
    </inkml:context>
    <inkml:brush xml:id="br0">
      <inkml:brushProperty name="width" value="0.05" units="cm"/>
      <inkml:brushProperty name="height" value="0.05" units="cm"/>
      <inkml:brushProperty name="color" value="#BB5B18"/>
      <inkml:brushProperty name="inkEffects" value="bronze"/>
      <inkml:brushProperty name="anchorX" value="-10374.0791"/>
      <inkml:brushProperty name="anchorY" value="-17236.80273"/>
      <inkml:brushProperty name="scaleFactor" value="0.5"/>
    </inkml:brush>
  </inkml:definitions>
  <inkml:trace contextRef="#ctx0" brushRef="#br0">10 1 24575,'0'0'0,"-4"0"0,-2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9.210"/>
    </inkml:context>
    <inkml:brush xml:id="br0">
      <inkml:brushProperty name="width" value="0.05" units="cm"/>
      <inkml:brushProperty name="height" value="0.05" units="cm"/>
      <inkml:brushProperty name="color" value="#BB5B18"/>
      <inkml:brushProperty name="inkEffects" value="bronze"/>
      <inkml:brushProperty name="anchorX" value="-9094.15723"/>
      <inkml:brushProperty name="anchorY" value="-15966.80371"/>
      <inkml:brushProperty name="scaleFactor" value="0.5"/>
    </inkml:brush>
  </inkml:definitions>
  <inkml:trace contextRef="#ctx0" brushRef="#br0">0 0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9.398"/>
    </inkml:context>
    <inkml:brush xml:id="br0">
      <inkml:brushProperty name="width" value="0.05" units="cm"/>
      <inkml:brushProperty name="height" value="0.05" units="cm"/>
      <inkml:brushProperty name="color" value="#BB5B18"/>
      <inkml:brushProperty name="inkEffects" value="bronze"/>
      <inkml:brushProperty name="anchorX" value="-10364.15723"/>
      <inkml:brushProperty name="anchorY" value="-17236.80273"/>
      <inkml:brushProperty name="scaleFactor" value="0.5"/>
    </inkml:brush>
  </inkml:definitions>
  <inkml:trace contextRef="#ctx0" brushRef="#br0">0 0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9.592"/>
    </inkml:context>
    <inkml:brush xml:id="br0">
      <inkml:brushProperty name="width" value="0.05" units="cm"/>
      <inkml:brushProperty name="height" value="0.05" units="cm"/>
      <inkml:brushProperty name="color" value="#BB5B18"/>
      <inkml:brushProperty name="inkEffects" value="bronze"/>
      <inkml:brushProperty name="anchorX" value="-11634.15723"/>
      <inkml:brushProperty name="anchorY" value="-18506.80273"/>
      <inkml:brushProperty name="scaleFactor" value="0.5"/>
    </inkml:brush>
  </inkml:definitions>
  <inkml:trace contextRef="#ctx0" brushRef="#br0">0 0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13.797"/>
    </inkml:context>
    <inkml:brush xml:id="br0">
      <inkml:brushProperty name="width" value="0.05" units="cm"/>
      <inkml:brushProperty name="height" value="0.05" units="cm"/>
      <inkml:brushProperty name="color" value="#BB5B18"/>
      <inkml:brushProperty name="inkEffects" value="bronze"/>
      <inkml:brushProperty name="anchorX" value="-12904.15723"/>
      <inkml:brushProperty name="anchorY" value="-19776.80273"/>
      <inkml:brushProperty name="scaleFactor" value="0.5"/>
    </inkml:brush>
  </inkml:definitions>
  <inkml:trace contextRef="#ctx0" brushRef="#br0">0 1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13.994"/>
    </inkml:context>
    <inkml:brush xml:id="br0">
      <inkml:brushProperty name="width" value="0.05" units="cm"/>
      <inkml:brushProperty name="height" value="0.05" units="cm"/>
      <inkml:brushProperty name="color" value="#BB5B18"/>
      <inkml:brushProperty name="inkEffects" value="bronze"/>
      <inkml:brushProperty name="anchorX" value="-14174.1582"/>
      <inkml:brushProperty name="anchorY" value="-21046.80273"/>
      <inkml:brushProperty name="scaleFactor" value="0.5"/>
    </inkml:brush>
  </inkml:definitions>
  <inkml:trace contextRef="#ctx0" brushRef="#br0">0 1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14.524"/>
    </inkml:context>
    <inkml:brush xml:id="br0">
      <inkml:brushProperty name="width" value="0.05" units="cm"/>
      <inkml:brushProperty name="height" value="0.05" units="cm"/>
      <inkml:brushProperty name="color" value="#BB5B18"/>
      <inkml:brushProperty name="inkEffects" value="bronze"/>
      <inkml:brushProperty name="anchorX" value="-15444.1582"/>
      <inkml:brushProperty name="anchorY" value="-22316.80469"/>
      <inkml:brushProperty name="scaleFactor" value="0.5"/>
    </inkml:brush>
  </inkml:definitions>
  <inkml:trace contextRef="#ctx0" brushRef="#br0">0 1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15.707"/>
    </inkml:context>
    <inkml:brush xml:id="br0">
      <inkml:brushProperty name="width" value="0.05" units="cm"/>
      <inkml:brushProperty name="height" value="0.05" units="cm"/>
      <inkml:brushProperty name="color" value="#BB5B18"/>
      <inkml:brushProperty name="inkEffects" value="bronze"/>
      <inkml:brushProperty name="anchorX" value="-16714.1582"/>
      <inkml:brushProperty name="anchorY" value="-23586.80469"/>
      <inkml:brushProperty name="scaleFactor" value="0.5"/>
    </inkml:brush>
  </inkml:definitions>
  <inkml:trace contextRef="#ctx0" brushRef="#br0">1 1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15.934"/>
    </inkml:context>
    <inkml:brush xml:id="br0">
      <inkml:brushProperty name="width" value="0.05" units="cm"/>
      <inkml:brushProperty name="height" value="0.05" units="cm"/>
      <inkml:brushProperty name="color" value="#BB5B18"/>
      <inkml:brushProperty name="inkEffects" value="bronze"/>
      <inkml:brushProperty name="anchorX" value="-17984.1582"/>
      <inkml:brushProperty name="anchorY" value="-24856.80469"/>
      <inkml:brushProperty name="scaleFactor" value="0.5"/>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0:36.393"/>
    </inkml:context>
    <inkml:brush xml:id="br0">
      <inkml:brushProperty name="width" value="0.05" units="cm"/>
      <inkml:brushProperty name="height" value="0.05" units="cm"/>
    </inkml:brush>
  </inkml:definitions>
  <inkml:trace contextRef="#ctx0" brushRef="#br0">1 5 24575,'0'-4'0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16.867"/>
    </inkml:context>
    <inkml:brush xml:id="br0">
      <inkml:brushProperty name="width" value="0.05" units="cm"/>
      <inkml:brushProperty name="height" value="0.05" units="cm"/>
      <inkml:brushProperty name="color" value="#BB5B18"/>
      <inkml:brushProperty name="inkEffects" value="bronze"/>
      <inkml:brushProperty name="anchorX" value="-19254.1582"/>
      <inkml:brushProperty name="anchorY" value="-26126.80469"/>
      <inkml:brushProperty name="scaleFactor" value="0.5"/>
    </inkml:brush>
  </inkml:definitions>
  <inkml:trace contextRef="#ctx0" brushRef="#br0">0 0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17.086"/>
    </inkml:context>
    <inkml:brush xml:id="br0">
      <inkml:brushProperty name="width" value="0.05" units="cm"/>
      <inkml:brushProperty name="height" value="0.05" units="cm"/>
      <inkml:brushProperty name="color" value="#BB5B18"/>
      <inkml:brushProperty name="inkEffects" value="bronze"/>
      <inkml:brushProperty name="anchorX" value="-20524.1582"/>
      <inkml:brushProperty name="anchorY" value="-27396.80469"/>
      <inkml:brushProperty name="scaleFactor" value="0.5"/>
    </inkml:brush>
  </inkml:definitions>
  <inkml:trace contextRef="#ctx0" brushRef="#br0">0 0 24575,'0'0'0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5:45.044"/>
    </inkml:context>
    <inkml:brush xml:id="br0">
      <inkml:brushProperty name="width" value="0.05" units="cm"/>
      <inkml:brushProperty name="height" value="0.05" units="cm"/>
      <inkml:brushProperty name="color" value="#BB5B18"/>
      <inkml:brushProperty name="inkEffects" value="bronze"/>
      <inkml:brushProperty name="anchorX" value="-23534.09375"/>
      <inkml:brushProperty name="anchorY" value="-29639.64844"/>
      <inkml:brushProperty name="scaleFactor" value="0.5"/>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0:36.925"/>
    </inkml:context>
    <inkml:brush xml:id="br0">
      <inkml:brushProperty name="width" value="0.05" units="cm"/>
      <inkml:brushProperty name="height" value="0.05" units="cm"/>
    </inkml:brush>
  </inkml:definitions>
  <inkml:trace contextRef="#ctx0" brushRef="#br0">0 1 24575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0:37.658"/>
    </inkml:context>
    <inkml:brush xml:id="br0">
      <inkml:brushProperty name="width" value="0.05" units="cm"/>
      <inkml:brushProperty name="height" value="0.05" units="cm"/>
    </inkml:brush>
  </inkml:definitions>
  <inkml:trace contextRef="#ctx0" brushRef="#br0">1 0 24575,'4'0'0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0:38.973"/>
    </inkml:context>
    <inkml:brush xml:id="br0">
      <inkml:brushProperty name="width" value="0.05" units="cm"/>
      <inkml:brushProperty name="height" value="0.05" units="cm"/>
    </inkml:brush>
  </inkml:definitions>
  <inkml:trace contextRef="#ctx0" brushRef="#br0">1 5 24575,'0'-4'0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0:39.428"/>
    </inkml:context>
    <inkml:brush xml:id="br0">
      <inkml:brushProperty name="width" value="0.05" units="cm"/>
      <inkml:brushProperty name="height" value="0.05" units="cm"/>
    </inkml:brush>
  </inkml:definitions>
  <inkml:trace contextRef="#ctx0" brushRef="#br0">1 4 24575,'0'-4'0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1:24.477"/>
    </inkml:context>
    <inkml:brush xml:id="br0">
      <inkml:brushProperty name="width" value="0.05" units="cm"/>
      <inkml:brushProperty name="height" value="0.05" units="cm"/>
    </inkml:brush>
  </inkml:definitions>
  <inkml:trace contextRef="#ctx0" brushRef="#br0">0 1 24575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1:25.367"/>
    </inkml:context>
    <inkml:brush xml:id="br0">
      <inkml:brushProperty name="width" value="0.05" units="cm"/>
      <inkml:brushProperty name="height" value="0.05" units="cm"/>
    </inkml:brush>
  </inkml:definitions>
  <inkml:trace contextRef="#ctx0" brushRef="#br0">1 1 24575,'4'0'0,"6"0"0,5 0 0,0 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F198B19-E837-C6AE-E465-4547D8058B3C}"/>
              </a:ext>
            </a:extLst>
          </p:cNvPr>
          <p:cNvSpPr>
            <a:spLocks noGrp="1"/>
          </p:cNvSpPr>
          <p:nvPr>
            <p:ph type="hdr" sz="quarter"/>
          </p:nvPr>
        </p:nvSpPr>
        <p:spPr>
          <a:xfrm>
            <a:off x="0" y="0"/>
            <a:ext cx="2946400" cy="495300"/>
          </a:xfrm>
          <a:prstGeom prst="rect">
            <a:avLst/>
          </a:prstGeom>
        </p:spPr>
        <p:txBody>
          <a:bodyPr vert="horz" lIns="88221" tIns="44111" rIns="88221" bIns="44111" rtlCol="0"/>
          <a:lstStyle>
            <a:lvl1pPr algn="l" eaLnBrk="1" hangingPunct="1">
              <a:spcBef>
                <a:spcPct val="20000"/>
              </a:spcBef>
              <a:defRPr sz="1200">
                <a:latin typeface="Arial" pitchFamily="34" charset="0"/>
              </a:defRPr>
            </a:lvl1pPr>
          </a:lstStyle>
          <a:p>
            <a:pPr>
              <a:defRPr/>
            </a:pPr>
            <a:endParaRPr lang="de-CH"/>
          </a:p>
        </p:txBody>
      </p:sp>
      <p:sp>
        <p:nvSpPr>
          <p:cNvPr id="3" name="Datumsplatzhalter 2">
            <a:extLst>
              <a:ext uri="{FF2B5EF4-FFF2-40B4-BE49-F238E27FC236}">
                <a16:creationId xmlns:a16="http://schemas.microsoft.com/office/drawing/2014/main" id="{4B0404DA-2E5F-80CF-27B3-729B21A32606}"/>
              </a:ext>
            </a:extLst>
          </p:cNvPr>
          <p:cNvSpPr>
            <a:spLocks noGrp="1"/>
          </p:cNvSpPr>
          <p:nvPr>
            <p:ph type="dt" idx="1"/>
          </p:nvPr>
        </p:nvSpPr>
        <p:spPr>
          <a:xfrm>
            <a:off x="3849688" y="0"/>
            <a:ext cx="2946400" cy="495300"/>
          </a:xfrm>
          <a:prstGeom prst="rect">
            <a:avLst/>
          </a:prstGeom>
        </p:spPr>
        <p:txBody>
          <a:bodyPr vert="horz" lIns="88221" tIns="44111" rIns="88221" bIns="44111" rtlCol="0"/>
          <a:lstStyle>
            <a:lvl1pPr algn="r" eaLnBrk="1" hangingPunct="1">
              <a:spcBef>
                <a:spcPct val="20000"/>
              </a:spcBef>
              <a:defRPr sz="1200">
                <a:latin typeface="Arial" pitchFamily="34" charset="0"/>
              </a:defRPr>
            </a:lvl1pPr>
          </a:lstStyle>
          <a:p>
            <a:pPr>
              <a:defRPr/>
            </a:pPr>
            <a:fld id="{DF3D418A-3133-4F07-A855-0E74A770E9BC}" type="datetimeFigureOut">
              <a:rPr lang="de-CH"/>
              <a:pPr>
                <a:defRPr/>
              </a:pPr>
              <a:t>25.03.2023</a:t>
            </a:fld>
            <a:endParaRPr lang="de-CH"/>
          </a:p>
        </p:txBody>
      </p:sp>
      <p:sp>
        <p:nvSpPr>
          <p:cNvPr id="4" name="Folienbildplatzhalter 3">
            <a:extLst>
              <a:ext uri="{FF2B5EF4-FFF2-40B4-BE49-F238E27FC236}">
                <a16:creationId xmlns:a16="http://schemas.microsoft.com/office/drawing/2014/main" id="{18A04150-BEF2-DD46-DB4E-D3CF1587590A}"/>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88221" tIns="44111" rIns="88221" bIns="44111" rtlCol="0" anchor="ctr"/>
          <a:lstStyle/>
          <a:p>
            <a:pPr lvl="0"/>
            <a:endParaRPr lang="de-CH" noProof="0"/>
          </a:p>
        </p:txBody>
      </p:sp>
      <p:sp>
        <p:nvSpPr>
          <p:cNvPr id="5" name="Notizenplatzhalter 4">
            <a:extLst>
              <a:ext uri="{FF2B5EF4-FFF2-40B4-BE49-F238E27FC236}">
                <a16:creationId xmlns:a16="http://schemas.microsoft.com/office/drawing/2014/main" id="{7900D85D-D579-BB16-6548-AAA461DBCD7B}"/>
              </a:ext>
            </a:extLst>
          </p:cNvPr>
          <p:cNvSpPr>
            <a:spLocks noGrp="1"/>
          </p:cNvSpPr>
          <p:nvPr>
            <p:ph type="body" sz="quarter" idx="3"/>
          </p:nvPr>
        </p:nvSpPr>
        <p:spPr>
          <a:xfrm>
            <a:off x="679450" y="4714875"/>
            <a:ext cx="5438775" cy="4467225"/>
          </a:xfrm>
          <a:prstGeom prst="rect">
            <a:avLst/>
          </a:prstGeom>
        </p:spPr>
        <p:txBody>
          <a:bodyPr vert="horz" lIns="88221" tIns="44111" rIns="88221" bIns="44111"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6" name="Fußzeilenplatzhalter 5">
            <a:extLst>
              <a:ext uri="{FF2B5EF4-FFF2-40B4-BE49-F238E27FC236}">
                <a16:creationId xmlns:a16="http://schemas.microsoft.com/office/drawing/2014/main" id="{75CE030F-53A8-4519-50CF-9BB3335CE62A}"/>
              </a:ext>
            </a:extLst>
          </p:cNvPr>
          <p:cNvSpPr>
            <a:spLocks noGrp="1"/>
          </p:cNvSpPr>
          <p:nvPr>
            <p:ph type="ftr" sz="quarter" idx="4"/>
          </p:nvPr>
        </p:nvSpPr>
        <p:spPr>
          <a:xfrm>
            <a:off x="0" y="9429750"/>
            <a:ext cx="2946400" cy="495300"/>
          </a:xfrm>
          <a:prstGeom prst="rect">
            <a:avLst/>
          </a:prstGeom>
        </p:spPr>
        <p:txBody>
          <a:bodyPr vert="horz" lIns="88221" tIns="44111" rIns="88221" bIns="44111" rtlCol="0" anchor="b"/>
          <a:lstStyle>
            <a:lvl1pPr algn="l" eaLnBrk="1" hangingPunct="1">
              <a:spcBef>
                <a:spcPct val="20000"/>
              </a:spcBef>
              <a:defRPr sz="1200">
                <a:latin typeface="Arial" pitchFamily="34" charset="0"/>
              </a:defRPr>
            </a:lvl1pPr>
          </a:lstStyle>
          <a:p>
            <a:pPr>
              <a:defRPr/>
            </a:pPr>
            <a:endParaRPr lang="de-CH"/>
          </a:p>
        </p:txBody>
      </p:sp>
      <p:sp>
        <p:nvSpPr>
          <p:cNvPr id="7" name="Foliennummernplatzhalter 6">
            <a:extLst>
              <a:ext uri="{FF2B5EF4-FFF2-40B4-BE49-F238E27FC236}">
                <a16:creationId xmlns:a16="http://schemas.microsoft.com/office/drawing/2014/main" id="{0D7BA3DD-E9CD-A6AE-C8E8-B9F47C15A16E}"/>
              </a:ext>
            </a:extLst>
          </p:cNvPr>
          <p:cNvSpPr>
            <a:spLocks noGrp="1"/>
          </p:cNvSpPr>
          <p:nvPr>
            <p:ph type="sldNum" sz="quarter" idx="5"/>
          </p:nvPr>
        </p:nvSpPr>
        <p:spPr>
          <a:xfrm>
            <a:off x="3849688" y="9429750"/>
            <a:ext cx="2946400" cy="495300"/>
          </a:xfrm>
          <a:prstGeom prst="rect">
            <a:avLst/>
          </a:prstGeom>
        </p:spPr>
        <p:txBody>
          <a:bodyPr vert="horz" wrap="square" lIns="88221" tIns="44111" rIns="88221" bIns="44111" numCol="1" anchor="b" anchorCtr="0" compatLnSpc="1">
            <a:prstTxWarp prst="textNoShape">
              <a:avLst/>
            </a:prstTxWarp>
          </a:bodyPr>
          <a:lstStyle>
            <a:lvl1pPr algn="r" eaLnBrk="1" hangingPunct="1">
              <a:spcBef>
                <a:spcPct val="20000"/>
              </a:spcBef>
              <a:defRPr sz="1200"/>
            </a:lvl1pPr>
          </a:lstStyle>
          <a:p>
            <a:pPr>
              <a:defRPr/>
            </a:pPr>
            <a:fld id="{74BE34F7-50F5-4B94-AAEB-09BBDFEFC229}" type="slidenum">
              <a:rPr lang="de-CH" altLang="de-DE"/>
              <a:pPr>
                <a:defRPr/>
              </a:pPr>
              <a:t>‹Nr.›</a:t>
            </a:fld>
            <a:endParaRPr lang="de-CH"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bildplatzhalter 1">
            <a:extLst>
              <a:ext uri="{FF2B5EF4-FFF2-40B4-BE49-F238E27FC236}">
                <a16:creationId xmlns:a16="http://schemas.microsoft.com/office/drawing/2014/main" id="{8956080E-117F-9042-17BB-74B347A2D7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izenplatzhalter 2">
            <a:extLst>
              <a:ext uri="{FF2B5EF4-FFF2-40B4-BE49-F238E27FC236}">
                <a16:creationId xmlns:a16="http://schemas.microsoft.com/office/drawing/2014/main" id="{98EEE8F7-9E88-9C67-F9A0-28C53B7846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CH" altLang="de-DE"/>
          </a:p>
        </p:txBody>
      </p:sp>
      <p:sp>
        <p:nvSpPr>
          <p:cNvPr id="5124" name="Foliennummernplatzhalter 3">
            <a:extLst>
              <a:ext uri="{FF2B5EF4-FFF2-40B4-BE49-F238E27FC236}">
                <a16:creationId xmlns:a16="http://schemas.microsoft.com/office/drawing/2014/main" id="{B6041ACA-06F4-C3B1-1FE9-A4F51213C6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5C1E31C-FA83-4F64-B46C-18328E64AC99}" type="slidenum">
              <a:rPr lang="de-CH" altLang="de-DE" smtClean="0">
                <a:solidFill>
                  <a:schemeClr val="bg1"/>
                </a:solidFill>
                <a:latin typeface="Arial" panose="020B0604020202020204" pitchFamily="34" charset="0"/>
              </a:rPr>
              <a:pPr>
                <a:spcBef>
                  <a:spcPct val="20000"/>
                </a:spcBef>
              </a:pPr>
              <a:t>1</a:t>
            </a:fld>
            <a:endParaRPr lang="de-CH" altLang="de-DE">
              <a:solidFill>
                <a:schemeClr val="bg1"/>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a:extLst>
              <a:ext uri="{FF2B5EF4-FFF2-40B4-BE49-F238E27FC236}">
                <a16:creationId xmlns:a16="http://schemas.microsoft.com/office/drawing/2014/main" id="{B7AC86D1-A15E-F163-F201-52F6C87AC5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a:extLst>
              <a:ext uri="{FF2B5EF4-FFF2-40B4-BE49-F238E27FC236}">
                <a16:creationId xmlns:a16="http://schemas.microsoft.com/office/drawing/2014/main" id="{22618F40-C6A5-C8BF-E7BC-A42554575E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3556" name="Foliennummernplatzhalter 3">
            <a:extLst>
              <a:ext uri="{FF2B5EF4-FFF2-40B4-BE49-F238E27FC236}">
                <a16:creationId xmlns:a16="http://schemas.microsoft.com/office/drawing/2014/main" id="{F9E284FF-63AC-0679-1D32-D4595388D7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10700043-F40D-4228-9993-9671DEBFE51E}" type="slidenum">
              <a:rPr lang="de-CH" altLang="de-DE" smtClean="0">
                <a:solidFill>
                  <a:schemeClr val="bg1"/>
                </a:solidFill>
                <a:latin typeface="Arial" panose="020B0604020202020204" pitchFamily="34" charset="0"/>
              </a:rPr>
              <a:pPr>
                <a:spcBef>
                  <a:spcPct val="20000"/>
                </a:spcBef>
              </a:pPr>
              <a:t>10</a:t>
            </a:fld>
            <a:endParaRPr lang="de-CH" altLang="de-DE">
              <a:solidFill>
                <a:schemeClr val="bg1"/>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a:extLst>
              <a:ext uri="{FF2B5EF4-FFF2-40B4-BE49-F238E27FC236}">
                <a16:creationId xmlns:a16="http://schemas.microsoft.com/office/drawing/2014/main" id="{B7B2F327-62F8-C5A0-B65B-FA6BCCE499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izenplatzhalter 2">
            <a:extLst>
              <a:ext uri="{FF2B5EF4-FFF2-40B4-BE49-F238E27FC236}">
                <a16:creationId xmlns:a16="http://schemas.microsoft.com/office/drawing/2014/main" id="{E657CF99-7C3C-ECDF-A9BA-0746B11298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5604" name="Foliennummernplatzhalter 3">
            <a:extLst>
              <a:ext uri="{FF2B5EF4-FFF2-40B4-BE49-F238E27FC236}">
                <a16:creationId xmlns:a16="http://schemas.microsoft.com/office/drawing/2014/main" id="{5B07CC09-B7FA-2B14-C119-7200F7AB5C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B76FB8D-E6DB-4CE5-8547-B1DA8BE4C7F6}" type="slidenum">
              <a:rPr lang="de-CH" altLang="de-DE" smtClean="0">
                <a:solidFill>
                  <a:schemeClr val="bg1"/>
                </a:solidFill>
                <a:latin typeface="Arial" panose="020B0604020202020204" pitchFamily="34" charset="0"/>
              </a:rPr>
              <a:pPr>
                <a:spcBef>
                  <a:spcPct val="20000"/>
                </a:spcBef>
              </a:pPr>
              <a:t>11</a:t>
            </a:fld>
            <a:endParaRPr lang="de-CH" altLang="de-DE">
              <a:solidFill>
                <a:schemeClr val="bg1"/>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a:extLst>
              <a:ext uri="{FF2B5EF4-FFF2-40B4-BE49-F238E27FC236}">
                <a16:creationId xmlns:a16="http://schemas.microsoft.com/office/drawing/2014/main" id="{B6E7D0E2-FF39-1E42-5710-F1900C9B66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izenplatzhalter 2">
            <a:extLst>
              <a:ext uri="{FF2B5EF4-FFF2-40B4-BE49-F238E27FC236}">
                <a16:creationId xmlns:a16="http://schemas.microsoft.com/office/drawing/2014/main" id="{6633341C-7E97-381E-ABB4-34AFCE1F1A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7652" name="Foliennummernplatzhalter 3">
            <a:extLst>
              <a:ext uri="{FF2B5EF4-FFF2-40B4-BE49-F238E27FC236}">
                <a16:creationId xmlns:a16="http://schemas.microsoft.com/office/drawing/2014/main" id="{F667B54F-1E78-C2A2-5AB2-0E0DCB1946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132C6790-DE61-4A34-B369-307DD2F53F95}" type="slidenum">
              <a:rPr lang="de-CH" altLang="de-DE" smtClean="0">
                <a:solidFill>
                  <a:schemeClr val="bg1"/>
                </a:solidFill>
                <a:latin typeface="Arial" panose="020B0604020202020204" pitchFamily="34" charset="0"/>
              </a:rPr>
              <a:pPr>
                <a:spcBef>
                  <a:spcPct val="20000"/>
                </a:spcBef>
              </a:pPr>
              <a:t>12</a:t>
            </a:fld>
            <a:endParaRPr lang="de-CH" altLang="de-DE">
              <a:solidFill>
                <a:schemeClr val="bg1"/>
              </a:solidFill>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a:extLst>
              <a:ext uri="{FF2B5EF4-FFF2-40B4-BE49-F238E27FC236}">
                <a16:creationId xmlns:a16="http://schemas.microsoft.com/office/drawing/2014/main" id="{192AE7CE-044A-2514-9AF6-A70B0632E6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izenplatzhalter 2">
            <a:extLst>
              <a:ext uri="{FF2B5EF4-FFF2-40B4-BE49-F238E27FC236}">
                <a16:creationId xmlns:a16="http://schemas.microsoft.com/office/drawing/2014/main" id="{F056EAFE-3B0D-3203-880D-E3BDE2CE61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9700" name="Foliennummernplatzhalter 3">
            <a:extLst>
              <a:ext uri="{FF2B5EF4-FFF2-40B4-BE49-F238E27FC236}">
                <a16:creationId xmlns:a16="http://schemas.microsoft.com/office/drawing/2014/main" id="{1096C571-8DB7-9317-6435-E42B7224D7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5B5FA8FC-64BA-4737-9CB9-CC5C2D28BC7A}" type="slidenum">
              <a:rPr lang="de-CH" altLang="de-DE" smtClean="0">
                <a:solidFill>
                  <a:schemeClr val="bg1"/>
                </a:solidFill>
                <a:latin typeface="Arial" panose="020B0604020202020204" pitchFamily="34" charset="0"/>
              </a:rPr>
              <a:pPr>
                <a:spcBef>
                  <a:spcPct val="20000"/>
                </a:spcBef>
              </a:pPr>
              <a:t>13</a:t>
            </a:fld>
            <a:endParaRPr lang="de-CH" altLang="de-DE">
              <a:solidFill>
                <a:schemeClr val="bg1"/>
              </a:solidFill>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a:extLst>
              <a:ext uri="{FF2B5EF4-FFF2-40B4-BE49-F238E27FC236}">
                <a16:creationId xmlns:a16="http://schemas.microsoft.com/office/drawing/2014/main" id="{9AC06F28-1AB1-5D4A-482B-5A3B0F99D9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a:extLst>
              <a:ext uri="{FF2B5EF4-FFF2-40B4-BE49-F238E27FC236}">
                <a16:creationId xmlns:a16="http://schemas.microsoft.com/office/drawing/2014/main" id="{9428E1E3-EC02-95D3-BF16-48A3014A7E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1748" name="Foliennummernplatzhalter 3">
            <a:extLst>
              <a:ext uri="{FF2B5EF4-FFF2-40B4-BE49-F238E27FC236}">
                <a16:creationId xmlns:a16="http://schemas.microsoft.com/office/drawing/2014/main" id="{E33AF701-181C-F21A-B48D-952D24AC3C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E3735AF-2C35-428C-90D5-FF53645E45A4}" type="slidenum">
              <a:rPr lang="de-CH" altLang="de-DE" smtClean="0">
                <a:solidFill>
                  <a:schemeClr val="bg1"/>
                </a:solidFill>
                <a:latin typeface="Arial" panose="020B0604020202020204" pitchFamily="34" charset="0"/>
              </a:rPr>
              <a:pPr>
                <a:spcBef>
                  <a:spcPct val="20000"/>
                </a:spcBef>
              </a:pPr>
              <a:t>14</a:t>
            </a:fld>
            <a:endParaRPr lang="de-CH" altLang="de-DE">
              <a:solidFill>
                <a:schemeClr val="bg1"/>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a:extLst>
              <a:ext uri="{FF2B5EF4-FFF2-40B4-BE49-F238E27FC236}">
                <a16:creationId xmlns:a16="http://schemas.microsoft.com/office/drawing/2014/main" id="{D4CAEA87-D387-9724-E426-50946E0479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izenplatzhalter 2">
            <a:extLst>
              <a:ext uri="{FF2B5EF4-FFF2-40B4-BE49-F238E27FC236}">
                <a16:creationId xmlns:a16="http://schemas.microsoft.com/office/drawing/2014/main" id="{EF41904C-C5AE-CCD7-C9DD-48EF32A1E6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3796" name="Foliennummernplatzhalter 3">
            <a:extLst>
              <a:ext uri="{FF2B5EF4-FFF2-40B4-BE49-F238E27FC236}">
                <a16:creationId xmlns:a16="http://schemas.microsoft.com/office/drawing/2014/main" id="{38C661C1-D17E-3184-658D-65ADDF171D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E60B41E-8081-4E67-A12D-F2398B815554}" type="slidenum">
              <a:rPr lang="de-CH" altLang="de-DE" smtClean="0">
                <a:solidFill>
                  <a:schemeClr val="bg1"/>
                </a:solidFill>
                <a:latin typeface="Arial" panose="020B0604020202020204" pitchFamily="34" charset="0"/>
              </a:rPr>
              <a:pPr>
                <a:spcBef>
                  <a:spcPct val="20000"/>
                </a:spcBef>
              </a:pPr>
              <a:t>15</a:t>
            </a:fld>
            <a:endParaRPr lang="de-CH" altLang="de-DE">
              <a:solidFill>
                <a:schemeClr val="bg1"/>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DCD7F116-AFA2-8EE8-8CE2-8621C10F52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izenplatzhalter 2">
            <a:extLst>
              <a:ext uri="{FF2B5EF4-FFF2-40B4-BE49-F238E27FC236}">
                <a16:creationId xmlns:a16="http://schemas.microsoft.com/office/drawing/2014/main" id="{E1F38908-2318-05DA-E1D3-5905E892C1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5844" name="Foliennummernplatzhalter 3">
            <a:extLst>
              <a:ext uri="{FF2B5EF4-FFF2-40B4-BE49-F238E27FC236}">
                <a16:creationId xmlns:a16="http://schemas.microsoft.com/office/drawing/2014/main" id="{78859988-913B-E0DA-0EE0-7AEF1EB3AF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562CD7E-F8B3-4C49-8122-F99FC12E3170}" type="slidenum">
              <a:rPr lang="de-CH" altLang="de-DE" smtClean="0">
                <a:solidFill>
                  <a:schemeClr val="bg1"/>
                </a:solidFill>
                <a:latin typeface="Arial" panose="020B0604020202020204" pitchFamily="34" charset="0"/>
              </a:rPr>
              <a:pPr>
                <a:spcBef>
                  <a:spcPct val="20000"/>
                </a:spcBef>
              </a:pPr>
              <a:t>16</a:t>
            </a:fld>
            <a:endParaRPr lang="de-CH" altLang="de-DE">
              <a:solidFill>
                <a:schemeClr val="bg1"/>
              </a:solidFill>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a:extLst>
              <a:ext uri="{FF2B5EF4-FFF2-40B4-BE49-F238E27FC236}">
                <a16:creationId xmlns:a16="http://schemas.microsoft.com/office/drawing/2014/main" id="{2124C2D9-1B0F-586C-AE80-E1CE2A22CA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izenplatzhalter 2">
            <a:extLst>
              <a:ext uri="{FF2B5EF4-FFF2-40B4-BE49-F238E27FC236}">
                <a16:creationId xmlns:a16="http://schemas.microsoft.com/office/drawing/2014/main" id="{682971D9-6B62-EB8C-F54D-E3F573E26B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7892" name="Foliennummernplatzhalter 3">
            <a:extLst>
              <a:ext uri="{FF2B5EF4-FFF2-40B4-BE49-F238E27FC236}">
                <a16:creationId xmlns:a16="http://schemas.microsoft.com/office/drawing/2014/main" id="{EADB3739-E45E-DB62-68F1-C501B3EAA8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BF869E2C-1742-4528-A5BF-836BB86418EB}" type="slidenum">
              <a:rPr lang="de-CH" altLang="de-DE" smtClean="0">
                <a:solidFill>
                  <a:schemeClr val="bg1"/>
                </a:solidFill>
                <a:latin typeface="Arial" panose="020B0604020202020204" pitchFamily="34" charset="0"/>
              </a:rPr>
              <a:pPr>
                <a:spcBef>
                  <a:spcPct val="20000"/>
                </a:spcBef>
              </a:pPr>
              <a:t>17</a:t>
            </a:fld>
            <a:endParaRPr lang="de-CH" altLang="de-DE">
              <a:solidFill>
                <a:schemeClr val="bg1"/>
              </a:solidFil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a:extLst>
              <a:ext uri="{FF2B5EF4-FFF2-40B4-BE49-F238E27FC236}">
                <a16:creationId xmlns:a16="http://schemas.microsoft.com/office/drawing/2014/main" id="{335E768A-479F-E25D-453E-76754B8DD4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izenplatzhalter 2">
            <a:extLst>
              <a:ext uri="{FF2B5EF4-FFF2-40B4-BE49-F238E27FC236}">
                <a16:creationId xmlns:a16="http://schemas.microsoft.com/office/drawing/2014/main" id="{A97AFFDC-D8A8-4880-7D54-EE9090A7A3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9940" name="Foliennummernplatzhalter 3">
            <a:extLst>
              <a:ext uri="{FF2B5EF4-FFF2-40B4-BE49-F238E27FC236}">
                <a16:creationId xmlns:a16="http://schemas.microsoft.com/office/drawing/2014/main" id="{87304821-1748-17F3-25C1-CF7B254CE9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B9E240FF-D646-48B9-9E3A-C6AC9EAABB5B}" type="slidenum">
              <a:rPr lang="de-CH" altLang="de-DE" smtClean="0">
                <a:solidFill>
                  <a:schemeClr val="bg1"/>
                </a:solidFill>
                <a:latin typeface="Arial" panose="020B0604020202020204" pitchFamily="34" charset="0"/>
              </a:rPr>
              <a:pPr>
                <a:spcBef>
                  <a:spcPct val="20000"/>
                </a:spcBef>
              </a:pPr>
              <a:t>18</a:t>
            </a:fld>
            <a:endParaRPr lang="de-CH" altLang="de-DE">
              <a:solidFill>
                <a:schemeClr val="bg1"/>
              </a:solidFil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a:extLst>
              <a:ext uri="{FF2B5EF4-FFF2-40B4-BE49-F238E27FC236}">
                <a16:creationId xmlns:a16="http://schemas.microsoft.com/office/drawing/2014/main" id="{951D630A-ECCA-BE5E-7703-7243EA73E4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izenplatzhalter 2">
            <a:extLst>
              <a:ext uri="{FF2B5EF4-FFF2-40B4-BE49-F238E27FC236}">
                <a16:creationId xmlns:a16="http://schemas.microsoft.com/office/drawing/2014/main" id="{7B5EE520-686D-1289-0A5C-35B5D0792A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1988" name="Foliennummernplatzhalter 3">
            <a:extLst>
              <a:ext uri="{FF2B5EF4-FFF2-40B4-BE49-F238E27FC236}">
                <a16:creationId xmlns:a16="http://schemas.microsoft.com/office/drawing/2014/main" id="{1283C07C-FE33-9B31-F852-F2CFFE0FFD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CD9FA81A-B61E-40E1-AD93-B4CA3F730CBA}" type="slidenum">
              <a:rPr lang="de-CH" altLang="de-DE" smtClean="0">
                <a:solidFill>
                  <a:schemeClr val="bg1"/>
                </a:solidFill>
                <a:latin typeface="Arial" panose="020B0604020202020204" pitchFamily="34" charset="0"/>
              </a:rPr>
              <a:pPr>
                <a:spcBef>
                  <a:spcPct val="20000"/>
                </a:spcBef>
              </a:pPr>
              <a:t>19</a:t>
            </a:fld>
            <a:endParaRPr lang="de-CH" altLang="de-DE">
              <a:solidFill>
                <a:schemeClr val="bg1"/>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a:extLst>
              <a:ext uri="{FF2B5EF4-FFF2-40B4-BE49-F238E27FC236}">
                <a16:creationId xmlns:a16="http://schemas.microsoft.com/office/drawing/2014/main" id="{CC32DDC3-05A1-B1B6-4641-4B23420959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a:extLst>
              <a:ext uri="{FF2B5EF4-FFF2-40B4-BE49-F238E27FC236}">
                <a16:creationId xmlns:a16="http://schemas.microsoft.com/office/drawing/2014/main" id="{327C71FB-4C3C-BCAD-84CF-01D7BAE5B8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7172" name="Foliennummernplatzhalter 3">
            <a:extLst>
              <a:ext uri="{FF2B5EF4-FFF2-40B4-BE49-F238E27FC236}">
                <a16:creationId xmlns:a16="http://schemas.microsoft.com/office/drawing/2014/main" id="{AF7065FF-B402-0D00-556A-86B84378D2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1CA1121E-8FA7-4602-8D4B-464B875B9575}" type="slidenum">
              <a:rPr lang="de-CH" altLang="de-DE" smtClean="0">
                <a:solidFill>
                  <a:schemeClr val="bg1"/>
                </a:solidFill>
                <a:latin typeface="Arial" panose="020B0604020202020204" pitchFamily="34" charset="0"/>
              </a:rPr>
              <a:pPr>
                <a:spcBef>
                  <a:spcPct val="20000"/>
                </a:spcBef>
              </a:pPr>
              <a:t>2</a:t>
            </a:fld>
            <a:endParaRPr lang="de-CH" altLang="de-DE">
              <a:solidFill>
                <a:schemeClr val="bg1"/>
              </a:solidFill>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bildplatzhalter 1">
            <a:extLst>
              <a:ext uri="{FF2B5EF4-FFF2-40B4-BE49-F238E27FC236}">
                <a16:creationId xmlns:a16="http://schemas.microsoft.com/office/drawing/2014/main" id="{60F89AE8-EBC5-6F5A-E733-0038E7F688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izenplatzhalter 2">
            <a:extLst>
              <a:ext uri="{FF2B5EF4-FFF2-40B4-BE49-F238E27FC236}">
                <a16:creationId xmlns:a16="http://schemas.microsoft.com/office/drawing/2014/main" id="{5EF27E7A-C4B8-37D0-3B18-34880D3807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4036" name="Foliennummernplatzhalter 3">
            <a:extLst>
              <a:ext uri="{FF2B5EF4-FFF2-40B4-BE49-F238E27FC236}">
                <a16:creationId xmlns:a16="http://schemas.microsoft.com/office/drawing/2014/main" id="{BA0C6D90-85DB-6651-9D94-847E9D2D1A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86A6D9D-0010-4159-A117-D796C709A304}" type="slidenum">
              <a:rPr lang="de-CH" altLang="de-DE" smtClean="0">
                <a:solidFill>
                  <a:schemeClr val="bg1"/>
                </a:solidFill>
                <a:latin typeface="Arial" panose="020B0604020202020204" pitchFamily="34" charset="0"/>
              </a:rPr>
              <a:pPr>
                <a:spcBef>
                  <a:spcPct val="20000"/>
                </a:spcBef>
              </a:pPr>
              <a:t>20</a:t>
            </a:fld>
            <a:endParaRPr lang="de-CH" altLang="de-DE">
              <a:solidFill>
                <a:schemeClr val="bg1"/>
              </a:solidFill>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a:extLst>
              <a:ext uri="{FF2B5EF4-FFF2-40B4-BE49-F238E27FC236}">
                <a16:creationId xmlns:a16="http://schemas.microsoft.com/office/drawing/2014/main" id="{6FEE69C3-98B4-7167-8F51-3C7BA0F48F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izenplatzhalter 2">
            <a:extLst>
              <a:ext uri="{FF2B5EF4-FFF2-40B4-BE49-F238E27FC236}">
                <a16:creationId xmlns:a16="http://schemas.microsoft.com/office/drawing/2014/main" id="{0397E51B-5E5B-2709-2859-6AACD0049D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6084" name="Foliennummernplatzhalter 3">
            <a:extLst>
              <a:ext uri="{FF2B5EF4-FFF2-40B4-BE49-F238E27FC236}">
                <a16:creationId xmlns:a16="http://schemas.microsoft.com/office/drawing/2014/main" id="{6191D37B-24BF-CEFA-D206-9DC59C033D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C945FD01-7AF5-4B9E-8CC9-DFA40AD70D5B}" type="slidenum">
              <a:rPr lang="de-CH" altLang="de-DE" smtClean="0">
                <a:solidFill>
                  <a:schemeClr val="bg1"/>
                </a:solidFill>
                <a:latin typeface="Arial" panose="020B0604020202020204" pitchFamily="34" charset="0"/>
              </a:rPr>
              <a:pPr>
                <a:spcBef>
                  <a:spcPct val="20000"/>
                </a:spcBef>
              </a:pPr>
              <a:t>21</a:t>
            </a:fld>
            <a:endParaRPr lang="de-CH" altLang="de-DE">
              <a:solidFill>
                <a:schemeClr val="bg1"/>
              </a:solidFill>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a:extLst>
              <a:ext uri="{FF2B5EF4-FFF2-40B4-BE49-F238E27FC236}">
                <a16:creationId xmlns:a16="http://schemas.microsoft.com/office/drawing/2014/main" id="{0AF61ED2-5E2D-2741-5413-A6BD757A61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izenplatzhalter 2">
            <a:extLst>
              <a:ext uri="{FF2B5EF4-FFF2-40B4-BE49-F238E27FC236}">
                <a16:creationId xmlns:a16="http://schemas.microsoft.com/office/drawing/2014/main" id="{05D86088-3773-C435-D2BB-0CBCB79163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8132" name="Foliennummernplatzhalter 3">
            <a:extLst>
              <a:ext uri="{FF2B5EF4-FFF2-40B4-BE49-F238E27FC236}">
                <a16:creationId xmlns:a16="http://schemas.microsoft.com/office/drawing/2014/main" id="{DF68F745-B9E3-0272-11A4-DC0CE4BAFE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417C328E-F2BE-4394-B806-C4CEE264627B}" type="slidenum">
              <a:rPr lang="de-CH" altLang="de-DE" smtClean="0">
                <a:solidFill>
                  <a:schemeClr val="bg1"/>
                </a:solidFill>
                <a:latin typeface="Arial" panose="020B0604020202020204" pitchFamily="34" charset="0"/>
              </a:rPr>
              <a:pPr>
                <a:spcBef>
                  <a:spcPct val="20000"/>
                </a:spcBef>
              </a:pPr>
              <a:t>22</a:t>
            </a:fld>
            <a:endParaRPr lang="de-CH" altLang="de-DE">
              <a:solidFill>
                <a:schemeClr val="bg1"/>
              </a:solidFill>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a:extLst>
              <a:ext uri="{FF2B5EF4-FFF2-40B4-BE49-F238E27FC236}">
                <a16:creationId xmlns:a16="http://schemas.microsoft.com/office/drawing/2014/main" id="{32ED7A4D-00FF-A90F-521D-4084490594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izenplatzhalter 2">
            <a:extLst>
              <a:ext uri="{FF2B5EF4-FFF2-40B4-BE49-F238E27FC236}">
                <a16:creationId xmlns:a16="http://schemas.microsoft.com/office/drawing/2014/main" id="{AA9B4D19-F533-C045-E1B5-B4AC86E1EC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0180" name="Foliennummernplatzhalter 3">
            <a:extLst>
              <a:ext uri="{FF2B5EF4-FFF2-40B4-BE49-F238E27FC236}">
                <a16:creationId xmlns:a16="http://schemas.microsoft.com/office/drawing/2014/main" id="{D718B08D-34D0-E687-20F6-B4A083CE56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1725BBC-25DE-4AA8-9B5A-EEE8008D80C3}" type="slidenum">
              <a:rPr lang="de-CH" altLang="de-DE" smtClean="0">
                <a:solidFill>
                  <a:schemeClr val="bg1"/>
                </a:solidFill>
                <a:latin typeface="Arial" panose="020B0604020202020204" pitchFamily="34" charset="0"/>
              </a:rPr>
              <a:pPr>
                <a:spcBef>
                  <a:spcPct val="20000"/>
                </a:spcBef>
              </a:pPr>
              <a:t>23</a:t>
            </a:fld>
            <a:endParaRPr lang="de-CH" altLang="de-DE">
              <a:solidFill>
                <a:schemeClr val="bg1"/>
              </a:solidFill>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a:extLst>
              <a:ext uri="{FF2B5EF4-FFF2-40B4-BE49-F238E27FC236}">
                <a16:creationId xmlns:a16="http://schemas.microsoft.com/office/drawing/2014/main" id="{FA271238-AEDE-FE79-4E59-2D3D87CB8B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izenplatzhalter 2">
            <a:extLst>
              <a:ext uri="{FF2B5EF4-FFF2-40B4-BE49-F238E27FC236}">
                <a16:creationId xmlns:a16="http://schemas.microsoft.com/office/drawing/2014/main" id="{CF0E0EB3-215C-783E-561C-962C98CEEA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2228" name="Foliennummernplatzhalter 3">
            <a:extLst>
              <a:ext uri="{FF2B5EF4-FFF2-40B4-BE49-F238E27FC236}">
                <a16:creationId xmlns:a16="http://schemas.microsoft.com/office/drawing/2014/main" id="{48F9597E-CE68-CC47-FB44-C9BCF9129A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8BD922BB-E5FE-4811-A1C7-BBA8AFA537F2}" type="slidenum">
              <a:rPr lang="de-CH" altLang="de-DE" smtClean="0">
                <a:solidFill>
                  <a:schemeClr val="bg1"/>
                </a:solidFill>
                <a:latin typeface="Arial" panose="020B0604020202020204" pitchFamily="34" charset="0"/>
              </a:rPr>
              <a:pPr>
                <a:spcBef>
                  <a:spcPct val="20000"/>
                </a:spcBef>
              </a:pPr>
              <a:t>24</a:t>
            </a:fld>
            <a:endParaRPr lang="de-CH" altLang="de-DE">
              <a:solidFill>
                <a:schemeClr val="bg1"/>
              </a:solidFill>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a:extLst>
              <a:ext uri="{FF2B5EF4-FFF2-40B4-BE49-F238E27FC236}">
                <a16:creationId xmlns:a16="http://schemas.microsoft.com/office/drawing/2014/main" id="{218EF8EA-0FB6-A3AC-EECF-140E80BF7C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izenplatzhalter 2">
            <a:extLst>
              <a:ext uri="{FF2B5EF4-FFF2-40B4-BE49-F238E27FC236}">
                <a16:creationId xmlns:a16="http://schemas.microsoft.com/office/drawing/2014/main" id="{5F86F7F3-D1AC-C622-2FC8-F3D724A67F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4276" name="Foliennummernplatzhalter 3">
            <a:extLst>
              <a:ext uri="{FF2B5EF4-FFF2-40B4-BE49-F238E27FC236}">
                <a16:creationId xmlns:a16="http://schemas.microsoft.com/office/drawing/2014/main" id="{22652325-6FCC-B9E6-4634-85D36C37DC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4507350B-314A-4F2A-9859-F0CDC72E603C}" type="slidenum">
              <a:rPr lang="de-CH" altLang="de-DE" smtClean="0">
                <a:solidFill>
                  <a:schemeClr val="bg1"/>
                </a:solidFill>
                <a:latin typeface="Arial" panose="020B0604020202020204" pitchFamily="34" charset="0"/>
              </a:rPr>
              <a:pPr>
                <a:spcBef>
                  <a:spcPct val="20000"/>
                </a:spcBef>
              </a:pPr>
              <a:t>25</a:t>
            </a:fld>
            <a:endParaRPr lang="de-CH" altLang="de-DE">
              <a:solidFill>
                <a:schemeClr val="bg1"/>
              </a:solidFill>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a:extLst>
              <a:ext uri="{FF2B5EF4-FFF2-40B4-BE49-F238E27FC236}">
                <a16:creationId xmlns:a16="http://schemas.microsoft.com/office/drawing/2014/main" id="{99C7A19D-E716-A449-F40D-970A01D481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izenplatzhalter 2">
            <a:extLst>
              <a:ext uri="{FF2B5EF4-FFF2-40B4-BE49-F238E27FC236}">
                <a16:creationId xmlns:a16="http://schemas.microsoft.com/office/drawing/2014/main" id="{DD9043CE-D6C9-C41A-D772-0A091DBC6B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6324" name="Foliennummernplatzhalter 3">
            <a:extLst>
              <a:ext uri="{FF2B5EF4-FFF2-40B4-BE49-F238E27FC236}">
                <a16:creationId xmlns:a16="http://schemas.microsoft.com/office/drawing/2014/main" id="{36BBCFC5-E594-1A10-63F5-D5D818AABC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E72C3FC-3E38-4B15-8E1D-EF0AF1BD0546}" type="slidenum">
              <a:rPr lang="de-CH" altLang="de-DE" smtClean="0">
                <a:solidFill>
                  <a:schemeClr val="bg1"/>
                </a:solidFill>
                <a:latin typeface="Arial" panose="020B0604020202020204" pitchFamily="34" charset="0"/>
              </a:rPr>
              <a:pPr>
                <a:spcBef>
                  <a:spcPct val="20000"/>
                </a:spcBef>
              </a:pPr>
              <a:t>26</a:t>
            </a:fld>
            <a:endParaRPr lang="de-CH" altLang="de-DE">
              <a:solidFill>
                <a:schemeClr val="bg1"/>
              </a:solidFill>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bildplatzhalter 1">
            <a:extLst>
              <a:ext uri="{FF2B5EF4-FFF2-40B4-BE49-F238E27FC236}">
                <a16:creationId xmlns:a16="http://schemas.microsoft.com/office/drawing/2014/main" id="{B8A9A90B-8F67-55EC-CDB6-A77CEA5FAC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izenplatzhalter 2">
            <a:extLst>
              <a:ext uri="{FF2B5EF4-FFF2-40B4-BE49-F238E27FC236}">
                <a16:creationId xmlns:a16="http://schemas.microsoft.com/office/drawing/2014/main" id="{30927D21-589F-56F2-FC35-76958FB208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8372" name="Foliennummernplatzhalter 3">
            <a:extLst>
              <a:ext uri="{FF2B5EF4-FFF2-40B4-BE49-F238E27FC236}">
                <a16:creationId xmlns:a16="http://schemas.microsoft.com/office/drawing/2014/main" id="{6EBB63E7-C57E-71FE-2E23-1E4FE79330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17DD83D5-C792-462F-8D2D-EF3400710659}" type="slidenum">
              <a:rPr lang="de-CH" altLang="de-DE" smtClean="0">
                <a:solidFill>
                  <a:schemeClr val="bg1"/>
                </a:solidFill>
                <a:latin typeface="Arial" panose="020B0604020202020204" pitchFamily="34" charset="0"/>
              </a:rPr>
              <a:pPr>
                <a:spcBef>
                  <a:spcPct val="20000"/>
                </a:spcBef>
              </a:pPr>
              <a:t>27</a:t>
            </a:fld>
            <a:endParaRPr lang="de-CH" altLang="de-DE">
              <a:solidFill>
                <a:schemeClr val="bg1"/>
              </a:solidFill>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bildplatzhalter 1">
            <a:extLst>
              <a:ext uri="{FF2B5EF4-FFF2-40B4-BE49-F238E27FC236}">
                <a16:creationId xmlns:a16="http://schemas.microsoft.com/office/drawing/2014/main" id="{1467D056-066D-137B-FA51-C443ACB12F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izenplatzhalter 2">
            <a:extLst>
              <a:ext uri="{FF2B5EF4-FFF2-40B4-BE49-F238E27FC236}">
                <a16:creationId xmlns:a16="http://schemas.microsoft.com/office/drawing/2014/main" id="{E60CBBE0-6332-AE4C-080C-181AAA1FB4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0420" name="Foliennummernplatzhalter 3">
            <a:extLst>
              <a:ext uri="{FF2B5EF4-FFF2-40B4-BE49-F238E27FC236}">
                <a16:creationId xmlns:a16="http://schemas.microsoft.com/office/drawing/2014/main" id="{9A6B8948-9CD6-EA16-028A-C03C4CEA59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D21F6EB4-6342-48FB-8B4B-D3351B1496D0}" type="slidenum">
              <a:rPr lang="de-CH" altLang="de-DE" smtClean="0">
                <a:solidFill>
                  <a:srgbClr val="FFFFFF"/>
                </a:solidFill>
                <a:latin typeface="Arial" panose="020B0604020202020204" pitchFamily="34" charset="0"/>
              </a:rPr>
              <a:pPr>
                <a:spcBef>
                  <a:spcPct val="20000"/>
                </a:spcBef>
              </a:pPr>
              <a:t>28</a:t>
            </a:fld>
            <a:endParaRPr lang="de-CH" altLang="de-DE">
              <a:solidFill>
                <a:srgbClr val="FFFFFF"/>
              </a:solidFill>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a:extLst>
              <a:ext uri="{FF2B5EF4-FFF2-40B4-BE49-F238E27FC236}">
                <a16:creationId xmlns:a16="http://schemas.microsoft.com/office/drawing/2014/main" id="{89A07236-126A-71EB-BDD1-27C7D98EDD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izenplatzhalter 2">
            <a:extLst>
              <a:ext uri="{FF2B5EF4-FFF2-40B4-BE49-F238E27FC236}">
                <a16:creationId xmlns:a16="http://schemas.microsoft.com/office/drawing/2014/main" id="{CD401F8E-2971-45D7-E88D-E90FE0D52D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2468" name="Foliennummernplatzhalter 3">
            <a:extLst>
              <a:ext uri="{FF2B5EF4-FFF2-40B4-BE49-F238E27FC236}">
                <a16:creationId xmlns:a16="http://schemas.microsoft.com/office/drawing/2014/main" id="{1A92BEAF-3EFC-ABEF-21D3-BEA5688CCE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1AD2D037-D14B-41AC-896C-C99759B92161}" type="slidenum">
              <a:rPr lang="de-CH" altLang="de-DE" smtClean="0">
                <a:solidFill>
                  <a:schemeClr val="bg1"/>
                </a:solidFill>
                <a:latin typeface="Arial" panose="020B0604020202020204" pitchFamily="34" charset="0"/>
              </a:rPr>
              <a:pPr>
                <a:spcBef>
                  <a:spcPct val="20000"/>
                </a:spcBef>
              </a:pPr>
              <a:t>29</a:t>
            </a:fld>
            <a:endParaRPr lang="de-CH" altLang="de-DE">
              <a:solidFill>
                <a:schemeClr val="bg1"/>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55C00D2B-E6FE-F30A-D16A-BB829619A2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izenplatzhalter 2">
            <a:extLst>
              <a:ext uri="{FF2B5EF4-FFF2-40B4-BE49-F238E27FC236}">
                <a16:creationId xmlns:a16="http://schemas.microsoft.com/office/drawing/2014/main" id="{AC90A3E2-0971-95E9-91C3-903029C059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9220" name="Foliennummernplatzhalter 3">
            <a:extLst>
              <a:ext uri="{FF2B5EF4-FFF2-40B4-BE49-F238E27FC236}">
                <a16:creationId xmlns:a16="http://schemas.microsoft.com/office/drawing/2014/main" id="{722A7B16-2E8E-EB73-643F-0C5980707C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5DEA44A1-1177-4243-933C-0A7203C4E2AA}" type="slidenum">
              <a:rPr lang="de-CH" altLang="de-DE" smtClean="0">
                <a:solidFill>
                  <a:schemeClr val="bg1"/>
                </a:solidFill>
                <a:latin typeface="Arial" panose="020B0604020202020204" pitchFamily="34" charset="0"/>
              </a:rPr>
              <a:pPr>
                <a:spcBef>
                  <a:spcPct val="20000"/>
                </a:spcBef>
              </a:pPr>
              <a:t>3</a:t>
            </a:fld>
            <a:endParaRPr lang="de-CH" altLang="de-DE">
              <a:solidFill>
                <a:schemeClr val="bg1"/>
              </a:solidFill>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a:extLst>
              <a:ext uri="{FF2B5EF4-FFF2-40B4-BE49-F238E27FC236}">
                <a16:creationId xmlns:a16="http://schemas.microsoft.com/office/drawing/2014/main" id="{C8330EE1-BF86-B805-9346-05B6DDF9E4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izenplatzhalter 2">
            <a:extLst>
              <a:ext uri="{FF2B5EF4-FFF2-40B4-BE49-F238E27FC236}">
                <a16:creationId xmlns:a16="http://schemas.microsoft.com/office/drawing/2014/main" id="{CAD156DC-9175-28BB-7300-64E3712C27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4516" name="Foliennummernplatzhalter 3">
            <a:extLst>
              <a:ext uri="{FF2B5EF4-FFF2-40B4-BE49-F238E27FC236}">
                <a16:creationId xmlns:a16="http://schemas.microsoft.com/office/drawing/2014/main" id="{94552073-DF81-24D7-D465-5C4F46F4B0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0C4460FE-CC7E-45FB-9D90-8180FB3B2705}" type="slidenum">
              <a:rPr lang="de-CH" altLang="de-DE" smtClean="0">
                <a:solidFill>
                  <a:schemeClr val="bg1"/>
                </a:solidFill>
                <a:latin typeface="Arial" panose="020B0604020202020204" pitchFamily="34" charset="0"/>
              </a:rPr>
              <a:pPr>
                <a:spcBef>
                  <a:spcPct val="20000"/>
                </a:spcBef>
              </a:pPr>
              <a:t>30</a:t>
            </a:fld>
            <a:endParaRPr lang="de-CH" altLang="de-DE">
              <a:solidFill>
                <a:schemeClr val="bg1"/>
              </a:solidFill>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a:extLst>
              <a:ext uri="{FF2B5EF4-FFF2-40B4-BE49-F238E27FC236}">
                <a16:creationId xmlns:a16="http://schemas.microsoft.com/office/drawing/2014/main" id="{58D8CA82-34AF-F801-D76C-3F0E835F25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izenplatzhalter 2">
            <a:extLst>
              <a:ext uri="{FF2B5EF4-FFF2-40B4-BE49-F238E27FC236}">
                <a16:creationId xmlns:a16="http://schemas.microsoft.com/office/drawing/2014/main" id="{0A54C0EC-6C27-07A7-526A-CA65A38976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6564" name="Foliennummernplatzhalter 3">
            <a:extLst>
              <a:ext uri="{FF2B5EF4-FFF2-40B4-BE49-F238E27FC236}">
                <a16:creationId xmlns:a16="http://schemas.microsoft.com/office/drawing/2014/main" id="{FD08F348-424B-312C-7939-DB5BF55264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BFA25FF0-0C9B-45C3-AC40-7B4BDCA45A86}" type="slidenum">
              <a:rPr lang="de-CH" altLang="de-DE" smtClean="0">
                <a:solidFill>
                  <a:schemeClr val="bg1"/>
                </a:solidFill>
                <a:latin typeface="Arial" panose="020B0604020202020204" pitchFamily="34" charset="0"/>
              </a:rPr>
              <a:pPr>
                <a:spcBef>
                  <a:spcPct val="20000"/>
                </a:spcBef>
              </a:pPr>
              <a:t>31</a:t>
            </a:fld>
            <a:endParaRPr lang="de-CH" altLang="de-DE">
              <a:solidFill>
                <a:schemeClr val="bg1"/>
              </a:solidFill>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a:extLst>
              <a:ext uri="{FF2B5EF4-FFF2-40B4-BE49-F238E27FC236}">
                <a16:creationId xmlns:a16="http://schemas.microsoft.com/office/drawing/2014/main" id="{704F56F5-83C0-4E13-14F8-A5392A1DA1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izenplatzhalter 2">
            <a:extLst>
              <a:ext uri="{FF2B5EF4-FFF2-40B4-BE49-F238E27FC236}">
                <a16:creationId xmlns:a16="http://schemas.microsoft.com/office/drawing/2014/main" id="{C7735015-8699-D404-3081-8B2BA4CE33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8612" name="Foliennummernplatzhalter 3">
            <a:extLst>
              <a:ext uri="{FF2B5EF4-FFF2-40B4-BE49-F238E27FC236}">
                <a16:creationId xmlns:a16="http://schemas.microsoft.com/office/drawing/2014/main" id="{0E676E0A-1668-3A81-F471-BE268BD8D4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9D834A9-DA12-4CDA-B5CF-5CF5B386CFAB}" type="slidenum">
              <a:rPr lang="de-CH" altLang="de-DE" smtClean="0">
                <a:solidFill>
                  <a:schemeClr val="bg1"/>
                </a:solidFill>
                <a:latin typeface="Arial" panose="020B0604020202020204" pitchFamily="34" charset="0"/>
              </a:rPr>
              <a:pPr>
                <a:spcBef>
                  <a:spcPct val="20000"/>
                </a:spcBef>
              </a:pPr>
              <a:t>32</a:t>
            </a:fld>
            <a:endParaRPr lang="de-CH" altLang="de-DE">
              <a:solidFill>
                <a:schemeClr val="bg1"/>
              </a:solidFill>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lienbildplatzhalter 1">
            <a:extLst>
              <a:ext uri="{FF2B5EF4-FFF2-40B4-BE49-F238E27FC236}">
                <a16:creationId xmlns:a16="http://schemas.microsoft.com/office/drawing/2014/main" id="{31A2C246-73E4-22BB-B065-7F25882745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izenplatzhalter 2">
            <a:extLst>
              <a:ext uri="{FF2B5EF4-FFF2-40B4-BE49-F238E27FC236}">
                <a16:creationId xmlns:a16="http://schemas.microsoft.com/office/drawing/2014/main" id="{86B6D9E7-4F6A-D280-DAA1-C36E38FC42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CH" altLang="de-DE"/>
          </a:p>
        </p:txBody>
      </p:sp>
      <p:sp>
        <p:nvSpPr>
          <p:cNvPr id="70660" name="Foliennummernplatzhalter 3">
            <a:extLst>
              <a:ext uri="{FF2B5EF4-FFF2-40B4-BE49-F238E27FC236}">
                <a16:creationId xmlns:a16="http://schemas.microsoft.com/office/drawing/2014/main" id="{233C0E74-F75C-2F1F-E2F6-80D2A8E935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C496022-A174-416B-AF0D-1166C40AFB9F}" type="slidenum">
              <a:rPr lang="de-CH" altLang="de-DE" smtClean="0">
                <a:solidFill>
                  <a:schemeClr val="bg1"/>
                </a:solidFill>
                <a:latin typeface="Arial" panose="020B0604020202020204" pitchFamily="34" charset="0"/>
              </a:rPr>
              <a:pPr>
                <a:spcBef>
                  <a:spcPct val="20000"/>
                </a:spcBef>
              </a:pPr>
              <a:t>33</a:t>
            </a:fld>
            <a:endParaRPr lang="de-CH" altLang="de-DE">
              <a:solidFill>
                <a:schemeClr val="bg1"/>
              </a:solidFill>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a:extLst>
              <a:ext uri="{FF2B5EF4-FFF2-40B4-BE49-F238E27FC236}">
                <a16:creationId xmlns:a16="http://schemas.microsoft.com/office/drawing/2014/main" id="{873A1AF8-1E24-4528-30A4-79621CD6E6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izenplatzhalter 2">
            <a:extLst>
              <a:ext uri="{FF2B5EF4-FFF2-40B4-BE49-F238E27FC236}">
                <a16:creationId xmlns:a16="http://schemas.microsoft.com/office/drawing/2014/main" id="{A8BD9C3F-0EA6-2EAB-A98C-F1FA43DEE9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1268" name="Foliennummernplatzhalter 3">
            <a:extLst>
              <a:ext uri="{FF2B5EF4-FFF2-40B4-BE49-F238E27FC236}">
                <a16:creationId xmlns:a16="http://schemas.microsoft.com/office/drawing/2014/main" id="{5A0EA0F6-37A0-A84D-88B1-000FD28EA6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EB22242-32EF-4149-8A11-A38F592164D2}" type="slidenum">
              <a:rPr lang="de-CH" altLang="de-DE" smtClean="0">
                <a:solidFill>
                  <a:schemeClr val="bg1"/>
                </a:solidFill>
                <a:latin typeface="Arial" panose="020B0604020202020204" pitchFamily="34" charset="0"/>
              </a:rPr>
              <a:pPr>
                <a:spcBef>
                  <a:spcPct val="20000"/>
                </a:spcBef>
              </a:pPr>
              <a:t>4</a:t>
            </a:fld>
            <a:endParaRPr lang="de-CH" altLang="de-DE">
              <a:solidFill>
                <a:schemeClr val="bg1"/>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a:extLst>
              <a:ext uri="{FF2B5EF4-FFF2-40B4-BE49-F238E27FC236}">
                <a16:creationId xmlns:a16="http://schemas.microsoft.com/office/drawing/2014/main" id="{813DABE6-A649-BF0A-253E-F357DF7D26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izenplatzhalter 2">
            <a:extLst>
              <a:ext uri="{FF2B5EF4-FFF2-40B4-BE49-F238E27FC236}">
                <a16:creationId xmlns:a16="http://schemas.microsoft.com/office/drawing/2014/main" id="{0BD09A54-F19A-70FE-674D-C5BC9248FB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3316" name="Foliennummernplatzhalter 3">
            <a:extLst>
              <a:ext uri="{FF2B5EF4-FFF2-40B4-BE49-F238E27FC236}">
                <a16:creationId xmlns:a16="http://schemas.microsoft.com/office/drawing/2014/main" id="{E6DD1909-4A6B-BE64-C048-5BC5E7965C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0ED2CF6F-1F46-48F7-8E0C-68D4BD843622}" type="slidenum">
              <a:rPr lang="de-CH" altLang="de-DE" smtClean="0">
                <a:solidFill>
                  <a:schemeClr val="bg1"/>
                </a:solidFill>
                <a:latin typeface="Arial" panose="020B0604020202020204" pitchFamily="34" charset="0"/>
              </a:rPr>
              <a:pPr>
                <a:spcBef>
                  <a:spcPct val="20000"/>
                </a:spcBef>
              </a:pPr>
              <a:t>5</a:t>
            </a:fld>
            <a:endParaRPr lang="de-CH" altLang="de-DE">
              <a:solidFill>
                <a:schemeClr val="bg1"/>
              </a:solidFill>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a:extLst>
              <a:ext uri="{FF2B5EF4-FFF2-40B4-BE49-F238E27FC236}">
                <a16:creationId xmlns:a16="http://schemas.microsoft.com/office/drawing/2014/main" id="{3BD384C3-BCB9-6DFC-587B-972F16FAFA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izenplatzhalter 2">
            <a:extLst>
              <a:ext uri="{FF2B5EF4-FFF2-40B4-BE49-F238E27FC236}">
                <a16:creationId xmlns:a16="http://schemas.microsoft.com/office/drawing/2014/main" id="{E800374F-C17D-59FB-916A-D65083BF5B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5364" name="Foliennummernplatzhalter 3">
            <a:extLst>
              <a:ext uri="{FF2B5EF4-FFF2-40B4-BE49-F238E27FC236}">
                <a16:creationId xmlns:a16="http://schemas.microsoft.com/office/drawing/2014/main" id="{7CB9B319-B2C8-5CB3-45CC-D0951B3D6B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45E375BA-1DBD-46CB-ADE0-149BCC2C6D05}" type="slidenum">
              <a:rPr lang="de-CH" altLang="de-DE" smtClean="0">
                <a:solidFill>
                  <a:schemeClr val="bg1"/>
                </a:solidFill>
                <a:latin typeface="Arial" panose="020B0604020202020204" pitchFamily="34" charset="0"/>
              </a:rPr>
              <a:pPr>
                <a:spcBef>
                  <a:spcPct val="20000"/>
                </a:spcBef>
              </a:pPr>
              <a:t>6</a:t>
            </a:fld>
            <a:endParaRPr lang="de-CH" altLang="de-DE">
              <a:solidFill>
                <a:schemeClr val="bg1"/>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bildplatzhalter 1">
            <a:extLst>
              <a:ext uri="{FF2B5EF4-FFF2-40B4-BE49-F238E27FC236}">
                <a16:creationId xmlns:a16="http://schemas.microsoft.com/office/drawing/2014/main" id="{3F1497D4-768C-A1FA-E657-A31597F8B2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izenplatzhalter 2">
            <a:extLst>
              <a:ext uri="{FF2B5EF4-FFF2-40B4-BE49-F238E27FC236}">
                <a16:creationId xmlns:a16="http://schemas.microsoft.com/office/drawing/2014/main" id="{DA623AF2-A016-65B2-DD89-612D364929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7412" name="Foliennummernplatzhalter 3">
            <a:extLst>
              <a:ext uri="{FF2B5EF4-FFF2-40B4-BE49-F238E27FC236}">
                <a16:creationId xmlns:a16="http://schemas.microsoft.com/office/drawing/2014/main" id="{5F5A3619-85B7-C0D0-B22F-D42A65D7FA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8BA454CC-AE85-44AB-9ACE-C85A162E8F45}" type="slidenum">
              <a:rPr lang="de-CH" altLang="de-DE" smtClean="0">
                <a:solidFill>
                  <a:schemeClr val="bg1"/>
                </a:solidFill>
                <a:latin typeface="Arial" panose="020B0604020202020204" pitchFamily="34" charset="0"/>
              </a:rPr>
              <a:pPr>
                <a:spcBef>
                  <a:spcPct val="20000"/>
                </a:spcBef>
              </a:pPr>
              <a:t>7</a:t>
            </a:fld>
            <a:endParaRPr lang="de-CH" altLang="de-DE">
              <a:solidFill>
                <a:schemeClr val="bg1"/>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a:extLst>
              <a:ext uri="{FF2B5EF4-FFF2-40B4-BE49-F238E27FC236}">
                <a16:creationId xmlns:a16="http://schemas.microsoft.com/office/drawing/2014/main" id="{FED1797E-2323-3B1C-A72F-9F1C7998A1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izenplatzhalter 2">
            <a:extLst>
              <a:ext uri="{FF2B5EF4-FFF2-40B4-BE49-F238E27FC236}">
                <a16:creationId xmlns:a16="http://schemas.microsoft.com/office/drawing/2014/main" id="{B9C22415-0ECA-3B93-F37F-48279408A3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9460" name="Foliennummernplatzhalter 3">
            <a:extLst>
              <a:ext uri="{FF2B5EF4-FFF2-40B4-BE49-F238E27FC236}">
                <a16:creationId xmlns:a16="http://schemas.microsoft.com/office/drawing/2014/main" id="{9FA8BCDE-2BA2-1D38-16C3-7D9F6EE79B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05BF423-3CFC-43BD-8E2A-A6F85228B9F3}" type="slidenum">
              <a:rPr lang="de-CH" altLang="de-DE" smtClean="0">
                <a:solidFill>
                  <a:schemeClr val="bg1"/>
                </a:solidFill>
                <a:latin typeface="Arial" panose="020B0604020202020204" pitchFamily="34" charset="0"/>
              </a:rPr>
              <a:pPr>
                <a:spcBef>
                  <a:spcPct val="20000"/>
                </a:spcBef>
              </a:pPr>
              <a:t>8</a:t>
            </a:fld>
            <a:endParaRPr lang="de-CH" altLang="de-DE">
              <a:solidFill>
                <a:schemeClr val="bg1"/>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a:extLst>
              <a:ext uri="{FF2B5EF4-FFF2-40B4-BE49-F238E27FC236}">
                <a16:creationId xmlns:a16="http://schemas.microsoft.com/office/drawing/2014/main" id="{3CF76C9B-8F8A-6A99-3F92-E847912A6C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izenplatzhalter 2">
            <a:extLst>
              <a:ext uri="{FF2B5EF4-FFF2-40B4-BE49-F238E27FC236}">
                <a16:creationId xmlns:a16="http://schemas.microsoft.com/office/drawing/2014/main" id="{54D88D65-0EA4-5E97-4431-3ACB32D272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1508" name="Foliennummernplatzhalter 3">
            <a:extLst>
              <a:ext uri="{FF2B5EF4-FFF2-40B4-BE49-F238E27FC236}">
                <a16:creationId xmlns:a16="http://schemas.microsoft.com/office/drawing/2014/main" id="{F633321A-7C00-F4B0-72A0-251BF8A466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C430B1E7-8363-4CB0-B5E5-96220B55AE0B}" type="slidenum">
              <a:rPr lang="de-CH" altLang="de-DE" smtClean="0">
                <a:solidFill>
                  <a:schemeClr val="bg1"/>
                </a:solidFill>
                <a:latin typeface="Arial" panose="020B0604020202020204" pitchFamily="34" charset="0"/>
              </a:rPr>
              <a:pPr>
                <a:spcBef>
                  <a:spcPct val="20000"/>
                </a:spcBef>
              </a:pPr>
              <a:t>9</a:t>
            </a:fld>
            <a:endParaRPr lang="de-CH" altLang="de-DE">
              <a:solidFill>
                <a:schemeClr val="bg1"/>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a:extLst>
              <a:ext uri="{FF2B5EF4-FFF2-40B4-BE49-F238E27FC236}">
                <a16:creationId xmlns:a16="http://schemas.microsoft.com/office/drawing/2014/main" id="{3021D871-F9A6-60F6-8EF4-8A9BAFE010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4A6428-8481-FBDF-5009-43C6D79C4C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ECCEEB-ACBE-E2FA-A1BF-02A74D9D9789}"/>
              </a:ext>
            </a:extLst>
          </p:cNvPr>
          <p:cNvSpPr>
            <a:spLocks noGrp="1" noChangeArrowheads="1"/>
          </p:cNvSpPr>
          <p:nvPr>
            <p:ph type="sldNum" sz="quarter" idx="12"/>
          </p:nvPr>
        </p:nvSpPr>
        <p:spPr>
          <a:ln/>
        </p:spPr>
        <p:txBody>
          <a:bodyPr/>
          <a:lstStyle>
            <a:lvl1pPr>
              <a:defRPr/>
            </a:lvl1pPr>
          </a:lstStyle>
          <a:p>
            <a:pPr>
              <a:defRPr/>
            </a:pPr>
            <a:fld id="{2D964F69-D56E-4EDD-A062-A62DB8A9DF4B}" type="slidenum">
              <a:rPr lang="en-US" altLang="de-DE"/>
              <a:pPr>
                <a:defRPr/>
              </a:pPr>
              <a:t>‹Nr.›</a:t>
            </a:fld>
            <a:endParaRPr lang="en-US" altLang="de-DE"/>
          </a:p>
        </p:txBody>
      </p:sp>
    </p:spTree>
    <p:extLst>
      <p:ext uri="{BB962C8B-B14F-4D97-AF65-F5344CB8AC3E}">
        <p14:creationId xmlns:p14="http://schemas.microsoft.com/office/powerpoint/2010/main" val="3531314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3A0F1AF0-FD03-4C7E-C33A-FDE63A881F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03C04A-14A1-88A4-7529-4B905B422D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81233D-4BB0-DD4E-1B21-F65D2E7F13F2}"/>
              </a:ext>
            </a:extLst>
          </p:cNvPr>
          <p:cNvSpPr>
            <a:spLocks noGrp="1" noChangeArrowheads="1"/>
          </p:cNvSpPr>
          <p:nvPr>
            <p:ph type="sldNum" sz="quarter" idx="12"/>
          </p:nvPr>
        </p:nvSpPr>
        <p:spPr>
          <a:ln/>
        </p:spPr>
        <p:txBody>
          <a:bodyPr/>
          <a:lstStyle>
            <a:lvl1pPr>
              <a:defRPr/>
            </a:lvl1pPr>
          </a:lstStyle>
          <a:p>
            <a:pPr>
              <a:defRPr/>
            </a:pPr>
            <a:fld id="{ABD31254-5115-4438-B7E6-2E8AA373B97E}" type="slidenum">
              <a:rPr lang="en-US" altLang="de-DE"/>
              <a:pPr>
                <a:defRPr/>
              </a:pPr>
              <a:t>‹Nr.›</a:t>
            </a:fld>
            <a:endParaRPr lang="en-US" altLang="de-DE"/>
          </a:p>
        </p:txBody>
      </p:sp>
    </p:spTree>
    <p:extLst>
      <p:ext uri="{BB962C8B-B14F-4D97-AF65-F5344CB8AC3E}">
        <p14:creationId xmlns:p14="http://schemas.microsoft.com/office/powerpoint/2010/main" val="288928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089A74EA-98D3-53BB-8B5E-DE5CF9EA7B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2F465D-4C5D-6E93-7143-D8E0CBCFAC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751698-8807-EFEC-7CAF-08380CB436F5}"/>
              </a:ext>
            </a:extLst>
          </p:cNvPr>
          <p:cNvSpPr>
            <a:spLocks noGrp="1" noChangeArrowheads="1"/>
          </p:cNvSpPr>
          <p:nvPr>
            <p:ph type="sldNum" sz="quarter" idx="12"/>
          </p:nvPr>
        </p:nvSpPr>
        <p:spPr>
          <a:ln/>
        </p:spPr>
        <p:txBody>
          <a:bodyPr/>
          <a:lstStyle>
            <a:lvl1pPr>
              <a:defRPr/>
            </a:lvl1pPr>
          </a:lstStyle>
          <a:p>
            <a:pPr>
              <a:defRPr/>
            </a:pPr>
            <a:fld id="{DBCAC838-3277-4DFF-9C22-D8575F4B7557}" type="slidenum">
              <a:rPr lang="en-US" altLang="de-DE"/>
              <a:pPr>
                <a:defRPr/>
              </a:pPr>
              <a:t>‹Nr.›</a:t>
            </a:fld>
            <a:endParaRPr lang="en-US" altLang="de-DE"/>
          </a:p>
        </p:txBody>
      </p:sp>
    </p:spTree>
    <p:extLst>
      <p:ext uri="{BB962C8B-B14F-4D97-AF65-F5344CB8AC3E}">
        <p14:creationId xmlns:p14="http://schemas.microsoft.com/office/powerpoint/2010/main" val="1794505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3125263-A280-4CB6-56D1-102EEA18FF4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A02F9B5-20D8-55D2-5CB4-15145854CD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E7C5ECD-B69D-8ED7-42EF-AEEA05D735CE}"/>
              </a:ext>
            </a:extLst>
          </p:cNvPr>
          <p:cNvSpPr>
            <a:spLocks noGrp="1" noChangeArrowheads="1"/>
          </p:cNvSpPr>
          <p:nvPr>
            <p:ph type="sldNum" sz="quarter" idx="12"/>
          </p:nvPr>
        </p:nvSpPr>
        <p:spPr>
          <a:ln/>
        </p:spPr>
        <p:txBody>
          <a:bodyPr/>
          <a:lstStyle>
            <a:lvl1pPr>
              <a:defRPr/>
            </a:lvl1pPr>
          </a:lstStyle>
          <a:p>
            <a:pPr>
              <a:defRPr/>
            </a:pPr>
            <a:fld id="{BF535206-F052-47B7-81CB-6076473FEE56}" type="slidenum">
              <a:rPr lang="en-US" altLang="de-DE"/>
              <a:pPr>
                <a:defRPr/>
              </a:pPr>
              <a:t>‹Nr.›</a:t>
            </a:fld>
            <a:endParaRPr lang="en-US" altLang="de-DE"/>
          </a:p>
        </p:txBody>
      </p:sp>
    </p:spTree>
    <p:extLst>
      <p:ext uri="{BB962C8B-B14F-4D97-AF65-F5344CB8AC3E}">
        <p14:creationId xmlns:p14="http://schemas.microsoft.com/office/powerpoint/2010/main" val="57946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a:extLst>
              <a:ext uri="{FF2B5EF4-FFF2-40B4-BE49-F238E27FC236}">
                <a16:creationId xmlns:a16="http://schemas.microsoft.com/office/drawing/2014/main" id="{B460E7D8-CEF3-951B-D7D1-968102CDC1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14348B-0BDB-9806-5E50-D2FFC32BBD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DCCBF0-DA75-1CC9-EAEE-FFB8D4D94A6B}"/>
              </a:ext>
            </a:extLst>
          </p:cNvPr>
          <p:cNvSpPr>
            <a:spLocks noGrp="1" noChangeArrowheads="1"/>
          </p:cNvSpPr>
          <p:nvPr>
            <p:ph type="sldNum" sz="quarter" idx="12"/>
          </p:nvPr>
        </p:nvSpPr>
        <p:spPr>
          <a:ln/>
        </p:spPr>
        <p:txBody>
          <a:bodyPr/>
          <a:lstStyle>
            <a:lvl1pPr>
              <a:defRPr/>
            </a:lvl1pPr>
          </a:lstStyle>
          <a:p>
            <a:pPr>
              <a:defRPr/>
            </a:pPr>
            <a:fld id="{5FACB286-DA38-4294-9A06-A139D19415B8}" type="slidenum">
              <a:rPr lang="en-US" altLang="de-DE"/>
              <a:pPr>
                <a:defRPr/>
              </a:pPr>
              <a:t>‹Nr.›</a:t>
            </a:fld>
            <a:endParaRPr lang="en-US" altLang="de-DE"/>
          </a:p>
        </p:txBody>
      </p:sp>
    </p:spTree>
    <p:extLst>
      <p:ext uri="{BB962C8B-B14F-4D97-AF65-F5344CB8AC3E}">
        <p14:creationId xmlns:p14="http://schemas.microsoft.com/office/powerpoint/2010/main" val="1465180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id="{9DA333E0-20F0-95CB-AEA4-506F81E762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E882633-EC6C-B252-0D06-7623F5FA0B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E024E49-3BE3-503D-A64E-CF7A81220721}"/>
              </a:ext>
            </a:extLst>
          </p:cNvPr>
          <p:cNvSpPr>
            <a:spLocks noGrp="1" noChangeArrowheads="1"/>
          </p:cNvSpPr>
          <p:nvPr>
            <p:ph type="sldNum" sz="quarter" idx="12"/>
          </p:nvPr>
        </p:nvSpPr>
        <p:spPr>
          <a:ln/>
        </p:spPr>
        <p:txBody>
          <a:bodyPr/>
          <a:lstStyle>
            <a:lvl1pPr>
              <a:defRPr/>
            </a:lvl1pPr>
          </a:lstStyle>
          <a:p>
            <a:pPr>
              <a:defRPr/>
            </a:pPr>
            <a:fld id="{878B8540-AF9E-4287-9594-82DDDA799C52}" type="slidenum">
              <a:rPr lang="en-US" altLang="de-DE"/>
              <a:pPr>
                <a:defRPr/>
              </a:pPr>
              <a:t>‹Nr.›</a:t>
            </a:fld>
            <a:endParaRPr lang="en-US" altLang="de-DE"/>
          </a:p>
        </p:txBody>
      </p:sp>
    </p:spTree>
    <p:extLst>
      <p:ext uri="{BB962C8B-B14F-4D97-AF65-F5344CB8AC3E}">
        <p14:creationId xmlns:p14="http://schemas.microsoft.com/office/powerpoint/2010/main" val="1795463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a:extLst>
              <a:ext uri="{FF2B5EF4-FFF2-40B4-BE49-F238E27FC236}">
                <a16:creationId xmlns:a16="http://schemas.microsoft.com/office/drawing/2014/main" id="{3EBB8C28-1358-E270-6AFB-A52EE2D46AA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E614E66-8C13-C5F0-613B-1ECBA733E1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891966E-2795-79C9-075C-0E1F5E912B58}"/>
              </a:ext>
            </a:extLst>
          </p:cNvPr>
          <p:cNvSpPr>
            <a:spLocks noGrp="1" noChangeArrowheads="1"/>
          </p:cNvSpPr>
          <p:nvPr>
            <p:ph type="sldNum" sz="quarter" idx="12"/>
          </p:nvPr>
        </p:nvSpPr>
        <p:spPr>
          <a:ln/>
        </p:spPr>
        <p:txBody>
          <a:bodyPr/>
          <a:lstStyle>
            <a:lvl1pPr>
              <a:defRPr/>
            </a:lvl1pPr>
          </a:lstStyle>
          <a:p>
            <a:pPr>
              <a:defRPr/>
            </a:pPr>
            <a:fld id="{EBE50151-FD80-4C88-90F3-E1BE2EEFF61C}" type="slidenum">
              <a:rPr lang="en-US" altLang="de-DE"/>
              <a:pPr>
                <a:defRPr/>
              </a:pPr>
              <a:t>‹Nr.›</a:t>
            </a:fld>
            <a:endParaRPr lang="en-US" altLang="de-DE"/>
          </a:p>
        </p:txBody>
      </p:sp>
    </p:spTree>
    <p:extLst>
      <p:ext uri="{BB962C8B-B14F-4D97-AF65-F5344CB8AC3E}">
        <p14:creationId xmlns:p14="http://schemas.microsoft.com/office/powerpoint/2010/main" val="130576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a:extLst>
              <a:ext uri="{FF2B5EF4-FFF2-40B4-BE49-F238E27FC236}">
                <a16:creationId xmlns:a16="http://schemas.microsoft.com/office/drawing/2014/main" id="{E9915DC9-3239-DCA0-13D1-43D115ACD7A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7B576E2-FBF9-CE99-8B5C-BD4C6530CA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553367C-5692-A291-97F6-7066D9F91D54}"/>
              </a:ext>
            </a:extLst>
          </p:cNvPr>
          <p:cNvSpPr>
            <a:spLocks noGrp="1" noChangeArrowheads="1"/>
          </p:cNvSpPr>
          <p:nvPr>
            <p:ph type="sldNum" sz="quarter" idx="12"/>
          </p:nvPr>
        </p:nvSpPr>
        <p:spPr>
          <a:ln/>
        </p:spPr>
        <p:txBody>
          <a:bodyPr/>
          <a:lstStyle>
            <a:lvl1pPr>
              <a:defRPr/>
            </a:lvl1pPr>
          </a:lstStyle>
          <a:p>
            <a:pPr>
              <a:defRPr/>
            </a:pPr>
            <a:fld id="{9660969E-4329-49AF-AA0B-A7503D3FAB0C}" type="slidenum">
              <a:rPr lang="en-US" altLang="de-DE"/>
              <a:pPr>
                <a:defRPr/>
              </a:pPr>
              <a:t>‹Nr.›</a:t>
            </a:fld>
            <a:endParaRPr lang="en-US" altLang="de-DE"/>
          </a:p>
        </p:txBody>
      </p:sp>
    </p:spTree>
    <p:extLst>
      <p:ext uri="{BB962C8B-B14F-4D97-AF65-F5344CB8AC3E}">
        <p14:creationId xmlns:p14="http://schemas.microsoft.com/office/powerpoint/2010/main" val="1442148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96C2D5C-C361-DB61-BFBB-157EE06DCC0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4B87DC6-A7D3-1A61-7D11-B9975CE616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3A3DF98-3447-2693-BD95-AEE9E80426A2}"/>
              </a:ext>
            </a:extLst>
          </p:cNvPr>
          <p:cNvSpPr>
            <a:spLocks noGrp="1" noChangeArrowheads="1"/>
          </p:cNvSpPr>
          <p:nvPr>
            <p:ph type="sldNum" sz="quarter" idx="12"/>
          </p:nvPr>
        </p:nvSpPr>
        <p:spPr>
          <a:ln/>
        </p:spPr>
        <p:txBody>
          <a:bodyPr/>
          <a:lstStyle>
            <a:lvl1pPr>
              <a:defRPr/>
            </a:lvl1pPr>
          </a:lstStyle>
          <a:p>
            <a:pPr>
              <a:defRPr/>
            </a:pPr>
            <a:fld id="{30AC6DCE-53EF-49EC-A74B-985D9661058F}" type="slidenum">
              <a:rPr lang="en-US" altLang="de-DE"/>
              <a:pPr>
                <a:defRPr/>
              </a:pPr>
              <a:t>‹Nr.›</a:t>
            </a:fld>
            <a:endParaRPr lang="en-US" altLang="de-DE"/>
          </a:p>
        </p:txBody>
      </p:sp>
    </p:spTree>
    <p:extLst>
      <p:ext uri="{BB962C8B-B14F-4D97-AF65-F5344CB8AC3E}">
        <p14:creationId xmlns:p14="http://schemas.microsoft.com/office/powerpoint/2010/main" val="1731315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E9C3E6F8-79D0-A16C-F672-018CA54045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9503F5-12A0-9DF3-8B99-5AD08528E6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654A31-7887-AF87-5E5C-21E86B592EA8}"/>
              </a:ext>
            </a:extLst>
          </p:cNvPr>
          <p:cNvSpPr>
            <a:spLocks noGrp="1" noChangeArrowheads="1"/>
          </p:cNvSpPr>
          <p:nvPr>
            <p:ph type="sldNum" sz="quarter" idx="12"/>
          </p:nvPr>
        </p:nvSpPr>
        <p:spPr>
          <a:ln/>
        </p:spPr>
        <p:txBody>
          <a:bodyPr/>
          <a:lstStyle>
            <a:lvl1pPr>
              <a:defRPr/>
            </a:lvl1pPr>
          </a:lstStyle>
          <a:p>
            <a:pPr>
              <a:defRPr/>
            </a:pPr>
            <a:fld id="{A1416EC8-6451-491D-ABC0-A283E3D10801}" type="slidenum">
              <a:rPr lang="en-US" altLang="de-DE"/>
              <a:pPr>
                <a:defRPr/>
              </a:pPr>
              <a:t>‹Nr.›</a:t>
            </a:fld>
            <a:endParaRPr lang="en-US" altLang="de-DE"/>
          </a:p>
        </p:txBody>
      </p:sp>
    </p:spTree>
    <p:extLst>
      <p:ext uri="{BB962C8B-B14F-4D97-AF65-F5344CB8AC3E}">
        <p14:creationId xmlns:p14="http://schemas.microsoft.com/office/powerpoint/2010/main" val="4258627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E8A19FEF-22B8-3FF2-BF54-6FF69C597C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A79BB7A-1725-0C7B-0080-7887464973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C70175-2799-97D0-063E-31CECD2CBE12}"/>
              </a:ext>
            </a:extLst>
          </p:cNvPr>
          <p:cNvSpPr>
            <a:spLocks noGrp="1" noChangeArrowheads="1"/>
          </p:cNvSpPr>
          <p:nvPr>
            <p:ph type="sldNum" sz="quarter" idx="12"/>
          </p:nvPr>
        </p:nvSpPr>
        <p:spPr>
          <a:ln/>
        </p:spPr>
        <p:txBody>
          <a:bodyPr/>
          <a:lstStyle>
            <a:lvl1pPr>
              <a:defRPr/>
            </a:lvl1pPr>
          </a:lstStyle>
          <a:p>
            <a:pPr>
              <a:defRPr/>
            </a:pPr>
            <a:fld id="{4B587616-4E29-45B4-A7B4-C447D83CC073}" type="slidenum">
              <a:rPr lang="en-US" altLang="de-DE"/>
              <a:pPr>
                <a:defRPr/>
              </a:pPr>
              <a:t>‹Nr.›</a:t>
            </a:fld>
            <a:endParaRPr lang="en-US" altLang="de-DE"/>
          </a:p>
        </p:txBody>
      </p:sp>
    </p:spTree>
    <p:extLst>
      <p:ext uri="{BB962C8B-B14F-4D97-AF65-F5344CB8AC3E}">
        <p14:creationId xmlns:p14="http://schemas.microsoft.com/office/powerpoint/2010/main" val="2977314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D30A92E-6C73-1373-4928-63B0E4F728D9}"/>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Titelmasterformat durch Klicken bearbeiten</a:t>
            </a:r>
          </a:p>
        </p:txBody>
      </p:sp>
      <p:sp>
        <p:nvSpPr>
          <p:cNvPr id="1027" name="Rectangle 3">
            <a:extLst>
              <a:ext uri="{FF2B5EF4-FFF2-40B4-BE49-F238E27FC236}">
                <a16:creationId xmlns:a16="http://schemas.microsoft.com/office/drawing/2014/main" id="{99F8A8EB-5780-D0EB-C1F3-C08AFBA380BC}"/>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Textmasterformate durch Klicken bearbeiten</a:t>
            </a:r>
          </a:p>
          <a:p>
            <a:pPr lvl="1"/>
            <a:r>
              <a:rPr lang="en-US" altLang="de-DE"/>
              <a:t>Zweite Ebene</a:t>
            </a:r>
          </a:p>
          <a:p>
            <a:pPr lvl="2"/>
            <a:r>
              <a:rPr lang="en-US" altLang="de-DE"/>
              <a:t>Dritte Ebene</a:t>
            </a:r>
          </a:p>
          <a:p>
            <a:pPr lvl="3"/>
            <a:r>
              <a:rPr lang="en-US" altLang="de-DE"/>
              <a:t>Vierte Ebene</a:t>
            </a:r>
          </a:p>
          <a:p>
            <a:pPr lvl="4"/>
            <a:r>
              <a:rPr lang="en-US" altLang="de-DE"/>
              <a:t>Fünfte Ebene</a:t>
            </a:r>
          </a:p>
        </p:txBody>
      </p:sp>
      <p:sp>
        <p:nvSpPr>
          <p:cNvPr id="1028" name="Rectangle 4">
            <a:extLst>
              <a:ext uri="{FF2B5EF4-FFF2-40B4-BE49-F238E27FC236}">
                <a16:creationId xmlns:a16="http://schemas.microsoft.com/office/drawing/2014/main" id="{3DB4D8D9-B281-2C64-36FF-FA88DC5105B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chemeClr val="tx1"/>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EF438483-8638-AEB2-0AE7-68D60200F420}"/>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chemeClr val="tx1"/>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491AF450-5C3A-CEA9-B8EC-97D7F7161D38}"/>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AD77AFBE-3D36-4D9C-A66D-1BB8D265665C}" type="slidenum">
              <a:rPr lang="en-US" altLang="de-DE"/>
              <a:pPr>
                <a:defRPr/>
              </a:pPr>
              <a:t>‹Nr.›</a:t>
            </a:fld>
            <a:endParaRPr lang="en-US"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3" Type="http://schemas.openxmlformats.org/officeDocument/2006/relationships/customXml" Target="../ink/ink9.xml"/><Relationship Id="rId18" Type="http://schemas.openxmlformats.org/officeDocument/2006/relationships/image" Target="../media/image13.png"/><Relationship Id="rId26" Type="http://schemas.openxmlformats.org/officeDocument/2006/relationships/image" Target="../media/image17.png"/><Relationship Id="rId39" Type="http://schemas.openxmlformats.org/officeDocument/2006/relationships/customXml" Target="../ink/ink23.xml"/><Relationship Id="rId21" Type="http://schemas.openxmlformats.org/officeDocument/2006/relationships/customXml" Target="../ink/ink14.xml"/><Relationship Id="rId34" Type="http://schemas.openxmlformats.org/officeDocument/2006/relationships/image" Target="../media/image21.png"/><Relationship Id="rId42" Type="http://schemas.openxmlformats.org/officeDocument/2006/relationships/image" Target="../media/image25.png"/><Relationship Id="rId47" Type="http://schemas.openxmlformats.org/officeDocument/2006/relationships/customXml" Target="../ink/ink27.xml"/><Relationship Id="rId50" Type="http://schemas.openxmlformats.org/officeDocument/2006/relationships/image" Target="../media/image29.png"/><Relationship Id="rId55" Type="http://schemas.openxmlformats.org/officeDocument/2006/relationships/customXml" Target="../ink/ink31.xml"/><Relationship Id="rId7" Type="http://schemas.openxmlformats.org/officeDocument/2006/relationships/customXml" Target="../ink/ink3.xml"/><Relationship Id="rId2" Type="http://schemas.openxmlformats.org/officeDocument/2006/relationships/notesSlide" Target="../notesSlides/notesSlide6.xml"/><Relationship Id="rId16" Type="http://schemas.openxmlformats.org/officeDocument/2006/relationships/customXml" Target="../ink/ink11.xml"/><Relationship Id="rId29" Type="http://schemas.openxmlformats.org/officeDocument/2006/relationships/customXml" Target="../ink/ink18.xml"/><Relationship Id="rId11" Type="http://schemas.openxmlformats.org/officeDocument/2006/relationships/customXml" Target="../ink/ink7.xml"/><Relationship Id="rId24" Type="http://schemas.openxmlformats.org/officeDocument/2006/relationships/image" Target="../media/image16.png"/><Relationship Id="rId32" Type="http://schemas.openxmlformats.org/officeDocument/2006/relationships/image" Target="../media/image20.png"/><Relationship Id="rId37" Type="http://schemas.openxmlformats.org/officeDocument/2006/relationships/customXml" Target="../ink/ink22.xml"/><Relationship Id="rId40" Type="http://schemas.openxmlformats.org/officeDocument/2006/relationships/image" Target="../media/image24.png"/><Relationship Id="rId45" Type="http://schemas.openxmlformats.org/officeDocument/2006/relationships/customXml" Target="../ink/ink26.xml"/><Relationship Id="rId53" Type="http://schemas.openxmlformats.org/officeDocument/2006/relationships/customXml" Target="../ink/ink30.xml"/><Relationship Id="rId58" Type="http://schemas.openxmlformats.org/officeDocument/2006/relationships/image" Target="../media/image33.png"/><Relationship Id="rId5" Type="http://schemas.openxmlformats.org/officeDocument/2006/relationships/image" Target="../media/image11.png"/><Relationship Id="rId19" Type="http://schemas.openxmlformats.org/officeDocument/2006/relationships/customXml" Target="../ink/ink13.xml"/><Relationship Id="rId4" Type="http://schemas.openxmlformats.org/officeDocument/2006/relationships/customXml" Target="../ink/ink1.xml"/><Relationship Id="rId9" Type="http://schemas.openxmlformats.org/officeDocument/2006/relationships/customXml" Target="../ink/ink5.xml"/><Relationship Id="rId14" Type="http://schemas.openxmlformats.org/officeDocument/2006/relationships/image" Target="../media/image12.png"/><Relationship Id="rId22" Type="http://schemas.openxmlformats.org/officeDocument/2006/relationships/image" Target="../media/image15.png"/><Relationship Id="rId27" Type="http://schemas.openxmlformats.org/officeDocument/2006/relationships/customXml" Target="../ink/ink17.xml"/><Relationship Id="rId30" Type="http://schemas.openxmlformats.org/officeDocument/2006/relationships/image" Target="../media/image19.png"/><Relationship Id="rId35" Type="http://schemas.openxmlformats.org/officeDocument/2006/relationships/customXml" Target="../ink/ink21.xml"/><Relationship Id="rId43" Type="http://schemas.openxmlformats.org/officeDocument/2006/relationships/customXml" Target="../ink/ink25.xml"/><Relationship Id="rId48" Type="http://schemas.openxmlformats.org/officeDocument/2006/relationships/image" Target="../media/image28.png"/><Relationship Id="rId56" Type="http://schemas.openxmlformats.org/officeDocument/2006/relationships/image" Target="../media/image32.png"/><Relationship Id="rId8" Type="http://schemas.openxmlformats.org/officeDocument/2006/relationships/customXml" Target="../ink/ink4.xml"/><Relationship Id="rId51" Type="http://schemas.openxmlformats.org/officeDocument/2006/relationships/customXml" Target="../ink/ink29.xml"/><Relationship Id="rId3" Type="http://schemas.openxmlformats.org/officeDocument/2006/relationships/image" Target="../media/image10.jpeg"/><Relationship Id="rId12" Type="http://schemas.openxmlformats.org/officeDocument/2006/relationships/customXml" Target="../ink/ink8.xml"/><Relationship Id="rId17" Type="http://schemas.openxmlformats.org/officeDocument/2006/relationships/customXml" Target="../ink/ink12.xml"/><Relationship Id="rId25" Type="http://schemas.openxmlformats.org/officeDocument/2006/relationships/customXml" Target="../ink/ink16.xml"/><Relationship Id="rId33" Type="http://schemas.openxmlformats.org/officeDocument/2006/relationships/customXml" Target="../ink/ink20.xml"/><Relationship Id="rId38" Type="http://schemas.openxmlformats.org/officeDocument/2006/relationships/image" Target="../media/image23.png"/><Relationship Id="rId46" Type="http://schemas.openxmlformats.org/officeDocument/2006/relationships/image" Target="../media/image27.png"/><Relationship Id="rId20" Type="http://schemas.openxmlformats.org/officeDocument/2006/relationships/image" Target="../media/image14.png"/><Relationship Id="rId41" Type="http://schemas.openxmlformats.org/officeDocument/2006/relationships/customXml" Target="../ink/ink24.xml"/><Relationship Id="rId54"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customXml" Target="../ink/ink2.xml"/><Relationship Id="rId15" Type="http://schemas.openxmlformats.org/officeDocument/2006/relationships/customXml" Target="../ink/ink10.xml"/><Relationship Id="rId23" Type="http://schemas.openxmlformats.org/officeDocument/2006/relationships/customXml" Target="../ink/ink15.xml"/><Relationship Id="rId28" Type="http://schemas.openxmlformats.org/officeDocument/2006/relationships/image" Target="../media/image18.png"/><Relationship Id="rId36" Type="http://schemas.openxmlformats.org/officeDocument/2006/relationships/image" Target="../media/image22.png"/><Relationship Id="rId49" Type="http://schemas.openxmlformats.org/officeDocument/2006/relationships/customXml" Target="../ink/ink28.xml"/><Relationship Id="rId57" Type="http://schemas.openxmlformats.org/officeDocument/2006/relationships/customXml" Target="../ink/ink32.xml"/><Relationship Id="rId10" Type="http://schemas.openxmlformats.org/officeDocument/2006/relationships/customXml" Target="../ink/ink6.xml"/><Relationship Id="rId31" Type="http://schemas.openxmlformats.org/officeDocument/2006/relationships/customXml" Target="../ink/ink19.xml"/><Relationship Id="rId44" Type="http://schemas.openxmlformats.org/officeDocument/2006/relationships/image" Target="../media/image26.png"/><Relationship Id="rId52"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7431F4C-B0E5-DA29-9626-E51AB2848DB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099" name="Group 3">
            <a:extLst>
              <a:ext uri="{FF2B5EF4-FFF2-40B4-BE49-F238E27FC236}">
                <a16:creationId xmlns:a16="http://schemas.microsoft.com/office/drawing/2014/main" id="{2BADF9FE-7D70-88B9-BF72-2C8EAED030E5}"/>
              </a:ext>
            </a:extLst>
          </p:cNvPr>
          <p:cNvGrpSpPr>
            <a:grpSpLocks/>
          </p:cNvGrpSpPr>
          <p:nvPr/>
        </p:nvGrpSpPr>
        <p:grpSpPr bwMode="auto">
          <a:xfrm>
            <a:off x="4579938" y="2635250"/>
            <a:ext cx="3032125" cy="1570038"/>
            <a:chOff x="0" y="4320"/>
            <a:chExt cx="1910" cy="989"/>
          </a:xfrm>
        </p:grpSpPr>
        <p:sp>
          <p:nvSpPr>
            <p:cNvPr id="4108" name="Rectangle 4">
              <a:extLst>
                <a:ext uri="{FF2B5EF4-FFF2-40B4-BE49-F238E27FC236}">
                  <a16:creationId xmlns:a16="http://schemas.microsoft.com/office/drawing/2014/main" id="{A54704C4-7524-CC91-C2E7-8482E72A3C77}"/>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109" name="Rectangle 5">
              <a:extLst>
                <a:ext uri="{FF2B5EF4-FFF2-40B4-BE49-F238E27FC236}">
                  <a16:creationId xmlns:a16="http://schemas.microsoft.com/office/drawing/2014/main" id="{4E85EE11-0313-B776-C437-DA7198DEEF08}"/>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100" name="Rectangle 6">
            <a:extLst>
              <a:ext uri="{FF2B5EF4-FFF2-40B4-BE49-F238E27FC236}">
                <a16:creationId xmlns:a16="http://schemas.microsoft.com/office/drawing/2014/main" id="{4F0C9571-4F06-5BD6-D943-24AF9272FBA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101" name="Rectangle 7">
            <a:extLst>
              <a:ext uri="{FF2B5EF4-FFF2-40B4-BE49-F238E27FC236}">
                <a16:creationId xmlns:a16="http://schemas.microsoft.com/office/drawing/2014/main" id="{E1C1AC70-B97F-EE08-9D61-9E9D64AA941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102" name="AutoShape 10" descr="Bildergebnis für lepramission schweiz">
            <a:extLst>
              <a:ext uri="{FF2B5EF4-FFF2-40B4-BE49-F238E27FC236}">
                <a16:creationId xmlns:a16="http://schemas.microsoft.com/office/drawing/2014/main" id="{DB9E9DFC-FAE1-DE88-D77C-39F75A0E6088}"/>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103" name="AutoShape 12" descr="Bildergebnis für lepramission schweiz">
            <a:extLst>
              <a:ext uri="{FF2B5EF4-FFF2-40B4-BE49-F238E27FC236}">
                <a16:creationId xmlns:a16="http://schemas.microsoft.com/office/drawing/2014/main" id="{3092D2AF-8548-011B-4742-6885C262EED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104" name="Textfeld 14">
            <a:extLst>
              <a:ext uri="{FF2B5EF4-FFF2-40B4-BE49-F238E27FC236}">
                <a16:creationId xmlns:a16="http://schemas.microsoft.com/office/drawing/2014/main" id="{1238FEFD-3E1F-18C8-D1E0-3E5D8BC66DC5}"/>
              </a:ext>
            </a:extLst>
          </p:cNvPr>
          <p:cNvSpPr txBox="1">
            <a:spLocks noChangeArrowheads="1"/>
          </p:cNvSpPr>
          <p:nvPr/>
        </p:nvSpPr>
        <p:spPr bwMode="auto">
          <a:xfrm>
            <a:off x="4151313" y="5661025"/>
            <a:ext cx="4200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https://dwellingintheword.wordpress.com/2019/09/02/2696-revelation-1/</a:t>
            </a:r>
          </a:p>
        </p:txBody>
      </p:sp>
      <p:sp>
        <p:nvSpPr>
          <p:cNvPr id="4105" name="Textfeld 1">
            <a:extLst>
              <a:ext uri="{FF2B5EF4-FFF2-40B4-BE49-F238E27FC236}">
                <a16:creationId xmlns:a16="http://schemas.microsoft.com/office/drawing/2014/main" id="{76416191-0D7E-129F-AB65-4B54BF1DA5BB}"/>
              </a:ext>
            </a:extLst>
          </p:cNvPr>
          <p:cNvSpPr txBox="1">
            <a:spLocks noChangeArrowheads="1"/>
          </p:cNvSpPr>
          <p:nvPr/>
        </p:nvSpPr>
        <p:spPr bwMode="auto">
          <a:xfrm>
            <a:off x="3724275" y="1535113"/>
            <a:ext cx="474345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9000" b="1">
                <a:latin typeface="Yu Gothic UI" panose="020B0500000000000000" pitchFamily="34" charset="-128"/>
                <a:ea typeface="Yu Gothic UI" panose="020B0500000000000000" pitchFamily="34" charset="-128"/>
              </a:rPr>
              <a:t>Levitikus</a:t>
            </a:r>
          </a:p>
          <a:p>
            <a:pPr algn="ctr">
              <a:spcBef>
                <a:spcPct val="0"/>
              </a:spcBef>
              <a:buFontTx/>
              <a:buNone/>
            </a:pPr>
            <a:r>
              <a:rPr lang="de-CH" altLang="de-DE" sz="9000" b="1">
                <a:latin typeface="Yu Gothic UI" panose="020B0500000000000000" pitchFamily="34" charset="-128"/>
                <a:ea typeface="Yu Gothic UI" panose="020B0500000000000000" pitchFamily="34" charset="-128"/>
              </a:rPr>
              <a:t>(3 Mose)</a:t>
            </a:r>
            <a:endParaRPr lang="de-CH" altLang="de-DE" sz="6000">
              <a:latin typeface="Yu Gothic UI" panose="020B0500000000000000" pitchFamily="34" charset="-128"/>
              <a:ea typeface="Yu Gothic UI" panose="020B0500000000000000" pitchFamily="34" charset="-128"/>
            </a:endParaRPr>
          </a:p>
          <a:p>
            <a:pPr algn="ctr">
              <a:spcBef>
                <a:spcPct val="0"/>
              </a:spcBef>
              <a:buFontTx/>
              <a:buNone/>
            </a:pPr>
            <a:endParaRPr lang="de-CH" altLang="de-DE" sz="3000">
              <a:latin typeface="Yu Gothic UI" panose="020B0500000000000000" pitchFamily="34" charset="-128"/>
              <a:ea typeface="Yu Gothic UI" panose="020B0500000000000000" pitchFamily="34" charset="-128"/>
            </a:endParaRPr>
          </a:p>
          <a:p>
            <a:pPr algn="ctr">
              <a:spcBef>
                <a:spcPct val="0"/>
              </a:spcBef>
              <a:buFontTx/>
              <a:buNone/>
            </a:pPr>
            <a:endParaRPr lang="de-CH" altLang="de-DE" sz="3000">
              <a:latin typeface="Yu Gothic UI" panose="020B0500000000000000" pitchFamily="34" charset="-128"/>
              <a:ea typeface="Yu Gothic UI" panose="020B0500000000000000" pitchFamily="34" charset="-128"/>
            </a:endParaRPr>
          </a:p>
        </p:txBody>
      </p:sp>
      <p:pic>
        <p:nvPicPr>
          <p:cNvPr id="4106" name="Grafik 2">
            <a:extLst>
              <a:ext uri="{FF2B5EF4-FFF2-40B4-BE49-F238E27FC236}">
                <a16:creationId xmlns:a16="http://schemas.microsoft.com/office/drawing/2014/main" id="{3B0AAD9D-3308-2491-7263-B04E31B4C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Grafik 4">
            <a:extLst>
              <a:ext uri="{FF2B5EF4-FFF2-40B4-BE49-F238E27FC236}">
                <a16:creationId xmlns:a16="http://schemas.microsoft.com/office/drawing/2014/main" id="{3FC49AE2-0724-A5A6-8C3C-605BD5D82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450A9F-22BA-4091-1130-34D26503B8D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2531" name="Rectangle 4">
            <a:extLst>
              <a:ext uri="{FF2B5EF4-FFF2-40B4-BE49-F238E27FC236}">
                <a16:creationId xmlns:a16="http://schemas.microsoft.com/office/drawing/2014/main" id="{15C80A45-E192-89FF-18D4-A99937EE2EA9}"/>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2532" name="Rectangle 6">
            <a:extLst>
              <a:ext uri="{FF2B5EF4-FFF2-40B4-BE49-F238E27FC236}">
                <a16:creationId xmlns:a16="http://schemas.microsoft.com/office/drawing/2014/main" id="{89D671F2-919B-9ABC-F34D-520B3BABBBC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2533" name="Rectangle 7">
            <a:extLst>
              <a:ext uri="{FF2B5EF4-FFF2-40B4-BE49-F238E27FC236}">
                <a16:creationId xmlns:a16="http://schemas.microsoft.com/office/drawing/2014/main" id="{B97B2EB9-D5DA-68B2-2490-D4D4C5D2708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2534" name="AutoShape 10" descr="Bildergebnis für lepramission schweiz">
            <a:extLst>
              <a:ext uri="{FF2B5EF4-FFF2-40B4-BE49-F238E27FC236}">
                <a16:creationId xmlns:a16="http://schemas.microsoft.com/office/drawing/2014/main" id="{8BD73C70-3A4D-A60C-073A-B82D3276FD1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2535" name="AutoShape 12" descr="Bildergebnis für lepramission schweiz">
            <a:extLst>
              <a:ext uri="{FF2B5EF4-FFF2-40B4-BE49-F238E27FC236}">
                <a16:creationId xmlns:a16="http://schemas.microsoft.com/office/drawing/2014/main" id="{E94E6CC6-5B92-3687-70D8-B442B48C1215}"/>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2536" name="Textfeld 2">
            <a:extLst>
              <a:ext uri="{FF2B5EF4-FFF2-40B4-BE49-F238E27FC236}">
                <a16:creationId xmlns:a16="http://schemas.microsoft.com/office/drawing/2014/main" id="{148988D5-2CA8-52BE-085D-FD2572F9A213}"/>
              </a:ext>
            </a:extLst>
          </p:cNvPr>
          <p:cNvSpPr txBox="1">
            <a:spLocks noChangeArrowheads="1"/>
          </p:cNvSpPr>
          <p:nvPr/>
        </p:nvSpPr>
        <p:spPr bwMode="auto">
          <a:xfrm>
            <a:off x="2955925" y="63007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t>https://en.wikipedia.org/wiki/Leviticus_18.</a:t>
            </a:r>
          </a:p>
        </p:txBody>
      </p:sp>
      <p:sp>
        <p:nvSpPr>
          <p:cNvPr id="22537" name="Textfeld 11">
            <a:extLst>
              <a:ext uri="{FF2B5EF4-FFF2-40B4-BE49-F238E27FC236}">
                <a16:creationId xmlns:a16="http://schemas.microsoft.com/office/drawing/2014/main" id="{F82FEE22-AB24-AFE5-FF05-C9ECE79E936D}"/>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pic>
        <p:nvPicPr>
          <p:cNvPr id="22538" name="Picture 2" descr="Why You Need To Walk In The Light to Enjoy Fellowship - emeryhorvath.com">
            <a:extLst>
              <a:ext uri="{FF2B5EF4-FFF2-40B4-BE49-F238E27FC236}">
                <a16:creationId xmlns:a16="http://schemas.microsoft.com/office/drawing/2014/main" id="{00E3BE94-88F9-CD98-E640-FB639EB4E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9075" y="2381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Textfeld 2">
            <a:extLst>
              <a:ext uri="{FF2B5EF4-FFF2-40B4-BE49-F238E27FC236}">
                <a16:creationId xmlns:a16="http://schemas.microsoft.com/office/drawing/2014/main" id="{3F05AB96-D2B9-8362-972B-3AC7D37799F8}"/>
              </a:ext>
            </a:extLst>
          </p:cNvPr>
          <p:cNvSpPr txBox="1">
            <a:spLocks noChangeArrowheads="1"/>
          </p:cNvSpPr>
          <p:nvPr/>
        </p:nvSpPr>
        <p:spPr bwMode="auto">
          <a:xfrm>
            <a:off x="3009900" y="6529388"/>
            <a:ext cx="60975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https://www.google.com/search?q=Jesus+is+our+peace&amp;tbm=isch&amp;ved=2ahUKEwjS6tWI4O_</a:t>
            </a:r>
          </a:p>
        </p:txBody>
      </p:sp>
      <p:sp>
        <p:nvSpPr>
          <p:cNvPr id="22540" name="Textfeld 1">
            <a:extLst>
              <a:ext uri="{FF2B5EF4-FFF2-40B4-BE49-F238E27FC236}">
                <a16:creationId xmlns:a16="http://schemas.microsoft.com/office/drawing/2014/main" id="{1ACF646D-4697-C7E1-D7EB-C812E9CF6C44}"/>
              </a:ext>
            </a:extLst>
          </p:cNvPr>
          <p:cNvSpPr txBox="1">
            <a:spLocks noChangeArrowheads="1"/>
          </p:cNvSpPr>
          <p:nvPr/>
        </p:nvSpPr>
        <p:spPr bwMode="auto">
          <a:xfrm rot="-269054">
            <a:off x="3236913" y="784225"/>
            <a:ext cx="56419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4400">
                <a:solidFill>
                  <a:srgbClr val="FFFF00"/>
                </a:solidFill>
              </a:rPr>
              <a:t>Friede mit Gott</a:t>
            </a:r>
          </a:p>
          <a:p>
            <a:pPr>
              <a:spcBef>
                <a:spcPct val="0"/>
              </a:spcBef>
              <a:buFontTx/>
              <a:buNone/>
            </a:pPr>
            <a:r>
              <a:rPr lang="de-CH" altLang="de-DE" sz="4400">
                <a:solidFill>
                  <a:srgbClr val="FFFF00"/>
                </a:solidFill>
              </a:rPr>
              <a:t>durch Jesus Christus!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1EBAF4A-FA48-2B24-7EDD-793D71282DA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4579" name="Group 3">
            <a:extLst>
              <a:ext uri="{FF2B5EF4-FFF2-40B4-BE49-F238E27FC236}">
                <a16:creationId xmlns:a16="http://schemas.microsoft.com/office/drawing/2014/main" id="{956F4BFC-45D6-3A88-EC38-6707977CB95B}"/>
              </a:ext>
            </a:extLst>
          </p:cNvPr>
          <p:cNvGrpSpPr>
            <a:grpSpLocks/>
          </p:cNvGrpSpPr>
          <p:nvPr/>
        </p:nvGrpSpPr>
        <p:grpSpPr bwMode="auto">
          <a:xfrm>
            <a:off x="4579938" y="2635250"/>
            <a:ext cx="3032125" cy="1570038"/>
            <a:chOff x="0" y="4320"/>
            <a:chExt cx="1910" cy="989"/>
          </a:xfrm>
        </p:grpSpPr>
        <p:sp>
          <p:nvSpPr>
            <p:cNvPr id="24585" name="Rectangle 4">
              <a:extLst>
                <a:ext uri="{FF2B5EF4-FFF2-40B4-BE49-F238E27FC236}">
                  <a16:creationId xmlns:a16="http://schemas.microsoft.com/office/drawing/2014/main" id="{FE0891A8-C908-97F7-2DB1-413CE284A7A8}"/>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4586" name="Rectangle 5">
              <a:extLst>
                <a:ext uri="{FF2B5EF4-FFF2-40B4-BE49-F238E27FC236}">
                  <a16:creationId xmlns:a16="http://schemas.microsoft.com/office/drawing/2014/main" id="{C20D5551-DAEB-B934-A71A-2A514DCF3EC3}"/>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4580" name="Rectangle 6">
            <a:extLst>
              <a:ext uri="{FF2B5EF4-FFF2-40B4-BE49-F238E27FC236}">
                <a16:creationId xmlns:a16="http://schemas.microsoft.com/office/drawing/2014/main" id="{E991DCF6-713A-9DEF-D636-833230C88D4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4581" name="Rectangle 7">
            <a:extLst>
              <a:ext uri="{FF2B5EF4-FFF2-40B4-BE49-F238E27FC236}">
                <a16:creationId xmlns:a16="http://schemas.microsoft.com/office/drawing/2014/main" id="{E2CB67BE-1C86-A806-C10C-E21BD515FF6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4582" name="AutoShape 10" descr="Bildergebnis für lepramission schweiz">
            <a:extLst>
              <a:ext uri="{FF2B5EF4-FFF2-40B4-BE49-F238E27FC236}">
                <a16:creationId xmlns:a16="http://schemas.microsoft.com/office/drawing/2014/main" id="{11021B67-4EC1-AD7B-82B1-02F75DD2E08E}"/>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4583" name="AutoShape 12" descr="Bildergebnis für lepramission schweiz">
            <a:extLst>
              <a:ext uri="{FF2B5EF4-FFF2-40B4-BE49-F238E27FC236}">
                <a16:creationId xmlns:a16="http://schemas.microsoft.com/office/drawing/2014/main" id="{F941C31E-EF93-8DC0-ECFE-3B7782296515}"/>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4584" name="Textfeld 2">
            <a:extLst>
              <a:ext uri="{FF2B5EF4-FFF2-40B4-BE49-F238E27FC236}">
                <a16:creationId xmlns:a16="http://schemas.microsoft.com/office/drawing/2014/main" id="{F9DEB236-95C6-945C-3104-0DB6E884CA34}"/>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E2AF2D3-2E44-EC00-682F-8A2E8F14B72E}"/>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6627" name="Group 3">
            <a:extLst>
              <a:ext uri="{FF2B5EF4-FFF2-40B4-BE49-F238E27FC236}">
                <a16:creationId xmlns:a16="http://schemas.microsoft.com/office/drawing/2014/main" id="{A5C32BDD-10C7-D63F-5E55-43CF9DCFA801}"/>
              </a:ext>
            </a:extLst>
          </p:cNvPr>
          <p:cNvGrpSpPr>
            <a:grpSpLocks/>
          </p:cNvGrpSpPr>
          <p:nvPr/>
        </p:nvGrpSpPr>
        <p:grpSpPr bwMode="auto">
          <a:xfrm>
            <a:off x="4579938" y="2635250"/>
            <a:ext cx="3032125" cy="1570038"/>
            <a:chOff x="0" y="4320"/>
            <a:chExt cx="1910" cy="989"/>
          </a:xfrm>
        </p:grpSpPr>
        <p:sp>
          <p:nvSpPr>
            <p:cNvPr id="26635" name="Rectangle 4">
              <a:extLst>
                <a:ext uri="{FF2B5EF4-FFF2-40B4-BE49-F238E27FC236}">
                  <a16:creationId xmlns:a16="http://schemas.microsoft.com/office/drawing/2014/main" id="{CFC2FE11-194E-1E53-AFE1-FC7E09F79520}"/>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6636" name="Rectangle 5">
              <a:extLst>
                <a:ext uri="{FF2B5EF4-FFF2-40B4-BE49-F238E27FC236}">
                  <a16:creationId xmlns:a16="http://schemas.microsoft.com/office/drawing/2014/main" id="{A33500D0-5CE7-6E22-8B93-C69E125F6DEE}"/>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6628" name="Rectangle 6">
            <a:extLst>
              <a:ext uri="{FF2B5EF4-FFF2-40B4-BE49-F238E27FC236}">
                <a16:creationId xmlns:a16="http://schemas.microsoft.com/office/drawing/2014/main" id="{8363C6CF-E969-D7B2-319C-C5C694E7C1C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6629" name="Rectangle 7">
            <a:extLst>
              <a:ext uri="{FF2B5EF4-FFF2-40B4-BE49-F238E27FC236}">
                <a16:creationId xmlns:a16="http://schemas.microsoft.com/office/drawing/2014/main" id="{0EB81E8C-82DF-D16A-2442-49742C346D5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6630" name="AutoShape 10" descr="Bildergebnis für lepramission schweiz">
            <a:extLst>
              <a:ext uri="{FF2B5EF4-FFF2-40B4-BE49-F238E27FC236}">
                <a16:creationId xmlns:a16="http://schemas.microsoft.com/office/drawing/2014/main" id="{9B9A9428-92AF-5112-F102-86E796B5274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6631" name="AutoShape 12" descr="Bildergebnis für lepramission schweiz">
            <a:extLst>
              <a:ext uri="{FF2B5EF4-FFF2-40B4-BE49-F238E27FC236}">
                <a16:creationId xmlns:a16="http://schemas.microsoft.com/office/drawing/2014/main" id="{D896593D-3D5A-CE2A-6300-3D2A606685DC}"/>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6632" name="Textfeld 2">
            <a:extLst>
              <a:ext uri="{FF2B5EF4-FFF2-40B4-BE49-F238E27FC236}">
                <a16:creationId xmlns:a16="http://schemas.microsoft.com/office/drawing/2014/main" id="{D463FAA8-3501-2E9A-22C2-781173302459}"/>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pic>
        <p:nvPicPr>
          <p:cNvPr id="26633" name="Picture 12" descr="Jom Kippur: Die Bedeutung des jüdischen Feiertags und seiner Bräuche |  FOCUS.de">
            <a:extLst>
              <a:ext uri="{FF2B5EF4-FFF2-40B4-BE49-F238E27FC236}">
                <a16:creationId xmlns:a16="http://schemas.microsoft.com/office/drawing/2014/main" id="{7783D312-D333-23B6-7CFD-832E7FF62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feld 2">
            <a:extLst>
              <a:ext uri="{FF2B5EF4-FFF2-40B4-BE49-F238E27FC236}">
                <a16:creationId xmlns:a16="http://schemas.microsoft.com/office/drawing/2014/main" id="{F82CF6DA-F97E-ED18-B979-A77A21C0FB6C}"/>
              </a:ext>
            </a:extLst>
          </p:cNvPr>
          <p:cNvSpPr txBox="1">
            <a:spLocks noChangeArrowheads="1"/>
          </p:cNvSpPr>
          <p:nvPr/>
        </p:nvSpPr>
        <p:spPr bwMode="auto">
          <a:xfrm>
            <a:off x="3143250" y="981075"/>
            <a:ext cx="65770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https://praxistipps.focus.de/jom-kippur-die-bedeutung-des-juedischen-feiertags-und-seiner-braeuche_123537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5C8137A-B89E-3CA4-89AA-44C1DFBBD878}"/>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8675" name="Group 3">
            <a:extLst>
              <a:ext uri="{FF2B5EF4-FFF2-40B4-BE49-F238E27FC236}">
                <a16:creationId xmlns:a16="http://schemas.microsoft.com/office/drawing/2014/main" id="{B166F76A-7AEB-AD36-10C6-A933E9BEA274}"/>
              </a:ext>
            </a:extLst>
          </p:cNvPr>
          <p:cNvGrpSpPr>
            <a:grpSpLocks/>
          </p:cNvGrpSpPr>
          <p:nvPr/>
        </p:nvGrpSpPr>
        <p:grpSpPr bwMode="auto">
          <a:xfrm>
            <a:off x="4579938" y="2635250"/>
            <a:ext cx="3032125" cy="1570038"/>
            <a:chOff x="0" y="4320"/>
            <a:chExt cx="1910" cy="989"/>
          </a:xfrm>
        </p:grpSpPr>
        <p:sp>
          <p:nvSpPr>
            <p:cNvPr id="28681" name="Rectangle 4">
              <a:extLst>
                <a:ext uri="{FF2B5EF4-FFF2-40B4-BE49-F238E27FC236}">
                  <a16:creationId xmlns:a16="http://schemas.microsoft.com/office/drawing/2014/main" id="{8D6866F3-FFEA-0716-22DB-47548F1E12BB}"/>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8682" name="Rectangle 5">
              <a:extLst>
                <a:ext uri="{FF2B5EF4-FFF2-40B4-BE49-F238E27FC236}">
                  <a16:creationId xmlns:a16="http://schemas.microsoft.com/office/drawing/2014/main" id="{16A51E5A-DC7A-889C-6B27-AEA807295895}"/>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8676" name="Rectangle 6">
            <a:extLst>
              <a:ext uri="{FF2B5EF4-FFF2-40B4-BE49-F238E27FC236}">
                <a16:creationId xmlns:a16="http://schemas.microsoft.com/office/drawing/2014/main" id="{D5EB9918-07E7-DA56-0015-5A7AAB6F2C3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8677" name="Rectangle 7">
            <a:extLst>
              <a:ext uri="{FF2B5EF4-FFF2-40B4-BE49-F238E27FC236}">
                <a16:creationId xmlns:a16="http://schemas.microsoft.com/office/drawing/2014/main" id="{86AB2104-A63F-C4BC-E0C0-CA073EE6F0D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8678" name="AutoShape 10" descr="Bildergebnis für lepramission schweiz">
            <a:extLst>
              <a:ext uri="{FF2B5EF4-FFF2-40B4-BE49-F238E27FC236}">
                <a16:creationId xmlns:a16="http://schemas.microsoft.com/office/drawing/2014/main" id="{E7E72FE6-4BC0-C65E-3DFF-D984506A548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8679" name="AutoShape 12" descr="Bildergebnis für lepramission schweiz">
            <a:extLst>
              <a:ext uri="{FF2B5EF4-FFF2-40B4-BE49-F238E27FC236}">
                <a16:creationId xmlns:a16="http://schemas.microsoft.com/office/drawing/2014/main" id="{86AF7F2D-5FFA-4A79-6EF5-6DDB4223BE9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8680" name="Textfeld 2">
            <a:extLst>
              <a:ext uri="{FF2B5EF4-FFF2-40B4-BE49-F238E27FC236}">
                <a16:creationId xmlns:a16="http://schemas.microsoft.com/office/drawing/2014/main" id="{F11E9AE1-45FC-1B91-BE64-6983829CEFFF}"/>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26BC96EF-835E-05A0-6F4A-9AEB8DEB73F1}"/>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0723" name="Group 3">
            <a:extLst>
              <a:ext uri="{FF2B5EF4-FFF2-40B4-BE49-F238E27FC236}">
                <a16:creationId xmlns:a16="http://schemas.microsoft.com/office/drawing/2014/main" id="{EA138D57-625F-A8CF-ED55-AA192431ED23}"/>
              </a:ext>
            </a:extLst>
          </p:cNvPr>
          <p:cNvGrpSpPr>
            <a:grpSpLocks/>
          </p:cNvGrpSpPr>
          <p:nvPr/>
        </p:nvGrpSpPr>
        <p:grpSpPr bwMode="auto">
          <a:xfrm>
            <a:off x="4579938" y="2635250"/>
            <a:ext cx="3032125" cy="1570038"/>
            <a:chOff x="0" y="4320"/>
            <a:chExt cx="1910" cy="989"/>
          </a:xfrm>
        </p:grpSpPr>
        <p:sp>
          <p:nvSpPr>
            <p:cNvPr id="30731" name="Rectangle 4">
              <a:extLst>
                <a:ext uri="{FF2B5EF4-FFF2-40B4-BE49-F238E27FC236}">
                  <a16:creationId xmlns:a16="http://schemas.microsoft.com/office/drawing/2014/main" id="{112DCB5A-2FAE-0A80-E375-28929CEE1117}"/>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0732" name="Rectangle 5">
              <a:extLst>
                <a:ext uri="{FF2B5EF4-FFF2-40B4-BE49-F238E27FC236}">
                  <a16:creationId xmlns:a16="http://schemas.microsoft.com/office/drawing/2014/main" id="{A26B77D2-3C3F-A5CD-71E0-055B89A0EBCF}"/>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0724" name="Rectangle 6">
            <a:extLst>
              <a:ext uri="{FF2B5EF4-FFF2-40B4-BE49-F238E27FC236}">
                <a16:creationId xmlns:a16="http://schemas.microsoft.com/office/drawing/2014/main" id="{C0D382E4-E6F0-20F3-CAB8-85DCD166820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0725" name="Rectangle 7">
            <a:extLst>
              <a:ext uri="{FF2B5EF4-FFF2-40B4-BE49-F238E27FC236}">
                <a16:creationId xmlns:a16="http://schemas.microsoft.com/office/drawing/2014/main" id="{0F563274-72E0-9682-9F41-089FAB4D73D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0726" name="AutoShape 10" descr="Bildergebnis für lepramission schweiz">
            <a:extLst>
              <a:ext uri="{FF2B5EF4-FFF2-40B4-BE49-F238E27FC236}">
                <a16:creationId xmlns:a16="http://schemas.microsoft.com/office/drawing/2014/main" id="{76157458-ED68-9E9C-BB03-64BF4E0BFC9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0727" name="AutoShape 12" descr="Bildergebnis für lepramission schweiz">
            <a:extLst>
              <a:ext uri="{FF2B5EF4-FFF2-40B4-BE49-F238E27FC236}">
                <a16:creationId xmlns:a16="http://schemas.microsoft.com/office/drawing/2014/main" id="{439BCE69-54D2-C677-DE58-E52439F0671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0728" name="Textfeld 2">
            <a:extLst>
              <a:ext uri="{FF2B5EF4-FFF2-40B4-BE49-F238E27FC236}">
                <a16:creationId xmlns:a16="http://schemas.microsoft.com/office/drawing/2014/main" id="{BECC9563-2544-9789-875F-BA04E7F09585}"/>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pic>
        <p:nvPicPr>
          <p:cNvPr id="30729" name="Picture 12" descr="Wenn Christen das Schofar blasen, ist das ein Weckruf für Juden - Israel  Heute">
            <a:extLst>
              <a:ext uri="{FF2B5EF4-FFF2-40B4-BE49-F238E27FC236}">
                <a16:creationId xmlns:a16="http://schemas.microsoft.com/office/drawing/2014/main" id="{82DA394E-AEDC-9E4E-4CA9-C8DECB9D4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0"/>
            <a:ext cx="12152313"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feld 2">
            <a:extLst>
              <a:ext uri="{FF2B5EF4-FFF2-40B4-BE49-F238E27FC236}">
                <a16:creationId xmlns:a16="http://schemas.microsoft.com/office/drawing/2014/main" id="{322641DD-964B-12ED-3759-59F5C8F446C1}"/>
              </a:ext>
            </a:extLst>
          </p:cNvPr>
          <p:cNvSpPr txBox="1">
            <a:spLocks noChangeArrowheads="1"/>
          </p:cNvSpPr>
          <p:nvPr/>
        </p:nvSpPr>
        <p:spPr bwMode="auto">
          <a:xfrm>
            <a:off x="3109913" y="6367463"/>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https://www.israelheute.com/erfahren/wenn-christen-das-schofar-blasen-ist-das-ein-weckruf-fuer-juden/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F33AA792-2FF7-0ABA-4036-2B9664DA980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2771" name="Group 3">
            <a:extLst>
              <a:ext uri="{FF2B5EF4-FFF2-40B4-BE49-F238E27FC236}">
                <a16:creationId xmlns:a16="http://schemas.microsoft.com/office/drawing/2014/main" id="{C626A7B8-B88D-76B4-3BEE-D0C07F20D1D2}"/>
              </a:ext>
            </a:extLst>
          </p:cNvPr>
          <p:cNvGrpSpPr>
            <a:grpSpLocks/>
          </p:cNvGrpSpPr>
          <p:nvPr/>
        </p:nvGrpSpPr>
        <p:grpSpPr bwMode="auto">
          <a:xfrm>
            <a:off x="4579938" y="2635250"/>
            <a:ext cx="3032125" cy="1570038"/>
            <a:chOff x="0" y="4320"/>
            <a:chExt cx="1910" cy="989"/>
          </a:xfrm>
        </p:grpSpPr>
        <p:sp>
          <p:nvSpPr>
            <p:cNvPr id="32777" name="Rectangle 4">
              <a:extLst>
                <a:ext uri="{FF2B5EF4-FFF2-40B4-BE49-F238E27FC236}">
                  <a16:creationId xmlns:a16="http://schemas.microsoft.com/office/drawing/2014/main" id="{6D05C10D-46FC-C5DB-CAAC-0AEC74B71AE6}"/>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2778" name="Rectangle 5">
              <a:extLst>
                <a:ext uri="{FF2B5EF4-FFF2-40B4-BE49-F238E27FC236}">
                  <a16:creationId xmlns:a16="http://schemas.microsoft.com/office/drawing/2014/main" id="{20E560CD-41F8-2E2F-7FD7-8B22FF881159}"/>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2772" name="Rectangle 6">
            <a:extLst>
              <a:ext uri="{FF2B5EF4-FFF2-40B4-BE49-F238E27FC236}">
                <a16:creationId xmlns:a16="http://schemas.microsoft.com/office/drawing/2014/main" id="{DB7CF70F-DD98-3805-FA55-42FB56A0DA7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2773" name="Rectangle 7">
            <a:extLst>
              <a:ext uri="{FF2B5EF4-FFF2-40B4-BE49-F238E27FC236}">
                <a16:creationId xmlns:a16="http://schemas.microsoft.com/office/drawing/2014/main" id="{F3E04D1B-2DC8-403E-1644-6EFD6F1D68D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2774" name="AutoShape 10" descr="Bildergebnis für lepramission schweiz">
            <a:extLst>
              <a:ext uri="{FF2B5EF4-FFF2-40B4-BE49-F238E27FC236}">
                <a16:creationId xmlns:a16="http://schemas.microsoft.com/office/drawing/2014/main" id="{60F61A51-2E26-4086-4AB4-D78E986F47A8}"/>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2775" name="AutoShape 12" descr="Bildergebnis für lepramission schweiz">
            <a:extLst>
              <a:ext uri="{FF2B5EF4-FFF2-40B4-BE49-F238E27FC236}">
                <a16:creationId xmlns:a16="http://schemas.microsoft.com/office/drawing/2014/main" id="{70AD3F18-F68E-FB71-F144-D0E4B592C92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2776" name="Textfeld 2">
            <a:extLst>
              <a:ext uri="{FF2B5EF4-FFF2-40B4-BE49-F238E27FC236}">
                <a16:creationId xmlns:a16="http://schemas.microsoft.com/office/drawing/2014/main" id="{F81786BB-8E96-E9C7-524E-76D64E986C2F}"/>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1">
            <a:extLst>
              <a:ext uri="{FF2B5EF4-FFF2-40B4-BE49-F238E27FC236}">
                <a16:creationId xmlns:a16="http://schemas.microsoft.com/office/drawing/2014/main" id="{96698277-8529-69B5-9E43-23A04CDB2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41313"/>
            <a:ext cx="88773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a:extLst>
              <a:ext uri="{FF2B5EF4-FFF2-40B4-BE49-F238E27FC236}">
                <a16:creationId xmlns:a16="http://schemas.microsoft.com/office/drawing/2014/main" id="{95A962B0-880E-69B4-ABEC-15001E89467A}"/>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4820" name="Rectangle 4">
            <a:extLst>
              <a:ext uri="{FF2B5EF4-FFF2-40B4-BE49-F238E27FC236}">
                <a16:creationId xmlns:a16="http://schemas.microsoft.com/office/drawing/2014/main" id="{86138B8D-EBFA-37AE-BE2B-56613C558864}"/>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4821" name="Rectangle 6">
            <a:extLst>
              <a:ext uri="{FF2B5EF4-FFF2-40B4-BE49-F238E27FC236}">
                <a16:creationId xmlns:a16="http://schemas.microsoft.com/office/drawing/2014/main" id="{904556C8-1655-9383-37AB-0084C26E566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4822" name="Rectangle 7">
            <a:extLst>
              <a:ext uri="{FF2B5EF4-FFF2-40B4-BE49-F238E27FC236}">
                <a16:creationId xmlns:a16="http://schemas.microsoft.com/office/drawing/2014/main" id="{B3934CC7-215C-3F07-1A9E-6F10D77BCDB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4823" name="AutoShape 10" descr="Bildergebnis für lepramission schweiz">
            <a:extLst>
              <a:ext uri="{FF2B5EF4-FFF2-40B4-BE49-F238E27FC236}">
                <a16:creationId xmlns:a16="http://schemas.microsoft.com/office/drawing/2014/main" id="{2016DBAE-FE58-A36B-B23F-30D02BDD377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4824" name="AutoShape 12" descr="Bildergebnis für lepramission schweiz">
            <a:extLst>
              <a:ext uri="{FF2B5EF4-FFF2-40B4-BE49-F238E27FC236}">
                <a16:creationId xmlns:a16="http://schemas.microsoft.com/office/drawing/2014/main" id="{9B399492-AC96-82B4-1E17-CD093D64AB69}"/>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4825" name="Textfeld 2">
            <a:extLst>
              <a:ext uri="{FF2B5EF4-FFF2-40B4-BE49-F238E27FC236}">
                <a16:creationId xmlns:a16="http://schemas.microsoft.com/office/drawing/2014/main" id="{97B2094D-C01B-C2B1-0C57-DA98D4DEC3CF}"/>
              </a:ext>
            </a:extLst>
          </p:cNvPr>
          <p:cNvSpPr txBox="1">
            <a:spLocks noChangeArrowheads="1"/>
          </p:cNvSpPr>
          <p:nvPr/>
        </p:nvSpPr>
        <p:spPr bwMode="auto">
          <a:xfrm>
            <a:off x="3140075" y="58054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https://en.wikipedia.org/wiki/Leviticus_18</a:t>
            </a:r>
            <a:r>
              <a:rPr lang="de-CH" altLang="de-DE" sz="1000"/>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8" descr="Death and the High Priest – Christian Theology">
            <a:extLst>
              <a:ext uri="{FF2B5EF4-FFF2-40B4-BE49-F238E27FC236}">
                <a16:creationId xmlns:a16="http://schemas.microsoft.com/office/drawing/2014/main" id="{BEF3970C-A5C7-9BA1-1C7B-3D4FA6E4E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513" y="30163"/>
            <a:ext cx="511175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a:extLst>
              <a:ext uri="{FF2B5EF4-FFF2-40B4-BE49-F238E27FC236}">
                <a16:creationId xmlns:a16="http://schemas.microsoft.com/office/drawing/2014/main" id="{50F09D7E-D79D-A09D-A87B-8D6E11377E84}"/>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6868" name="Rectangle 6">
            <a:extLst>
              <a:ext uri="{FF2B5EF4-FFF2-40B4-BE49-F238E27FC236}">
                <a16:creationId xmlns:a16="http://schemas.microsoft.com/office/drawing/2014/main" id="{6F07B481-6132-0D15-88E3-CABF90DB521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6869" name="Rectangle 7">
            <a:extLst>
              <a:ext uri="{FF2B5EF4-FFF2-40B4-BE49-F238E27FC236}">
                <a16:creationId xmlns:a16="http://schemas.microsoft.com/office/drawing/2014/main" id="{3CD218D3-A55B-6E49-3F45-9C73B28EFF1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6870" name="AutoShape 10" descr="Bildergebnis für lepramission schweiz">
            <a:extLst>
              <a:ext uri="{FF2B5EF4-FFF2-40B4-BE49-F238E27FC236}">
                <a16:creationId xmlns:a16="http://schemas.microsoft.com/office/drawing/2014/main" id="{A694B985-C35E-D4E1-9B60-0D0BAE0B109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6871" name="AutoShape 12" descr="Bildergebnis für lepramission schweiz">
            <a:extLst>
              <a:ext uri="{FF2B5EF4-FFF2-40B4-BE49-F238E27FC236}">
                <a16:creationId xmlns:a16="http://schemas.microsoft.com/office/drawing/2014/main" id="{FA2869BE-4265-076A-8995-A3B7444EF78D}"/>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6872" name="Textfeld 13">
            <a:extLst>
              <a:ext uri="{FF2B5EF4-FFF2-40B4-BE49-F238E27FC236}">
                <a16:creationId xmlns:a16="http://schemas.microsoft.com/office/drawing/2014/main" id="{A71500C9-E7E9-8905-0869-D240BDE20B26}"/>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36873" name="AutoShape 12" descr="7 Worst Ways to React to Report Cards | Amen Clinics">
            <a:extLst>
              <a:ext uri="{FF2B5EF4-FFF2-40B4-BE49-F238E27FC236}">
                <a16:creationId xmlns:a16="http://schemas.microsoft.com/office/drawing/2014/main" id="{F1887B75-20F9-D7FC-C491-0EC1611F208D}"/>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6874" name="AutoShape 18">
            <a:extLst>
              <a:ext uri="{FF2B5EF4-FFF2-40B4-BE49-F238E27FC236}">
                <a16:creationId xmlns:a16="http://schemas.microsoft.com/office/drawing/2014/main" id="{69DA3679-52C2-3F2D-B028-D5011893835F}"/>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6875" name="Textfeld 2">
            <a:extLst>
              <a:ext uri="{FF2B5EF4-FFF2-40B4-BE49-F238E27FC236}">
                <a16:creationId xmlns:a16="http://schemas.microsoft.com/office/drawing/2014/main" id="{4EB03C2F-4B1A-3FF7-21FB-A5F3CB3E675A}"/>
              </a:ext>
            </a:extLst>
          </p:cNvPr>
          <p:cNvSpPr txBox="1">
            <a:spLocks noChangeArrowheads="1"/>
          </p:cNvSpPr>
          <p:nvPr/>
        </p:nvSpPr>
        <p:spPr bwMode="auto">
          <a:xfrm>
            <a:off x="3176588" y="6564313"/>
            <a:ext cx="6143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https://christiantheology.wordpress.com/2012/07/10/death-and-the-high-priest/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0AE4A081-C3C0-A981-F9EE-8C2DF2F07D4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8915" name="Group 3">
            <a:extLst>
              <a:ext uri="{FF2B5EF4-FFF2-40B4-BE49-F238E27FC236}">
                <a16:creationId xmlns:a16="http://schemas.microsoft.com/office/drawing/2014/main" id="{202339CA-271E-5E71-FF4A-2078AC50D9DB}"/>
              </a:ext>
            </a:extLst>
          </p:cNvPr>
          <p:cNvGrpSpPr>
            <a:grpSpLocks/>
          </p:cNvGrpSpPr>
          <p:nvPr/>
        </p:nvGrpSpPr>
        <p:grpSpPr bwMode="auto">
          <a:xfrm>
            <a:off x="4579938" y="2635250"/>
            <a:ext cx="3032125" cy="1570038"/>
            <a:chOff x="0" y="4320"/>
            <a:chExt cx="1910" cy="989"/>
          </a:xfrm>
        </p:grpSpPr>
        <p:sp>
          <p:nvSpPr>
            <p:cNvPr id="38921" name="Rectangle 4">
              <a:extLst>
                <a:ext uri="{FF2B5EF4-FFF2-40B4-BE49-F238E27FC236}">
                  <a16:creationId xmlns:a16="http://schemas.microsoft.com/office/drawing/2014/main" id="{6B7A42C0-B19B-7C53-7507-DEA10B289BEF}"/>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8922" name="Rectangle 5">
              <a:extLst>
                <a:ext uri="{FF2B5EF4-FFF2-40B4-BE49-F238E27FC236}">
                  <a16:creationId xmlns:a16="http://schemas.microsoft.com/office/drawing/2014/main" id="{4825F758-30B3-BA2B-1E6E-5746FD319365}"/>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8916" name="Rectangle 6">
            <a:extLst>
              <a:ext uri="{FF2B5EF4-FFF2-40B4-BE49-F238E27FC236}">
                <a16:creationId xmlns:a16="http://schemas.microsoft.com/office/drawing/2014/main" id="{5FAB0A7C-8391-6E1E-AAC0-73E39DE111C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8917" name="Rectangle 7">
            <a:extLst>
              <a:ext uri="{FF2B5EF4-FFF2-40B4-BE49-F238E27FC236}">
                <a16:creationId xmlns:a16="http://schemas.microsoft.com/office/drawing/2014/main" id="{1404BAE4-3FB6-3FE3-F897-4B7D403C14B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8918" name="AutoShape 10" descr="Bildergebnis für lepramission schweiz">
            <a:extLst>
              <a:ext uri="{FF2B5EF4-FFF2-40B4-BE49-F238E27FC236}">
                <a16:creationId xmlns:a16="http://schemas.microsoft.com/office/drawing/2014/main" id="{0D8ABBE4-ECF6-CA09-DF67-9ADAAAAA4B0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8919" name="AutoShape 12" descr="Bildergebnis für lepramission schweiz">
            <a:extLst>
              <a:ext uri="{FF2B5EF4-FFF2-40B4-BE49-F238E27FC236}">
                <a16:creationId xmlns:a16="http://schemas.microsoft.com/office/drawing/2014/main" id="{F9C5C0CD-2FAA-3ED7-25B9-0AA6E6FF598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8920" name="Textfeld 2">
            <a:extLst>
              <a:ext uri="{FF2B5EF4-FFF2-40B4-BE49-F238E27FC236}">
                <a16:creationId xmlns:a16="http://schemas.microsoft.com/office/drawing/2014/main" id="{5F0EBEF9-D166-9E88-A5E2-6179C97A156E}"/>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5E39206-3F89-449B-3963-B12AAC4723BF}"/>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0963" name="Group 3">
            <a:extLst>
              <a:ext uri="{FF2B5EF4-FFF2-40B4-BE49-F238E27FC236}">
                <a16:creationId xmlns:a16="http://schemas.microsoft.com/office/drawing/2014/main" id="{E401974D-1471-0F12-3F6F-14C9267B047E}"/>
              </a:ext>
            </a:extLst>
          </p:cNvPr>
          <p:cNvGrpSpPr>
            <a:grpSpLocks/>
          </p:cNvGrpSpPr>
          <p:nvPr/>
        </p:nvGrpSpPr>
        <p:grpSpPr bwMode="auto">
          <a:xfrm>
            <a:off x="4579938" y="2635250"/>
            <a:ext cx="3032125" cy="1570038"/>
            <a:chOff x="0" y="4320"/>
            <a:chExt cx="1910" cy="989"/>
          </a:xfrm>
        </p:grpSpPr>
        <p:sp>
          <p:nvSpPr>
            <p:cNvPr id="40971" name="Rectangle 4">
              <a:extLst>
                <a:ext uri="{FF2B5EF4-FFF2-40B4-BE49-F238E27FC236}">
                  <a16:creationId xmlns:a16="http://schemas.microsoft.com/office/drawing/2014/main" id="{23ECD79C-6FF9-8023-C36D-8CBFB0E36ED3}"/>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0972" name="Rectangle 5">
              <a:extLst>
                <a:ext uri="{FF2B5EF4-FFF2-40B4-BE49-F238E27FC236}">
                  <a16:creationId xmlns:a16="http://schemas.microsoft.com/office/drawing/2014/main" id="{6C9206F0-8F75-C7BE-F2C2-49C7B0BE52B3}"/>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0964" name="Rectangle 6">
            <a:extLst>
              <a:ext uri="{FF2B5EF4-FFF2-40B4-BE49-F238E27FC236}">
                <a16:creationId xmlns:a16="http://schemas.microsoft.com/office/drawing/2014/main" id="{3F8BBC12-9091-4C6A-ED1F-9EB760C8A75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0965" name="Rectangle 7">
            <a:extLst>
              <a:ext uri="{FF2B5EF4-FFF2-40B4-BE49-F238E27FC236}">
                <a16:creationId xmlns:a16="http://schemas.microsoft.com/office/drawing/2014/main" id="{50139443-F18B-80C2-BB4C-91487BD3AAE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0966" name="AutoShape 10" descr="Bildergebnis für lepramission schweiz">
            <a:extLst>
              <a:ext uri="{FF2B5EF4-FFF2-40B4-BE49-F238E27FC236}">
                <a16:creationId xmlns:a16="http://schemas.microsoft.com/office/drawing/2014/main" id="{8B7ED786-0183-8506-27D1-01F5582DCF88}"/>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0967" name="AutoShape 12" descr="Bildergebnis für lepramission schweiz">
            <a:extLst>
              <a:ext uri="{FF2B5EF4-FFF2-40B4-BE49-F238E27FC236}">
                <a16:creationId xmlns:a16="http://schemas.microsoft.com/office/drawing/2014/main" id="{689E47FB-4992-1A23-F98C-A44C73B4E4B1}"/>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0968" name="Textfeld 2">
            <a:extLst>
              <a:ext uri="{FF2B5EF4-FFF2-40B4-BE49-F238E27FC236}">
                <a16:creationId xmlns:a16="http://schemas.microsoft.com/office/drawing/2014/main" id="{F1158C8D-9925-8F71-C555-FDCEC072A642}"/>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pic>
        <p:nvPicPr>
          <p:cNvPr id="40969" name="Picture 14" descr="Der Sündenbock">
            <a:extLst>
              <a:ext uri="{FF2B5EF4-FFF2-40B4-BE49-F238E27FC236}">
                <a16:creationId xmlns:a16="http://schemas.microsoft.com/office/drawing/2014/main" id="{6F2DF3E9-CD82-E4D7-BA58-1D0FDBD70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6350"/>
            <a:ext cx="1120775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Textfeld 4">
            <a:extLst>
              <a:ext uri="{FF2B5EF4-FFF2-40B4-BE49-F238E27FC236}">
                <a16:creationId xmlns:a16="http://schemas.microsoft.com/office/drawing/2014/main" id="{C03F1C68-5CA3-4617-791F-884E77E9D1E7}"/>
              </a:ext>
            </a:extLst>
          </p:cNvPr>
          <p:cNvSpPr txBox="1">
            <a:spLocks noChangeArrowheads="1"/>
          </p:cNvSpPr>
          <p:nvPr/>
        </p:nvSpPr>
        <p:spPr bwMode="auto">
          <a:xfrm>
            <a:off x="3048000" y="6342063"/>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Der Sündenbock Gemälde von William Holman Hunt, 1854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Bild 2" descr="Scapegoat (Leviticus) – Cruciform Church of Christ">
            <a:extLst>
              <a:ext uri="{FF2B5EF4-FFF2-40B4-BE49-F238E27FC236}">
                <a16:creationId xmlns:a16="http://schemas.microsoft.com/office/drawing/2014/main" id="{0153F6A7-A210-F203-AB30-D18E29644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525" y="-9525"/>
            <a:ext cx="875665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a:extLst>
              <a:ext uri="{FF2B5EF4-FFF2-40B4-BE49-F238E27FC236}">
                <a16:creationId xmlns:a16="http://schemas.microsoft.com/office/drawing/2014/main" id="{F16C8399-1A33-08A8-F3FB-2EE9F93DE3A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148" name="Group 3">
            <a:extLst>
              <a:ext uri="{FF2B5EF4-FFF2-40B4-BE49-F238E27FC236}">
                <a16:creationId xmlns:a16="http://schemas.microsoft.com/office/drawing/2014/main" id="{ED4350F9-72D1-04DB-DF0C-B8703B9BFA19}"/>
              </a:ext>
            </a:extLst>
          </p:cNvPr>
          <p:cNvGrpSpPr>
            <a:grpSpLocks/>
          </p:cNvGrpSpPr>
          <p:nvPr/>
        </p:nvGrpSpPr>
        <p:grpSpPr bwMode="auto">
          <a:xfrm>
            <a:off x="4579938" y="2635250"/>
            <a:ext cx="3032125" cy="1570038"/>
            <a:chOff x="0" y="4320"/>
            <a:chExt cx="1910" cy="989"/>
          </a:xfrm>
        </p:grpSpPr>
        <p:sp>
          <p:nvSpPr>
            <p:cNvPr id="6155" name="Rectangle 4">
              <a:extLst>
                <a:ext uri="{FF2B5EF4-FFF2-40B4-BE49-F238E27FC236}">
                  <a16:creationId xmlns:a16="http://schemas.microsoft.com/office/drawing/2014/main" id="{EEEF92C9-13CC-AC12-4468-F076F701604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156" name="Rectangle 5">
              <a:extLst>
                <a:ext uri="{FF2B5EF4-FFF2-40B4-BE49-F238E27FC236}">
                  <a16:creationId xmlns:a16="http://schemas.microsoft.com/office/drawing/2014/main" id="{51CFC2A7-7B4E-9849-F616-4B55DD806E53}"/>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149" name="Rectangle 6">
            <a:extLst>
              <a:ext uri="{FF2B5EF4-FFF2-40B4-BE49-F238E27FC236}">
                <a16:creationId xmlns:a16="http://schemas.microsoft.com/office/drawing/2014/main" id="{C88A9A30-6D19-4B18-4929-C661B55E401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50" name="Rectangle 7">
            <a:extLst>
              <a:ext uri="{FF2B5EF4-FFF2-40B4-BE49-F238E27FC236}">
                <a16:creationId xmlns:a16="http://schemas.microsoft.com/office/drawing/2014/main" id="{D43FAE07-F6BB-9479-82AC-2CCBAB08B14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51" name="AutoShape 10" descr="Bildergebnis für lepramission schweiz">
            <a:extLst>
              <a:ext uri="{FF2B5EF4-FFF2-40B4-BE49-F238E27FC236}">
                <a16:creationId xmlns:a16="http://schemas.microsoft.com/office/drawing/2014/main" id="{662FA74A-E407-FECD-8ADC-6E8C6649768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52" name="AutoShape 12" descr="Bildergebnis für lepramission schweiz">
            <a:extLst>
              <a:ext uri="{FF2B5EF4-FFF2-40B4-BE49-F238E27FC236}">
                <a16:creationId xmlns:a16="http://schemas.microsoft.com/office/drawing/2014/main" id="{9284709A-F775-4B86-F79B-2AA089F44E8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53" name="Textfeld 2">
            <a:extLst>
              <a:ext uri="{FF2B5EF4-FFF2-40B4-BE49-F238E27FC236}">
                <a16:creationId xmlns:a16="http://schemas.microsoft.com/office/drawing/2014/main" id="{DF37E360-48FD-DDCB-23AA-77E4EADD5088}"/>
              </a:ext>
            </a:extLst>
          </p:cNvPr>
          <p:cNvSpPr txBox="1">
            <a:spLocks noChangeArrowheads="1"/>
          </p:cNvSpPr>
          <p:nvPr/>
        </p:nvSpPr>
        <p:spPr bwMode="auto">
          <a:xfrm>
            <a:off x="2990850" y="6237288"/>
            <a:ext cx="609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t>https://www.monergism.com/day-atonement</a:t>
            </a:r>
          </a:p>
          <a:p>
            <a:pPr algn="ctr">
              <a:spcBef>
                <a:spcPct val="0"/>
              </a:spcBef>
              <a:buFontTx/>
              <a:buNone/>
            </a:pPr>
            <a:r>
              <a:rPr lang="de-CH" altLang="de-DE" sz="1000">
                <a:solidFill>
                  <a:schemeClr val="bg1"/>
                </a:solidFill>
              </a:rPr>
              <a:t>.</a:t>
            </a:r>
          </a:p>
        </p:txBody>
      </p:sp>
      <p:sp>
        <p:nvSpPr>
          <p:cNvPr id="6154" name="Textfeld 11">
            <a:extLst>
              <a:ext uri="{FF2B5EF4-FFF2-40B4-BE49-F238E27FC236}">
                <a16:creationId xmlns:a16="http://schemas.microsoft.com/office/drawing/2014/main" id="{CF5B1976-7B17-63DA-8616-8EC9BD62F666}"/>
              </a:ext>
            </a:extLst>
          </p:cNvPr>
          <p:cNvSpPr txBox="1">
            <a:spLocks noChangeArrowheads="1"/>
          </p:cNvSpPr>
          <p:nvPr/>
        </p:nvSpPr>
        <p:spPr bwMode="auto">
          <a:xfrm>
            <a:off x="22225" y="2009775"/>
            <a:ext cx="1219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108585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000">
                <a:solidFill>
                  <a:srgbClr val="FF0000"/>
                </a:solidFill>
                <a:latin typeface="Arial Narrow" panose="020B0606020202030204" pitchFamily="34" charset="0"/>
              </a:rPr>
              <a:t>2. Predigt Levitikus:</a:t>
            </a:r>
          </a:p>
          <a:p>
            <a:pPr algn="ctr">
              <a:spcBef>
                <a:spcPct val="0"/>
              </a:spcBef>
              <a:buFontTx/>
              <a:buNone/>
            </a:pPr>
            <a:r>
              <a:rPr lang="de-CH" altLang="de-DE" sz="6000" b="1">
                <a:solidFill>
                  <a:srgbClr val="FF0000"/>
                </a:solidFill>
                <a:latin typeface="Arial Narrow" panose="020B0606020202030204" pitchFamily="34" charset="0"/>
              </a:rPr>
              <a:t>Der grosse Versöhnungstag</a:t>
            </a:r>
          </a:p>
          <a:p>
            <a:pPr algn="ctr">
              <a:spcBef>
                <a:spcPct val="0"/>
              </a:spcBef>
              <a:buFontTx/>
              <a:buNone/>
            </a:pPr>
            <a:r>
              <a:rPr lang="de-CH" altLang="de-DE" sz="3000" b="1">
                <a:solidFill>
                  <a:srgbClr val="FF0000"/>
                </a:solidFill>
                <a:latin typeface="Arial Narrow" panose="020B0606020202030204" pitchFamily="34" charset="0"/>
              </a:rPr>
              <a:t>Jom Kippur </a:t>
            </a:r>
            <a:r>
              <a:rPr lang="de-CH" altLang="de-DE" sz="3000">
                <a:solidFill>
                  <a:srgbClr val="FF0000"/>
                </a:solidFill>
                <a:latin typeface="Arial Narrow" panose="020B0606020202030204" pitchFamily="34" charset="0"/>
              </a:rPr>
              <a:t>(Levitikus 16)</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E9F1CEB-FBAB-27BD-E300-E1F4D8077888}"/>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3011" name="Group 3">
            <a:extLst>
              <a:ext uri="{FF2B5EF4-FFF2-40B4-BE49-F238E27FC236}">
                <a16:creationId xmlns:a16="http://schemas.microsoft.com/office/drawing/2014/main" id="{9F1A5010-71ED-BFED-42E2-B6571EDF0F65}"/>
              </a:ext>
            </a:extLst>
          </p:cNvPr>
          <p:cNvGrpSpPr>
            <a:grpSpLocks/>
          </p:cNvGrpSpPr>
          <p:nvPr/>
        </p:nvGrpSpPr>
        <p:grpSpPr bwMode="auto">
          <a:xfrm>
            <a:off x="4579938" y="2635250"/>
            <a:ext cx="3032125" cy="1570038"/>
            <a:chOff x="0" y="4320"/>
            <a:chExt cx="1910" cy="989"/>
          </a:xfrm>
        </p:grpSpPr>
        <p:sp>
          <p:nvSpPr>
            <p:cNvPr id="43017" name="Rectangle 4">
              <a:extLst>
                <a:ext uri="{FF2B5EF4-FFF2-40B4-BE49-F238E27FC236}">
                  <a16:creationId xmlns:a16="http://schemas.microsoft.com/office/drawing/2014/main" id="{18C3E627-CCB8-0EC5-1FE3-F0BFAD5A1696}"/>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3018" name="Rectangle 5">
              <a:extLst>
                <a:ext uri="{FF2B5EF4-FFF2-40B4-BE49-F238E27FC236}">
                  <a16:creationId xmlns:a16="http://schemas.microsoft.com/office/drawing/2014/main" id="{40164B0D-1AD9-E09D-29AA-5D72D7D84CBF}"/>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3012" name="Rectangle 6">
            <a:extLst>
              <a:ext uri="{FF2B5EF4-FFF2-40B4-BE49-F238E27FC236}">
                <a16:creationId xmlns:a16="http://schemas.microsoft.com/office/drawing/2014/main" id="{6FF2519A-8743-B745-9440-92911379BA1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3013" name="Rectangle 7">
            <a:extLst>
              <a:ext uri="{FF2B5EF4-FFF2-40B4-BE49-F238E27FC236}">
                <a16:creationId xmlns:a16="http://schemas.microsoft.com/office/drawing/2014/main" id="{4BB2DD13-8211-9C4F-56F4-3305A5F76BC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3014" name="AutoShape 10" descr="Bildergebnis für lepramission schweiz">
            <a:extLst>
              <a:ext uri="{FF2B5EF4-FFF2-40B4-BE49-F238E27FC236}">
                <a16:creationId xmlns:a16="http://schemas.microsoft.com/office/drawing/2014/main" id="{9FCD495B-1253-D59E-D0BE-2A7D229C545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3015" name="AutoShape 12" descr="Bildergebnis für lepramission schweiz">
            <a:extLst>
              <a:ext uri="{FF2B5EF4-FFF2-40B4-BE49-F238E27FC236}">
                <a16:creationId xmlns:a16="http://schemas.microsoft.com/office/drawing/2014/main" id="{B7CCFB6B-4208-AFE8-01B5-F754EE04BED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3016" name="Textfeld 2">
            <a:extLst>
              <a:ext uri="{FF2B5EF4-FFF2-40B4-BE49-F238E27FC236}">
                <a16:creationId xmlns:a16="http://schemas.microsoft.com/office/drawing/2014/main" id="{07A1CD0C-C767-C51B-9ACF-2798D38F06A4}"/>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BE8EB81D-EAB2-D611-E4C3-84C8C9083048}"/>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5059" name="Group 3">
            <a:extLst>
              <a:ext uri="{FF2B5EF4-FFF2-40B4-BE49-F238E27FC236}">
                <a16:creationId xmlns:a16="http://schemas.microsoft.com/office/drawing/2014/main" id="{95166C9A-0884-2F94-FF65-C72578C060CA}"/>
              </a:ext>
            </a:extLst>
          </p:cNvPr>
          <p:cNvGrpSpPr>
            <a:grpSpLocks/>
          </p:cNvGrpSpPr>
          <p:nvPr/>
        </p:nvGrpSpPr>
        <p:grpSpPr bwMode="auto">
          <a:xfrm>
            <a:off x="4579938" y="2635250"/>
            <a:ext cx="3032125" cy="1570038"/>
            <a:chOff x="0" y="4320"/>
            <a:chExt cx="1910" cy="989"/>
          </a:xfrm>
        </p:grpSpPr>
        <p:sp>
          <p:nvSpPr>
            <p:cNvPr id="45068" name="Rectangle 4">
              <a:extLst>
                <a:ext uri="{FF2B5EF4-FFF2-40B4-BE49-F238E27FC236}">
                  <a16:creationId xmlns:a16="http://schemas.microsoft.com/office/drawing/2014/main" id="{8AE3BC5B-077B-F366-E68F-E829D8F5F87A}"/>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5069" name="Rectangle 5">
              <a:extLst>
                <a:ext uri="{FF2B5EF4-FFF2-40B4-BE49-F238E27FC236}">
                  <a16:creationId xmlns:a16="http://schemas.microsoft.com/office/drawing/2014/main" id="{301EF868-E6BE-DD59-5063-1EEDD3519D06}"/>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5060" name="Rectangle 6">
            <a:extLst>
              <a:ext uri="{FF2B5EF4-FFF2-40B4-BE49-F238E27FC236}">
                <a16:creationId xmlns:a16="http://schemas.microsoft.com/office/drawing/2014/main" id="{B83365A8-AF58-DD4E-4180-8294EC01BF9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5061" name="Rectangle 7">
            <a:extLst>
              <a:ext uri="{FF2B5EF4-FFF2-40B4-BE49-F238E27FC236}">
                <a16:creationId xmlns:a16="http://schemas.microsoft.com/office/drawing/2014/main" id="{78F3F44B-0872-2C5C-9A99-FC588DE9962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5062" name="AutoShape 10" descr="Bildergebnis für lepramission schweiz">
            <a:extLst>
              <a:ext uri="{FF2B5EF4-FFF2-40B4-BE49-F238E27FC236}">
                <a16:creationId xmlns:a16="http://schemas.microsoft.com/office/drawing/2014/main" id="{908325E5-5D01-18F5-DC15-D564CEDB724A}"/>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5063" name="AutoShape 12" descr="Bildergebnis für lepramission schweiz">
            <a:extLst>
              <a:ext uri="{FF2B5EF4-FFF2-40B4-BE49-F238E27FC236}">
                <a16:creationId xmlns:a16="http://schemas.microsoft.com/office/drawing/2014/main" id="{D4E83C20-24BC-F021-F45B-9737D0991C72}"/>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5064" name="Textfeld 2">
            <a:extLst>
              <a:ext uri="{FF2B5EF4-FFF2-40B4-BE49-F238E27FC236}">
                <a16:creationId xmlns:a16="http://schemas.microsoft.com/office/drawing/2014/main" id="{730D3072-E4A3-0C80-1F29-E226A1065E46}"/>
              </a:ext>
            </a:extLst>
          </p:cNvPr>
          <p:cNvSpPr txBox="1">
            <a:spLocks noChangeArrowheads="1"/>
          </p:cNvSpPr>
          <p:nvPr/>
        </p:nvSpPr>
        <p:spPr bwMode="auto">
          <a:xfrm>
            <a:off x="2955925" y="63007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t>https://www.icf.church/de/stiftshuettengebet/</a:t>
            </a:r>
          </a:p>
        </p:txBody>
      </p:sp>
      <p:sp>
        <p:nvSpPr>
          <p:cNvPr id="45065" name="Textfeld 11">
            <a:extLst>
              <a:ext uri="{FF2B5EF4-FFF2-40B4-BE49-F238E27FC236}">
                <a16:creationId xmlns:a16="http://schemas.microsoft.com/office/drawing/2014/main" id="{FEEBACF1-A4A0-CFDB-692E-F1F6E406B847}"/>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pic>
        <p:nvPicPr>
          <p:cNvPr id="45066" name="Picture 13" descr="Otto-Dix-Ausstellung in Colmar: Biblisches vom großen Realisten - taz.de">
            <a:extLst>
              <a:ext uri="{FF2B5EF4-FFF2-40B4-BE49-F238E27FC236}">
                <a16:creationId xmlns:a16="http://schemas.microsoft.com/office/drawing/2014/main" id="{31DF485D-6A80-FD11-6531-E8D6621CA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476250"/>
            <a:ext cx="121666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7" name="Textfeld 2">
            <a:extLst>
              <a:ext uri="{FF2B5EF4-FFF2-40B4-BE49-F238E27FC236}">
                <a16:creationId xmlns:a16="http://schemas.microsoft.com/office/drawing/2014/main" id="{1294DA53-BF78-A89E-7B25-84C419347BF9}"/>
              </a:ext>
            </a:extLst>
          </p:cNvPr>
          <p:cNvSpPr txBox="1">
            <a:spLocks noChangeArrowheads="1"/>
          </p:cNvSpPr>
          <p:nvPr/>
        </p:nvSpPr>
        <p:spPr bwMode="auto">
          <a:xfrm>
            <a:off x="3432175" y="6240463"/>
            <a:ext cx="6172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https://taz.de/Otto-Dix-Ausstellung-in-Colmar/!5346883/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EA0686C-1E30-42A3-F3E9-72DCD797ABC6}"/>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7107" name="Group 3">
            <a:extLst>
              <a:ext uri="{FF2B5EF4-FFF2-40B4-BE49-F238E27FC236}">
                <a16:creationId xmlns:a16="http://schemas.microsoft.com/office/drawing/2014/main" id="{2C1C71C7-4480-40B4-948E-F51B227FC556}"/>
              </a:ext>
            </a:extLst>
          </p:cNvPr>
          <p:cNvGrpSpPr>
            <a:grpSpLocks/>
          </p:cNvGrpSpPr>
          <p:nvPr/>
        </p:nvGrpSpPr>
        <p:grpSpPr bwMode="auto">
          <a:xfrm>
            <a:off x="4579938" y="2635250"/>
            <a:ext cx="3032125" cy="1570038"/>
            <a:chOff x="0" y="4320"/>
            <a:chExt cx="1910" cy="989"/>
          </a:xfrm>
        </p:grpSpPr>
        <p:sp>
          <p:nvSpPr>
            <p:cNvPr id="47113" name="Rectangle 4">
              <a:extLst>
                <a:ext uri="{FF2B5EF4-FFF2-40B4-BE49-F238E27FC236}">
                  <a16:creationId xmlns:a16="http://schemas.microsoft.com/office/drawing/2014/main" id="{0FC5F133-3FDE-7621-BF58-ED285CDC695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7114" name="Rectangle 5">
              <a:extLst>
                <a:ext uri="{FF2B5EF4-FFF2-40B4-BE49-F238E27FC236}">
                  <a16:creationId xmlns:a16="http://schemas.microsoft.com/office/drawing/2014/main" id="{A3DA5B64-0899-2AB6-2339-09F121BFCE9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7108" name="Rectangle 6">
            <a:extLst>
              <a:ext uri="{FF2B5EF4-FFF2-40B4-BE49-F238E27FC236}">
                <a16:creationId xmlns:a16="http://schemas.microsoft.com/office/drawing/2014/main" id="{CBA0F7D9-FB33-3334-1962-2EC9337F1A6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7109" name="Rectangle 7">
            <a:extLst>
              <a:ext uri="{FF2B5EF4-FFF2-40B4-BE49-F238E27FC236}">
                <a16:creationId xmlns:a16="http://schemas.microsoft.com/office/drawing/2014/main" id="{EE511704-7527-C025-7F3C-C01056612D9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7110" name="AutoShape 10" descr="Bildergebnis für lepramission schweiz">
            <a:extLst>
              <a:ext uri="{FF2B5EF4-FFF2-40B4-BE49-F238E27FC236}">
                <a16:creationId xmlns:a16="http://schemas.microsoft.com/office/drawing/2014/main" id="{2233F3E2-61BE-7AFB-4A84-036E02101782}"/>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7111" name="AutoShape 12" descr="Bildergebnis für lepramission schweiz">
            <a:extLst>
              <a:ext uri="{FF2B5EF4-FFF2-40B4-BE49-F238E27FC236}">
                <a16:creationId xmlns:a16="http://schemas.microsoft.com/office/drawing/2014/main" id="{FACD0359-0E4A-3BB6-8186-404BF5657611}"/>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7112" name="Textfeld 2">
            <a:extLst>
              <a:ext uri="{FF2B5EF4-FFF2-40B4-BE49-F238E27FC236}">
                <a16:creationId xmlns:a16="http://schemas.microsoft.com/office/drawing/2014/main" id="{CA255243-3DAA-999C-1E84-E379E3AA4019}"/>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2AE09BE2-D4D9-BF8F-EA17-90F758E7142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9155" name="Group 3">
            <a:extLst>
              <a:ext uri="{FF2B5EF4-FFF2-40B4-BE49-F238E27FC236}">
                <a16:creationId xmlns:a16="http://schemas.microsoft.com/office/drawing/2014/main" id="{9F364B24-9108-7FD4-E9EA-56228C7689F3}"/>
              </a:ext>
            </a:extLst>
          </p:cNvPr>
          <p:cNvGrpSpPr>
            <a:grpSpLocks/>
          </p:cNvGrpSpPr>
          <p:nvPr/>
        </p:nvGrpSpPr>
        <p:grpSpPr bwMode="auto">
          <a:xfrm>
            <a:off x="4579938" y="2635250"/>
            <a:ext cx="3032125" cy="1570038"/>
            <a:chOff x="0" y="4320"/>
            <a:chExt cx="1910" cy="989"/>
          </a:xfrm>
        </p:grpSpPr>
        <p:sp>
          <p:nvSpPr>
            <p:cNvPr id="49166" name="Rectangle 4">
              <a:extLst>
                <a:ext uri="{FF2B5EF4-FFF2-40B4-BE49-F238E27FC236}">
                  <a16:creationId xmlns:a16="http://schemas.microsoft.com/office/drawing/2014/main" id="{2CB3BFEE-198D-9760-C985-52281D508D6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9167" name="Rectangle 5">
              <a:extLst>
                <a:ext uri="{FF2B5EF4-FFF2-40B4-BE49-F238E27FC236}">
                  <a16:creationId xmlns:a16="http://schemas.microsoft.com/office/drawing/2014/main" id="{C747EABE-7EBC-4D4B-6FE4-1135A1D4C022}"/>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9156" name="Rectangle 6">
            <a:extLst>
              <a:ext uri="{FF2B5EF4-FFF2-40B4-BE49-F238E27FC236}">
                <a16:creationId xmlns:a16="http://schemas.microsoft.com/office/drawing/2014/main" id="{77FD86E5-CB85-1D7A-45FE-F376ACBA90A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9157" name="Rectangle 7">
            <a:extLst>
              <a:ext uri="{FF2B5EF4-FFF2-40B4-BE49-F238E27FC236}">
                <a16:creationId xmlns:a16="http://schemas.microsoft.com/office/drawing/2014/main" id="{534450CA-1258-62A2-38CC-F0E4F700A27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9158" name="AutoShape 10" descr="Bildergebnis für lepramission schweiz">
            <a:extLst>
              <a:ext uri="{FF2B5EF4-FFF2-40B4-BE49-F238E27FC236}">
                <a16:creationId xmlns:a16="http://schemas.microsoft.com/office/drawing/2014/main" id="{4B2ACE4B-C524-19AD-D3EE-58B5F9A1E1D2}"/>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9159" name="AutoShape 12" descr="Bildergebnis für lepramission schweiz">
            <a:extLst>
              <a:ext uri="{FF2B5EF4-FFF2-40B4-BE49-F238E27FC236}">
                <a16:creationId xmlns:a16="http://schemas.microsoft.com/office/drawing/2014/main" id="{E28C50AB-6D3D-FD80-60DA-429F38BEC011}"/>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9160" name="Textfeld 2">
            <a:extLst>
              <a:ext uri="{FF2B5EF4-FFF2-40B4-BE49-F238E27FC236}">
                <a16:creationId xmlns:a16="http://schemas.microsoft.com/office/drawing/2014/main" id="{E312889C-39CB-7BE0-6582-280B364045CF}"/>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pic>
        <p:nvPicPr>
          <p:cNvPr id="49161" name="Picture 14" descr="Der Sündenbock">
            <a:extLst>
              <a:ext uri="{FF2B5EF4-FFF2-40B4-BE49-F238E27FC236}">
                <a16:creationId xmlns:a16="http://schemas.microsoft.com/office/drawing/2014/main" id="{D71E4477-88D7-DFCF-FA7D-F5E6CD6AE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400050"/>
            <a:ext cx="988695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2" name="Textfeld 2">
            <a:extLst>
              <a:ext uri="{FF2B5EF4-FFF2-40B4-BE49-F238E27FC236}">
                <a16:creationId xmlns:a16="http://schemas.microsoft.com/office/drawing/2014/main" id="{F8977310-B0B6-79C6-C4D2-C1829EAB1452}"/>
              </a:ext>
            </a:extLst>
          </p:cNvPr>
          <p:cNvSpPr txBox="1">
            <a:spLocks noChangeArrowheads="1"/>
          </p:cNvSpPr>
          <p:nvPr/>
        </p:nvSpPr>
        <p:spPr bwMode="auto">
          <a:xfrm>
            <a:off x="3048000" y="220503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http://www.judentum-projekt.de/religion/feste/jomkippur/</a:t>
            </a:r>
          </a:p>
        </p:txBody>
      </p:sp>
      <p:sp>
        <p:nvSpPr>
          <p:cNvPr id="49163" name="Textfeld 4">
            <a:extLst>
              <a:ext uri="{FF2B5EF4-FFF2-40B4-BE49-F238E27FC236}">
                <a16:creationId xmlns:a16="http://schemas.microsoft.com/office/drawing/2014/main" id="{0CEF8E24-3AF1-8FF6-173D-9994ADAD559A}"/>
              </a:ext>
            </a:extLst>
          </p:cNvPr>
          <p:cNvSpPr txBox="1">
            <a:spLocks noChangeArrowheads="1"/>
          </p:cNvSpPr>
          <p:nvPr/>
        </p:nvSpPr>
        <p:spPr bwMode="auto">
          <a:xfrm>
            <a:off x="3048000" y="2205038"/>
            <a:ext cx="6096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4400">
                <a:solidFill>
                  <a:schemeClr val="bg1"/>
                </a:solidFill>
              </a:rPr>
              <a:t>Der Sündenbock Gemälde von William Holman Hunt, 1854</a:t>
            </a:r>
          </a:p>
        </p:txBody>
      </p:sp>
      <p:pic>
        <p:nvPicPr>
          <p:cNvPr id="49164" name="Picture 16" descr="Christlicher Wallpaper: Es ist vollbracht! Joh. 19,30 | Pinturas de cruz,  Perguntas biblicas, Desafios biblicos">
            <a:extLst>
              <a:ext uri="{FF2B5EF4-FFF2-40B4-BE49-F238E27FC236}">
                <a16:creationId xmlns:a16="http://schemas.microsoft.com/office/drawing/2014/main" id="{DE14EF90-BFF0-9DCA-2009-58DD37AA5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5" name="Textfeld 3">
            <a:extLst>
              <a:ext uri="{FF2B5EF4-FFF2-40B4-BE49-F238E27FC236}">
                <a16:creationId xmlns:a16="http://schemas.microsoft.com/office/drawing/2014/main" id="{BAFC2DA9-8188-2F0B-B38C-ED68BBB555B6}"/>
              </a:ext>
            </a:extLst>
          </p:cNvPr>
          <p:cNvSpPr txBox="1">
            <a:spLocks noChangeArrowheads="1"/>
          </p:cNvSpPr>
          <p:nvPr/>
        </p:nvSpPr>
        <p:spPr bwMode="auto">
          <a:xfrm>
            <a:off x="2495550" y="6435725"/>
            <a:ext cx="61579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https://www.pinterest.de/pin/813884963898746489/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B54A795-2934-7396-8882-B17370C8266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1203" name="Group 3">
            <a:extLst>
              <a:ext uri="{FF2B5EF4-FFF2-40B4-BE49-F238E27FC236}">
                <a16:creationId xmlns:a16="http://schemas.microsoft.com/office/drawing/2014/main" id="{81718638-D42F-7115-F82B-F973209D04C4}"/>
              </a:ext>
            </a:extLst>
          </p:cNvPr>
          <p:cNvGrpSpPr>
            <a:grpSpLocks/>
          </p:cNvGrpSpPr>
          <p:nvPr/>
        </p:nvGrpSpPr>
        <p:grpSpPr bwMode="auto">
          <a:xfrm>
            <a:off x="4579938" y="2635250"/>
            <a:ext cx="3032125" cy="1570038"/>
            <a:chOff x="0" y="4320"/>
            <a:chExt cx="1910" cy="989"/>
          </a:xfrm>
        </p:grpSpPr>
        <p:sp>
          <p:nvSpPr>
            <p:cNvPr id="51209" name="Rectangle 4">
              <a:extLst>
                <a:ext uri="{FF2B5EF4-FFF2-40B4-BE49-F238E27FC236}">
                  <a16:creationId xmlns:a16="http://schemas.microsoft.com/office/drawing/2014/main" id="{975E338E-B9BD-48D5-5C10-D45E5EC08422}"/>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1210" name="Rectangle 5">
              <a:extLst>
                <a:ext uri="{FF2B5EF4-FFF2-40B4-BE49-F238E27FC236}">
                  <a16:creationId xmlns:a16="http://schemas.microsoft.com/office/drawing/2014/main" id="{10683154-58CC-7571-9FDD-C25E848186E3}"/>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1204" name="Rectangle 6">
            <a:extLst>
              <a:ext uri="{FF2B5EF4-FFF2-40B4-BE49-F238E27FC236}">
                <a16:creationId xmlns:a16="http://schemas.microsoft.com/office/drawing/2014/main" id="{7879D7FF-1C2A-0700-CEAD-A70453D7020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1205" name="Rectangle 7">
            <a:extLst>
              <a:ext uri="{FF2B5EF4-FFF2-40B4-BE49-F238E27FC236}">
                <a16:creationId xmlns:a16="http://schemas.microsoft.com/office/drawing/2014/main" id="{0ECB974C-667E-1A58-A935-9A98F7DE48E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1206" name="AutoShape 10" descr="Bildergebnis für lepramission schweiz">
            <a:extLst>
              <a:ext uri="{FF2B5EF4-FFF2-40B4-BE49-F238E27FC236}">
                <a16:creationId xmlns:a16="http://schemas.microsoft.com/office/drawing/2014/main" id="{8D235ACE-D228-0B48-C892-6C5A3D16E2B6}"/>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1207" name="AutoShape 12" descr="Bildergebnis für lepramission schweiz">
            <a:extLst>
              <a:ext uri="{FF2B5EF4-FFF2-40B4-BE49-F238E27FC236}">
                <a16:creationId xmlns:a16="http://schemas.microsoft.com/office/drawing/2014/main" id="{B264F633-7BB8-8ED8-5042-475C7132684D}"/>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1208" name="Textfeld 2">
            <a:extLst>
              <a:ext uri="{FF2B5EF4-FFF2-40B4-BE49-F238E27FC236}">
                <a16:creationId xmlns:a16="http://schemas.microsoft.com/office/drawing/2014/main" id="{02ECD108-EF97-BDC5-78CD-724E6BC61498}"/>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FE09F51D-99C2-5EAB-7CA0-4B6BD3FD2EBA}"/>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3251" name="Rectangle 4">
            <a:extLst>
              <a:ext uri="{FF2B5EF4-FFF2-40B4-BE49-F238E27FC236}">
                <a16:creationId xmlns:a16="http://schemas.microsoft.com/office/drawing/2014/main" id="{1338E4B8-1491-9092-7DB1-8CF6BD17E071}"/>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3252" name="Rectangle 6">
            <a:extLst>
              <a:ext uri="{FF2B5EF4-FFF2-40B4-BE49-F238E27FC236}">
                <a16:creationId xmlns:a16="http://schemas.microsoft.com/office/drawing/2014/main" id="{5729ECC6-C0EA-69FB-16B3-4BDF36E941D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3253" name="Rectangle 7">
            <a:extLst>
              <a:ext uri="{FF2B5EF4-FFF2-40B4-BE49-F238E27FC236}">
                <a16:creationId xmlns:a16="http://schemas.microsoft.com/office/drawing/2014/main" id="{768DDF9A-4CDE-1241-29F6-A3C697A8887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3254" name="AutoShape 10" descr="Bildergebnis für lepramission schweiz">
            <a:extLst>
              <a:ext uri="{FF2B5EF4-FFF2-40B4-BE49-F238E27FC236}">
                <a16:creationId xmlns:a16="http://schemas.microsoft.com/office/drawing/2014/main" id="{FF8A9C4C-9E5F-0132-A659-3B5777FB02B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3255" name="AutoShape 12" descr="Bildergebnis für lepramission schweiz">
            <a:extLst>
              <a:ext uri="{FF2B5EF4-FFF2-40B4-BE49-F238E27FC236}">
                <a16:creationId xmlns:a16="http://schemas.microsoft.com/office/drawing/2014/main" id="{928FF960-2B7E-3087-5F5E-C7837AC41CAC}"/>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3256" name="Textfeld 2">
            <a:extLst>
              <a:ext uri="{FF2B5EF4-FFF2-40B4-BE49-F238E27FC236}">
                <a16:creationId xmlns:a16="http://schemas.microsoft.com/office/drawing/2014/main" id="{DFD66F79-64F1-5FB2-88D1-54BE6231795F}"/>
              </a:ext>
            </a:extLst>
          </p:cNvPr>
          <p:cNvSpPr txBox="1">
            <a:spLocks noChangeArrowheads="1"/>
          </p:cNvSpPr>
          <p:nvPr/>
        </p:nvSpPr>
        <p:spPr bwMode="auto">
          <a:xfrm>
            <a:off x="2955925" y="63007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t>https://en.wikipedia.org/wiki/Leviticus_18.</a:t>
            </a:r>
          </a:p>
        </p:txBody>
      </p:sp>
      <p:sp>
        <p:nvSpPr>
          <p:cNvPr id="53257" name="Textfeld 11">
            <a:extLst>
              <a:ext uri="{FF2B5EF4-FFF2-40B4-BE49-F238E27FC236}">
                <a16:creationId xmlns:a16="http://schemas.microsoft.com/office/drawing/2014/main" id="{DD6353F3-09DE-FFB8-2CB7-57AE4AC08C2B}"/>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pic>
        <p:nvPicPr>
          <p:cNvPr id="53258" name="Picture 11" descr="Pin on Ideas &amp; Inspiration">
            <a:extLst>
              <a:ext uri="{FF2B5EF4-FFF2-40B4-BE49-F238E27FC236}">
                <a16:creationId xmlns:a16="http://schemas.microsoft.com/office/drawing/2014/main" id="{D5BC5F71-E8CD-A9C8-7DD2-533F31A12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675"/>
            <a:ext cx="1200785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9" name="Textfeld 2">
            <a:extLst>
              <a:ext uri="{FF2B5EF4-FFF2-40B4-BE49-F238E27FC236}">
                <a16:creationId xmlns:a16="http://schemas.microsoft.com/office/drawing/2014/main" id="{662BDC03-D460-83E0-485F-4C6CC7A26053}"/>
              </a:ext>
            </a:extLst>
          </p:cNvPr>
          <p:cNvSpPr txBox="1">
            <a:spLocks noChangeArrowheads="1"/>
          </p:cNvSpPr>
          <p:nvPr/>
        </p:nvSpPr>
        <p:spPr bwMode="auto">
          <a:xfrm>
            <a:off x="-1276350" y="64230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https://www.pinterest.com/pin/49328558395061727/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F0F2807-2AC7-05E0-62FC-90ADFB77E0F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5299" name="Group 3">
            <a:extLst>
              <a:ext uri="{FF2B5EF4-FFF2-40B4-BE49-F238E27FC236}">
                <a16:creationId xmlns:a16="http://schemas.microsoft.com/office/drawing/2014/main" id="{63F82CC6-06FA-4916-6A5E-AB24E54C171A}"/>
              </a:ext>
            </a:extLst>
          </p:cNvPr>
          <p:cNvGrpSpPr>
            <a:grpSpLocks/>
          </p:cNvGrpSpPr>
          <p:nvPr/>
        </p:nvGrpSpPr>
        <p:grpSpPr bwMode="auto">
          <a:xfrm>
            <a:off x="4579938" y="2635250"/>
            <a:ext cx="3032125" cy="1570038"/>
            <a:chOff x="0" y="4320"/>
            <a:chExt cx="1910" cy="989"/>
          </a:xfrm>
        </p:grpSpPr>
        <p:sp>
          <p:nvSpPr>
            <p:cNvPr id="55305" name="Rectangle 4">
              <a:extLst>
                <a:ext uri="{FF2B5EF4-FFF2-40B4-BE49-F238E27FC236}">
                  <a16:creationId xmlns:a16="http://schemas.microsoft.com/office/drawing/2014/main" id="{2A8F6BF7-46AF-1B5D-91C8-500B25E1DB76}"/>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5306" name="Rectangle 5">
              <a:extLst>
                <a:ext uri="{FF2B5EF4-FFF2-40B4-BE49-F238E27FC236}">
                  <a16:creationId xmlns:a16="http://schemas.microsoft.com/office/drawing/2014/main" id="{64EDD13C-D407-642B-65C5-391F3A8AD130}"/>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5300" name="Rectangle 6">
            <a:extLst>
              <a:ext uri="{FF2B5EF4-FFF2-40B4-BE49-F238E27FC236}">
                <a16:creationId xmlns:a16="http://schemas.microsoft.com/office/drawing/2014/main" id="{E00DB981-792A-0398-BD3F-790F826411C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5301" name="Rectangle 7">
            <a:extLst>
              <a:ext uri="{FF2B5EF4-FFF2-40B4-BE49-F238E27FC236}">
                <a16:creationId xmlns:a16="http://schemas.microsoft.com/office/drawing/2014/main" id="{D4988DA1-86B0-0B20-781E-80781B13E0B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5302" name="AutoShape 10" descr="Bildergebnis für lepramission schweiz">
            <a:extLst>
              <a:ext uri="{FF2B5EF4-FFF2-40B4-BE49-F238E27FC236}">
                <a16:creationId xmlns:a16="http://schemas.microsoft.com/office/drawing/2014/main" id="{30E4E199-DB55-5A72-4FB2-43D9C854A87A}"/>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5303" name="AutoShape 12" descr="Bildergebnis für lepramission schweiz">
            <a:extLst>
              <a:ext uri="{FF2B5EF4-FFF2-40B4-BE49-F238E27FC236}">
                <a16:creationId xmlns:a16="http://schemas.microsoft.com/office/drawing/2014/main" id="{8ECC0669-ACC6-F4CE-1A53-CD25BAA801F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5304" name="Textfeld 2">
            <a:extLst>
              <a:ext uri="{FF2B5EF4-FFF2-40B4-BE49-F238E27FC236}">
                <a16:creationId xmlns:a16="http://schemas.microsoft.com/office/drawing/2014/main" id="{BA893D2B-66DE-061C-C062-FE7225DE5FD2}"/>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F9E8AB96-68BB-F02A-87B4-B41DDA709026}"/>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7347" name="Rectangle 6">
            <a:extLst>
              <a:ext uri="{FF2B5EF4-FFF2-40B4-BE49-F238E27FC236}">
                <a16:creationId xmlns:a16="http://schemas.microsoft.com/office/drawing/2014/main" id="{00642F0E-88D3-BA11-FC3B-5EAF765D41B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7348" name="Rectangle 7">
            <a:extLst>
              <a:ext uri="{FF2B5EF4-FFF2-40B4-BE49-F238E27FC236}">
                <a16:creationId xmlns:a16="http://schemas.microsoft.com/office/drawing/2014/main" id="{6ED0B929-E22F-610E-0C49-E608C89BAD2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7349" name="AutoShape 10" descr="Bildergebnis für lepramission schweiz">
            <a:extLst>
              <a:ext uri="{FF2B5EF4-FFF2-40B4-BE49-F238E27FC236}">
                <a16:creationId xmlns:a16="http://schemas.microsoft.com/office/drawing/2014/main" id="{82C16DCA-9D4E-451F-BB4E-9CF636E6590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7350" name="AutoShape 12" descr="Bildergebnis für lepramission schweiz">
            <a:extLst>
              <a:ext uri="{FF2B5EF4-FFF2-40B4-BE49-F238E27FC236}">
                <a16:creationId xmlns:a16="http://schemas.microsoft.com/office/drawing/2014/main" id="{1871C73F-02E0-90A7-315F-D58D658909A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7351" name="Textfeld 2">
            <a:extLst>
              <a:ext uri="{FF2B5EF4-FFF2-40B4-BE49-F238E27FC236}">
                <a16:creationId xmlns:a16="http://schemas.microsoft.com/office/drawing/2014/main" id="{3CD75967-745E-A7C1-4BF9-0798161F0573}"/>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
        <p:nvSpPr>
          <p:cNvPr id="57352" name="Textfeld 11">
            <a:extLst>
              <a:ext uri="{FF2B5EF4-FFF2-40B4-BE49-F238E27FC236}">
                <a16:creationId xmlns:a16="http://schemas.microsoft.com/office/drawing/2014/main" id="{2F6994A6-0D36-BE6C-BCEB-439B38383B2D}"/>
              </a:ext>
            </a:extLst>
          </p:cNvPr>
          <p:cNvSpPr txBox="1">
            <a:spLocks noChangeArrowheads="1"/>
          </p:cNvSpPr>
          <p:nvPr/>
        </p:nvSpPr>
        <p:spPr bwMode="auto">
          <a:xfrm>
            <a:off x="534988" y="163513"/>
            <a:ext cx="11306175"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3500" b="1">
              <a:latin typeface="Arial Narrow" panose="020B0606020202030204" pitchFamily="34" charset="0"/>
            </a:endParaRPr>
          </a:p>
          <a:p>
            <a:pPr>
              <a:spcBef>
                <a:spcPct val="0"/>
              </a:spcBef>
              <a:buFontTx/>
              <a:buNone/>
            </a:pPr>
            <a:endParaRPr lang="de-CH" altLang="de-DE" sz="3500" b="1">
              <a:latin typeface="Arial Narrow" panose="020B0606020202030204" pitchFamily="34" charset="0"/>
            </a:endParaRPr>
          </a:p>
          <a:p>
            <a:pPr>
              <a:spcBef>
                <a:spcPct val="0"/>
              </a:spcBef>
              <a:buFontTx/>
              <a:buNone/>
            </a:pPr>
            <a:endParaRPr lang="de-CH" altLang="de-DE" sz="3500" b="1">
              <a:latin typeface="Arial Narrow" panose="020B0606020202030204" pitchFamily="34" charset="0"/>
            </a:endParaRPr>
          </a:p>
          <a:p>
            <a:pPr>
              <a:spcBef>
                <a:spcPct val="0"/>
              </a:spcBef>
              <a:buFontTx/>
              <a:buNone/>
            </a:pPr>
            <a:r>
              <a:rPr lang="de-CH" altLang="de-DE" sz="3500" b="1">
                <a:latin typeface="Arial Narrow" panose="020B0606020202030204" pitchFamily="34" charset="0"/>
              </a:rPr>
              <a:t>)</a:t>
            </a:r>
          </a:p>
          <a:p>
            <a:pPr algn="ctr">
              <a:spcBef>
                <a:spcPct val="0"/>
              </a:spcBef>
              <a:buFontTx/>
              <a:buNone/>
            </a:pPr>
            <a:endParaRPr lang="de-CH" altLang="de-DE" sz="2500">
              <a:latin typeface="Arial Narrow" panose="020B0606020202030204" pitchFamily="34" charset="0"/>
            </a:endParaRPr>
          </a:p>
        </p:txBody>
      </p:sp>
      <p:sp>
        <p:nvSpPr>
          <p:cNvPr id="57353" name="AutoShape 15" descr="Jesus am Kreuz, Symbol mit christlicher Bedeutung">
            <a:extLst>
              <a:ext uri="{FF2B5EF4-FFF2-40B4-BE49-F238E27FC236}">
                <a16:creationId xmlns:a16="http://schemas.microsoft.com/office/drawing/2014/main" id="{8C52B8B1-D02B-FEE1-FF17-A659514DBB2B}"/>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7354" name="AutoShape 17" descr="Jesus am Kreuz, Symbol mit christlicher Bedeutung">
            <a:extLst>
              <a:ext uri="{FF2B5EF4-FFF2-40B4-BE49-F238E27FC236}">
                <a16:creationId xmlns:a16="http://schemas.microsoft.com/office/drawing/2014/main" id="{EB8086E4-A0C3-9FE6-B260-2F467C2AC3A6}"/>
              </a:ext>
            </a:extLst>
          </p:cNvPr>
          <p:cNvSpPr>
            <a:spLocks noChangeAspect="1" noChangeArrowheads="1"/>
          </p:cNvSpPr>
          <p:nvPr/>
        </p:nvSpPr>
        <p:spPr bwMode="auto">
          <a:xfrm>
            <a:off x="6096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57355" name="Picture 19" descr="Die Passion Christi 2&quot; steht vor der Fertigstellung | Jesus.de">
            <a:extLst>
              <a:ext uri="{FF2B5EF4-FFF2-40B4-BE49-F238E27FC236}">
                <a16:creationId xmlns:a16="http://schemas.microsoft.com/office/drawing/2014/main" id="{D109C23C-45FB-F1D7-DFE4-9AFAF7F22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5" y="0"/>
            <a:ext cx="10267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6" name="Textfeld 4">
            <a:extLst>
              <a:ext uri="{FF2B5EF4-FFF2-40B4-BE49-F238E27FC236}">
                <a16:creationId xmlns:a16="http://schemas.microsoft.com/office/drawing/2014/main" id="{B08748E0-3B14-ABC0-C6DD-FA928A111D5D}"/>
              </a:ext>
            </a:extLst>
          </p:cNvPr>
          <p:cNvSpPr txBox="1">
            <a:spLocks noChangeArrowheads="1"/>
          </p:cNvSpPr>
          <p:nvPr/>
        </p:nvSpPr>
        <p:spPr bwMode="auto">
          <a:xfrm>
            <a:off x="3354388" y="6518275"/>
            <a:ext cx="60928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https://www.jesus.de/nachrichten-themen/nachrichten/die-passion-christi-2-steht-vor-der-fertigstellung/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30CFDEF-EF29-02A7-F3EE-51D00524DCE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rgbClr val="FFFFFF"/>
              </a:solidFill>
            </a:endParaRPr>
          </a:p>
        </p:txBody>
      </p:sp>
      <p:grpSp>
        <p:nvGrpSpPr>
          <p:cNvPr id="59395" name="Group 3">
            <a:extLst>
              <a:ext uri="{FF2B5EF4-FFF2-40B4-BE49-F238E27FC236}">
                <a16:creationId xmlns:a16="http://schemas.microsoft.com/office/drawing/2014/main" id="{65375F1B-02AE-825E-F4EA-A3F45E072A0C}"/>
              </a:ext>
            </a:extLst>
          </p:cNvPr>
          <p:cNvGrpSpPr>
            <a:grpSpLocks/>
          </p:cNvGrpSpPr>
          <p:nvPr/>
        </p:nvGrpSpPr>
        <p:grpSpPr bwMode="auto">
          <a:xfrm>
            <a:off x="4579938" y="2635250"/>
            <a:ext cx="3032125" cy="1570038"/>
            <a:chOff x="0" y="4320"/>
            <a:chExt cx="1910" cy="989"/>
          </a:xfrm>
        </p:grpSpPr>
        <p:sp>
          <p:nvSpPr>
            <p:cNvPr id="59401" name="Rectangle 4">
              <a:extLst>
                <a:ext uri="{FF2B5EF4-FFF2-40B4-BE49-F238E27FC236}">
                  <a16:creationId xmlns:a16="http://schemas.microsoft.com/office/drawing/2014/main" id="{6BF9C0DC-2536-2532-F34B-0CA057CD8432}"/>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rgbClr val="FFFFFF"/>
                </a:solidFill>
              </a:endParaRPr>
            </a:p>
          </p:txBody>
        </p:sp>
        <p:sp>
          <p:nvSpPr>
            <p:cNvPr id="59402" name="Rectangle 5">
              <a:extLst>
                <a:ext uri="{FF2B5EF4-FFF2-40B4-BE49-F238E27FC236}">
                  <a16:creationId xmlns:a16="http://schemas.microsoft.com/office/drawing/2014/main" id="{09E5FF3F-298D-176F-6E7C-E45C7AE8F4EE}"/>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solidFill>
                    <a:srgbClr val="000000"/>
                  </a:solidFill>
                </a:rPr>
                <a:t>  </a:t>
              </a:r>
              <a:r>
                <a:rPr lang="en-US" altLang="de-DE" sz="9700">
                  <a:solidFill>
                    <a:srgbClr val="000000"/>
                  </a:solidFill>
                </a:rPr>
                <a:t> </a:t>
              </a:r>
              <a:r>
                <a:rPr lang="en-US" altLang="de-DE" sz="1800">
                  <a:solidFill>
                    <a:srgbClr val="000000"/>
                  </a:solidFill>
                </a:rPr>
                <a:t>                             </a:t>
              </a:r>
            </a:p>
          </p:txBody>
        </p:sp>
      </p:grpSp>
      <p:sp>
        <p:nvSpPr>
          <p:cNvPr id="59396" name="Rectangle 6">
            <a:extLst>
              <a:ext uri="{FF2B5EF4-FFF2-40B4-BE49-F238E27FC236}">
                <a16:creationId xmlns:a16="http://schemas.microsoft.com/office/drawing/2014/main" id="{D9364B5A-028D-F983-B184-80F53DE3787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rgbClr val="000000"/>
              </a:solidFill>
            </a:endParaRPr>
          </a:p>
        </p:txBody>
      </p:sp>
      <p:sp>
        <p:nvSpPr>
          <p:cNvPr id="59397" name="Rectangle 7">
            <a:extLst>
              <a:ext uri="{FF2B5EF4-FFF2-40B4-BE49-F238E27FC236}">
                <a16:creationId xmlns:a16="http://schemas.microsoft.com/office/drawing/2014/main" id="{6109F156-539F-56A5-6CF0-A2778FFE99A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rgbClr val="000000"/>
              </a:solidFill>
            </a:endParaRPr>
          </a:p>
        </p:txBody>
      </p:sp>
      <p:sp>
        <p:nvSpPr>
          <p:cNvPr id="59398" name="AutoShape 10" descr="Bildergebnis für lepramission schweiz">
            <a:extLst>
              <a:ext uri="{FF2B5EF4-FFF2-40B4-BE49-F238E27FC236}">
                <a16:creationId xmlns:a16="http://schemas.microsoft.com/office/drawing/2014/main" id="{CC64114E-DB86-8644-8829-7F654D864BB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rgbClr val="FFFFFF"/>
              </a:solidFill>
            </a:endParaRPr>
          </a:p>
        </p:txBody>
      </p:sp>
      <p:sp>
        <p:nvSpPr>
          <p:cNvPr id="59399" name="AutoShape 12" descr="Bildergebnis für lepramission schweiz">
            <a:extLst>
              <a:ext uri="{FF2B5EF4-FFF2-40B4-BE49-F238E27FC236}">
                <a16:creationId xmlns:a16="http://schemas.microsoft.com/office/drawing/2014/main" id="{8F5B78DB-B089-8D11-D9A2-6DE4B9A56825}"/>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rgbClr val="FFFFFF"/>
              </a:solidFill>
            </a:endParaRPr>
          </a:p>
        </p:txBody>
      </p:sp>
      <p:sp>
        <p:nvSpPr>
          <p:cNvPr id="59400" name="Textfeld 2">
            <a:extLst>
              <a:ext uri="{FF2B5EF4-FFF2-40B4-BE49-F238E27FC236}">
                <a16:creationId xmlns:a16="http://schemas.microsoft.com/office/drawing/2014/main" id="{49E59638-266F-5FC5-D59C-564F916BCD20}"/>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rgbClr val="FFFFFF"/>
                </a:solidFill>
              </a:rPr>
              <a:t>https://commons.wikimedia.org/wiki/File:Die_Spr%C3%BCchen_Salomos.jpg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C944FA0B-88C4-9214-7FE9-89D11E65A8A6}"/>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1443" name="Group 3">
            <a:extLst>
              <a:ext uri="{FF2B5EF4-FFF2-40B4-BE49-F238E27FC236}">
                <a16:creationId xmlns:a16="http://schemas.microsoft.com/office/drawing/2014/main" id="{6BA350DC-9E4E-0CB6-5BF3-D420ED056FEE}"/>
              </a:ext>
            </a:extLst>
          </p:cNvPr>
          <p:cNvGrpSpPr>
            <a:grpSpLocks/>
          </p:cNvGrpSpPr>
          <p:nvPr/>
        </p:nvGrpSpPr>
        <p:grpSpPr bwMode="auto">
          <a:xfrm>
            <a:off x="4579938" y="2635250"/>
            <a:ext cx="3032125" cy="1570038"/>
            <a:chOff x="0" y="4320"/>
            <a:chExt cx="1910" cy="989"/>
          </a:xfrm>
        </p:grpSpPr>
        <p:sp>
          <p:nvSpPr>
            <p:cNvPr id="61450" name="Rectangle 4">
              <a:extLst>
                <a:ext uri="{FF2B5EF4-FFF2-40B4-BE49-F238E27FC236}">
                  <a16:creationId xmlns:a16="http://schemas.microsoft.com/office/drawing/2014/main" id="{1A0B3B37-521D-CEFA-73D8-7C2EFDA7FAD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1451" name="Rectangle 5">
              <a:extLst>
                <a:ext uri="{FF2B5EF4-FFF2-40B4-BE49-F238E27FC236}">
                  <a16:creationId xmlns:a16="http://schemas.microsoft.com/office/drawing/2014/main" id="{D45830CC-968D-E961-3362-9A2B54277B5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1444" name="Rectangle 6">
            <a:extLst>
              <a:ext uri="{FF2B5EF4-FFF2-40B4-BE49-F238E27FC236}">
                <a16:creationId xmlns:a16="http://schemas.microsoft.com/office/drawing/2014/main" id="{5A0D6657-B4F7-524F-CE05-E3A702A1CC5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445" name="Rectangle 7">
            <a:extLst>
              <a:ext uri="{FF2B5EF4-FFF2-40B4-BE49-F238E27FC236}">
                <a16:creationId xmlns:a16="http://schemas.microsoft.com/office/drawing/2014/main" id="{C6CC0551-B5C4-9394-B327-1A20D231788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446" name="AutoShape 10" descr="Bildergebnis für lepramission schweiz">
            <a:extLst>
              <a:ext uri="{FF2B5EF4-FFF2-40B4-BE49-F238E27FC236}">
                <a16:creationId xmlns:a16="http://schemas.microsoft.com/office/drawing/2014/main" id="{6503ED73-9A3B-416D-FEE0-CDEF9CDBF143}"/>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447" name="AutoShape 12" descr="Bildergebnis für lepramission schweiz">
            <a:extLst>
              <a:ext uri="{FF2B5EF4-FFF2-40B4-BE49-F238E27FC236}">
                <a16:creationId xmlns:a16="http://schemas.microsoft.com/office/drawing/2014/main" id="{48654ABD-17A2-7003-B575-E11DF8BE91D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448" name="Textfeld 2">
            <a:extLst>
              <a:ext uri="{FF2B5EF4-FFF2-40B4-BE49-F238E27FC236}">
                <a16:creationId xmlns:a16="http://schemas.microsoft.com/office/drawing/2014/main" id="{CAE568FE-6905-7BCF-1562-EE2E28869364}"/>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
        <p:nvSpPr>
          <p:cNvPr id="61449" name="Textfeld 11">
            <a:extLst>
              <a:ext uri="{FF2B5EF4-FFF2-40B4-BE49-F238E27FC236}">
                <a16:creationId xmlns:a16="http://schemas.microsoft.com/office/drawing/2014/main" id="{32290A92-E547-F2F3-6B5D-9E41DE9C67C9}"/>
              </a:ext>
            </a:extLst>
          </p:cNvPr>
          <p:cNvSpPr txBox="1">
            <a:spLocks noChangeArrowheads="1"/>
          </p:cNvSpPr>
          <p:nvPr/>
        </p:nvSpPr>
        <p:spPr bwMode="auto">
          <a:xfrm>
            <a:off x="442913" y="1412875"/>
            <a:ext cx="11306175"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108585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de-CH" altLang="de-DE" i="1"/>
              <a:t>«Wer ist ein Gott wie du, der Schuld vergibt und Vergehen verzeiht dem Rest seines Erbteils! Nicht für immer behält er seinen Zorn, denn er hat Gefallen an Gnade. Er wird sich wieder über uns erbarmen, wird unsere Schuld niedertreten. Und du wirst alle ihre Sünden in die Tiefen des Meeres werfen. Du wirst an Jakob Treue erweisen, an Abraham Gnade, die du unsern Vätern geschworen hast von den Tagen der Vorzeit her.»</a:t>
            </a:r>
          </a:p>
          <a:p>
            <a:pPr algn="ctr">
              <a:buFontTx/>
              <a:buNone/>
            </a:pPr>
            <a:r>
              <a:rPr lang="de-CH" altLang="de-DE" i="1"/>
              <a:t>Micha 7,18-20</a:t>
            </a:r>
            <a:endParaRPr lang="de-CH" altLang="de-D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EF430D2-B3B7-9FEF-8FA2-936F959E645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8195" name="Rectangle 4">
            <a:extLst>
              <a:ext uri="{FF2B5EF4-FFF2-40B4-BE49-F238E27FC236}">
                <a16:creationId xmlns:a16="http://schemas.microsoft.com/office/drawing/2014/main" id="{6E825DCC-32BD-DA74-ABE2-644F85D41929}"/>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8196" name="Rectangle 6">
            <a:extLst>
              <a:ext uri="{FF2B5EF4-FFF2-40B4-BE49-F238E27FC236}">
                <a16:creationId xmlns:a16="http://schemas.microsoft.com/office/drawing/2014/main" id="{8BE8D95C-B36C-71C4-CFE9-F8AC253393A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197" name="Rectangle 7">
            <a:extLst>
              <a:ext uri="{FF2B5EF4-FFF2-40B4-BE49-F238E27FC236}">
                <a16:creationId xmlns:a16="http://schemas.microsoft.com/office/drawing/2014/main" id="{F899F883-89DC-AE89-8008-068BA4F0B08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198" name="AutoShape 10" descr="Bildergebnis für lepramission schweiz">
            <a:extLst>
              <a:ext uri="{FF2B5EF4-FFF2-40B4-BE49-F238E27FC236}">
                <a16:creationId xmlns:a16="http://schemas.microsoft.com/office/drawing/2014/main" id="{58D07CC7-CFA7-C3B8-1CAA-F1FD58D46AF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199" name="AutoShape 12" descr="Bildergebnis für lepramission schweiz">
            <a:extLst>
              <a:ext uri="{FF2B5EF4-FFF2-40B4-BE49-F238E27FC236}">
                <a16:creationId xmlns:a16="http://schemas.microsoft.com/office/drawing/2014/main" id="{E0AA2C37-D4EA-4532-5B26-F8B1305D41F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200" name="Textfeld 2">
            <a:extLst>
              <a:ext uri="{FF2B5EF4-FFF2-40B4-BE49-F238E27FC236}">
                <a16:creationId xmlns:a16="http://schemas.microsoft.com/office/drawing/2014/main" id="{7FFB86A3-FD19-25F4-E7AA-3B3624F2357E}"/>
              </a:ext>
            </a:extLst>
          </p:cNvPr>
          <p:cNvSpPr txBox="1">
            <a:spLocks noChangeArrowheads="1"/>
          </p:cNvSpPr>
          <p:nvPr/>
        </p:nvSpPr>
        <p:spPr bwMode="auto">
          <a:xfrm>
            <a:off x="2955925" y="63007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t>https://whitecloudfarm.org/de/home-de-de/der-junge-joseph-und-die-traeume/teil-iii</a:t>
            </a:r>
          </a:p>
        </p:txBody>
      </p:sp>
      <p:sp>
        <p:nvSpPr>
          <p:cNvPr id="8201" name="Textfeld 11">
            <a:extLst>
              <a:ext uri="{FF2B5EF4-FFF2-40B4-BE49-F238E27FC236}">
                <a16:creationId xmlns:a16="http://schemas.microsoft.com/office/drawing/2014/main" id="{94E04B6B-C043-F219-D26D-DFFEA2CB1239}"/>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sp>
        <p:nvSpPr>
          <p:cNvPr id="8202" name="Textfeld 1">
            <a:extLst>
              <a:ext uri="{FF2B5EF4-FFF2-40B4-BE49-F238E27FC236}">
                <a16:creationId xmlns:a16="http://schemas.microsoft.com/office/drawing/2014/main" id="{7B599C24-36E6-FE82-C185-3D9B60EB2181}"/>
              </a:ext>
            </a:extLst>
          </p:cNvPr>
          <p:cNvSpPr txBox="1">
            <a:spLocks noChangeArrowheads="1"/>
          </p:cNvSpPr>
          <p:nvPr/>
        </p:nvSpPr>
        <p:spPr bwMode="auto">
          <a:xfrm>
            <a:off x="4943475" y="3221038"/>
            <a:ext cx="34178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0">
                <a:latin typeface="Chiller" panose="04020404031007020602" pitchFamily="82" charset="0"/>
              </a:rPr>
              <a:t>Levitikus</a:t>
            </a:r>
          </a:p>
        </p:txBody>
      </p:sp>
      <p:pic>
        <p:nvPicPr>
          <p:cNvPr id="8203" name="Picture 12" descr="Jesus as the Divine Scapegoat">
            <a:extLst>
              <a:ext uri="{FF2B5EF4-FFF2-40B4-BE49-F238E27FC236}">
                <a16:creationId xmlns:a16="http://schemas.microsoft.com/office/drawing/2014/main" id="{EC77BB97-C2AB-F5CE-5FF0-DEF4A6D9D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425" y="238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Textfeld 2">
            <a:extLst>
              <a:ext uri="{FF2B5EF4-FFF2-40B4-BE49-F238E27FC236}">
                <a16:creationId xmlns:a16="http://schemas.microsoft.com/office/drawing/2014/main" id="{9033D2A4-322D-3928-5B70-F466F9F4D2B6}"/>
              </a:ext>
            </a:extLst>
          </p:cNvPr>
          <p:cNvSpPr txBox="1">
            <a:spLocks noChangeArrowheads="1"/>
          </p:cNvSpPr>
          <p:nvPr/>
        </p:nvSpPr>
        <p:spPr bwMode="auto">
          <a:xfrm>
            <a:off x="3138488" y="6373813"/>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https://redeeminggod.com/jesus-as-the-divine-scapegoat/</a:t>
            </a:r>
          </a:p>
        </p:txBody>
      </p:sp>
      <p:sp>
        <p:nvSpPr>
          <p:cNvPr id="8205" name="Textfeld 11">
            <a:extLst>
              <a:ext uri="{FF2B5EF4-FFF2-40B4-BE49-F238E27FC236}">
                <a16:creationId xmlns:a16="http://schemas.microsoft.com/office/drawing/2014/main" id="{83987BB2-0E69-FA6C-3DBD-CAAD1D5B8A64}"/>
              </a:ext>
            </a:extLst>
          </p:cNvPr>
          <p:cNvSpPr txBox="1">
            <a:spLocks noChangeArrowheads="1"/>
          </p:cNvSpPr>
          <p:nvPr/>
        </p:nvSpPr>
        <p:spPr bwMode="auto">
          <a:xfrm>
            <a:off x="2217738" y="2451100"/>
            <a:ext cx="66833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108585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de-CH" altLang="de-DE" i="1"/>
              <a:t>«</a:t>
            </a:r>
            <a:r>
              <a:rPr lang="de-CH" altLang="de-DE" i="1">
                <a:solidFill>
                  <a:srgbClr val="FFFF00"/>
                </a:solidFill>
              </a:rPr>
              <a:t>Und der Ziegenbock, auf den das Los für Asasel gefallen ist, soll lebendig vor den HERRN gestellt werden, um für ihn Sühnung zu erwirken, um ihn für Asasel in die Wüste fortzuschicken» (Lev 16,10). </a:t>
            </a:r>
            <a:endParaRPr lang="de-CH" altLang="de-DE">
              <a:solidFill>
                <a:srgbClr val="FFFF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241D6AD3-A6DB-51E0-5138-B6251C25A672}"/>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3491" name="Group 3">
            <a:extLst>
              <a:ext uri="{FF2B5EF4-FFF2-40B4-BE49-F238E27FC236}">
                <a16:creationId xmlns:a16="http://schemas.microsoft.com/office/drawing/2014/main" id="{DAE82350-D064-A5FF-6FBC-50DC691663FA}"/>
              </a:ext>
            </a:extLst>
          </p:cNvPr>
          <p:cNvGrpSpPr>
            <a:grpSpLocks/>
          </p:cNvGrpSpPr>
          <p:nvPr/>
        </p:nvGrpSpPr>
        <p:grpSpPr bwMode="auto">
          <a:xfrm>
            <a:off x="4579938" y="2635250"/>
            <a:ext cx="3032125" cy="1570038"/>
            <a:chOff x="0" y="4320"/>
            <a:chExt cx="1910" cy="989"/>
          </a:xfrm>
        </p:grpSpPr>
        <p:sp>
          <p:nvSpPr>
            <p:cNvPr id="63497" name="Rectangle 4">
              <a:extLst>
                <a:ext uri="{FF2B5EF4-FFF2-40B4-BE49-F238E27FC236}">
                  <a16:creationId xmlns:a16="http://schemas.microsoft.com/office/drawing/2014/main" id="{A3A4C704-74EE-4FC2-B35E-44DFB414644F}"/>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3498" name="Rectangle 5">
              <a:extLst>
                <a:ext uri="{FF2B5EF4-FFF2-40B4-BE49-F238E27FC236}">
                  <a16:creationId xmlns:a16="http://schemas.microsoft.com/office/drawing/2014/main" id="{D1EAAA51-0577-99CF-C9A9-B4FD21F0BF44}"/>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3492" name="Rectangle 6">
            <a:extLst>
              <a:ext uri="{FF2B5EF4-FFF2-40B4-BE49-F238E27FC236}">
                <a16:creationId xmlns:a16="http://schemas.microsoft.com/office/drawing/2014/main" id="{2F07BE84-9D19-1606-FC83-7ADA2237684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3493" name="Rectangle 7">
            <a:extLst>
              <a:ext uri="{FF2B5EF4-FFF2-40B4-BE49-F238E27FC236}">
                <a16:creationId xmlns:a16="http://schemas.microsoft.com/office/drawing/2014/main" id="{8521598D-A194-A2E9-3E41-3854C7877A0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3494" name="AutoShape 10" descr="Bildergebnis für lepramission schweiz">
            <a:extLst>
              <a:ext uri="{FF2B5EF4-FFF2-40B4-BE49-F238E27FC236}">
                <a16:creationId xmlns:a16="http://schemas.microsoft.com/office/drawing/2014/main" id="{1AD36916-56F0-1DBC-B99E-5AE8B56F946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3495" name="AutoShape 12" descr="Bildergebnis für lepramission schweiz">
            <a:extLst>
              <a:ext uri="{FF2B5EF4-FFF2-40B4-BE49-F238E27FC236}">
                <a16:creationId xmlns:a16="http://schemas.microsoft.com/office/drawing/2014/main" id="{C16C52AA-10CE-7C27-9B40-DAAC91E8EBB9}"/>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3496" name="Textfeld 2">
            <a:extLst>
              <a:ext uri="{FF2B5EF4-FFF2-40B4-BE49-F238E27FC236}">
                <a16:creationId xmlns:a16="http://schemas.microsoft.com/office/drawing/2014/main" id="{C2EF190F-29E7-9CB8-303A-982EC3B5C231}"/>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BB028AE-6FB0-F3A3-ACF8-48DF01DA43F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5539" name="Group 3">
            <a:extLst>
              <a:ext uri="{FF2B5EF4-FFF2-40B4-BE49-F238E27FC236}">
                <a16:creationId xmlns:a16="http://schemas.microsoft.com/office/drawing/2014/main" id="{BAD718C6-8DC2-B5D9-9191-CD8B31C061EA}"/>
              </a:ext>
            </a:extLst>
          </p:cNvPr>
          <p:cNvGrpSpPr>
            <a:grpSpLocks/>
          </p:cNvGrpSpPr>
          <p:nvPr/>
        </p:nvGrpSpPr>
        <p:grpSpPr bwMode="auto">
          <a:xfrm>
            <a:off x="4579938" y="2635250"/>
            <a:ext cx="3032125" cy="1570038"/>
            <a:chOff x="0" y="4320"/>
            <a:chExt cx="1910" cy="989"/>
          </a:xfrm>
        </p:grpSpPr>
        <p:sp>
          <p:nvSpPr>
            <p:cNvPr id="65546" name="Rectangle 4">
              <a:extLst>
                <a:ext uri="{FF2B5EF4-FFF2-40B4-BE49-F238E27FC236}">
                  <a16:creationId xmlns:a16="http://schemas.microsoft.com/office/drawing/2014/main" id="{B52147EF-47B0-1531-7A10-282E3D1787E0}"/>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5547" name="Rectangle 5">
              <a:extLst>
                <a:ext uri="{FF2B5EF4-FFF2-40B4-BE49-F238E27FC236}">
                  <a16:creationId xmlns:a16="http://schemas.microsoft.com/office/drawing/2014/main" id="{7AB018B7-B044-7714-0B4E-DB1DE19F93A8}"/>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5540" name="Rectangle 6">
            <a:extLst>
              <a:ext uri="{FF2B5EF4-FFF2-40B4-BE49-F238E27FC236}">
                <a16:creationId xmlns:a16="http://schemas.microsoft.com/office/drawing/2014/main" id="{5EDB0974-3B84-4DE3-6B8A-B9359FE34F3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5541" name="Rectangle 7">
            <a:extLst>
              <a:ext uri="{FF2B5EF4-FFF2-40B4-BE49-F238E27FC236}">
                <a16:creationId xmlns:a16="http://schemas.microsoft.com/office/drawing/2014/main" id="{C656B862-6148-6068-3385-CFB32CDE3CB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5542" name="AutoShape 10" descr="Bildergebnis für lepramission schweiz">
            <a:extLst>
              <a:ext uri="{FF2B5EF4-FFF2-40B4-BE49-F238E27FC236}">
                <a16:creationId xmlns:a16="http://schemas.microsoft.com/office/drawing/2014/main" id="{35B791AD-7C22-CD7A-6814-2DB94578E00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5543" name="AutoShape 12" descr="Bildergebnis für lepramission schweiz">
            <a:extLst>
              <a:ext uri="{FF2B5EF4-FFF2-40B4-BE49-F238E27FC236}">
                <a16:creationId xmlns:a16="http://schemas.microsoft.com/office/drawing/2014/main" id="{0936B87B-E591-7EF6-ECEB-E5C99D32BCD0}"/>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5544" name="Textfeld 2">
            <a:extLst>
              <a:ext uri="{FF2B5EF4-FFF2-40B4-BE49-F238E27FC236}">
                <a16:creationId xmlns:a16="http://schemas.microsoft.com/office/drawing/2014/main" id="{C2AE5B2A-1321-DC8A-0A90-800B96B83AA1}"/>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
        <p:nvSpPr>
          <p:cNvPr id="65545" name="Textfeld 2">
            <a:extLst>
              <a:ext uri="{FF2B5EF4-FFF2-40B4-BE49-F238E27FC236}">
                <a16:creationId xmlns:a16="http://schemas.microsoft.com/office/drawing/2014/main" id="{3C1BF393-8211-F563-0A02-5E49A3AB3A9F}"/>
              </a:ext>
            </a:extLst>
          </p:cNvPr>
          <p:cNvSpPr txBox="1">
            <a:spLocks noChangeArrowheads="1"/>
          </p:cNvSpPr>
          <p:nvPr/>
        </p:nvSpPr>
        <p:spPr bwMode="auto">
          <a:xfrm>
            <a:off x="407988" y="2551113"/>
            <a:ext cx="1137602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i="1"/>
              <a:t>«Und ihr sollt mir heilig sein, denn ich bin heilig, ich, der HERR. Und ich habe euch von den Völkern ausgesondert, um mein zu sein» (Lev 20,26).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EDB3020-E704-9341-D68B-5A03F3DB439A}"/>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7587" name="Group 3">
            <a:extLst>
              <a:ext uri="{FF2B5EF4-FFF2-40B4-BE49-F238E27FC236}">
                <a16:creationId xmlns:a16="http://schemas.microsoft.com/office/drawing/2014/main" id="{B7A9A00C-0863-FDE1-DCF6-07C4222D9B40}"/>
              </a:ext>
            </a:extLst>
          </p:cNvPr>
          <p:cNvGrpSpPr>
            <a:grpSpLocks/>
          </p:cNvGrpSpPr>
          <p:nvPr/>
        </p:nvGrpSpPr>
        <p:grpSpPr bwMode="auto">
          <a:xfrm>
            <a:off x="4579938" y="2635250"/>
            <a:ext cx="3032125" cy="1570038"/>
            <a:chOff x="0" y="4320"/>
            <a:chExt cx="1910" cy="989"/>
          </a:xfrm>
        </p:grpSpPr>
        <p:sp>
          <p:nvSpPr>
            <p:cNvPr id="67593" name="Rectangle 4">
              <a:extLst>
                <a:ext uri="{FF2B5EF4-FFF2-40B4-BE49-F238E27FC236}">
                  <a16:creationId xmlns:a16="http://schemas.microsoft.com/office/drawing/2014/main" id="{C4BDEFE8-E1B7-9101-0A1C-E4503B217736}"/>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7594" name="Rectangle 5">
              <a:extLst>
                <a:ext uri="{FF2B5EF4-FFF2-40B4-BE49-F238E27FC236}">
                  <a16:creationId xmlns:a16="http://schemas.microsoft.com/office/drawing/2014/main" id="{8E15435B-E447-F844-6537-621A026CAA48}"/>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7588" name="Rectangle 6">
            <a:extLst>
              <a:ext uri="{FF2B5EF4-FFF2-40B4-BE49-F238E27FC236}">
                <a16:creationId xmlns:a16="http://schemas.microsoft.com/office/drawing/2014/main" id="{DB6E362D-2141-3F1A-C30D-7C64E7076CF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7589" name="Rectangle 7">
            <a:extLst>
              <a:ext uri="{FF2B5EF4-FFF2-40B4-BE49-F238E27FC236}">
                <a16:creationId xmlns:a16="http://schemas.microsoft.com/office/drawing/2014/main" id="{F03B2305-E22A-9BC0-956F-F31163097D1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7590" name="AutoShape 10" descr="Bildergebnis für lepramission schweiz">
            <a:extLst>
              <a:ext uri="{FF2B5EF4-FFF2-40B4-BE49-F238E27FC236}">
                <a16:creationId xmlns:a16="http://schemas.microsoft.com/office/drawing/2014/main" id="{A104F250-24F3-1AC8-57A1-E33AA4C1B1DC}"/>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7591" name="AutoShape 12" descr="Bildergebnis für lepramission schweiz">
            <a:extLst>
              <a:ext uri="{FF2B5EF4-FFF2-40B4-BE49-F238E27FC236}">
                <a16:creationId xmlns:a16="http://schemas.microsoft.com/office/drawing/2014/main" id="{B6801422-A7ED-72F1-7DC3-FA7643881E8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7592" name="Textfeld 2">
            <a:extLst>
              <a:ext uri="{FF2B5EF4-FFF2-40B4-BE49-F238E27FC236}">
                <a16:creationId xmlns:a16="http://schemas.microsoft.com/office/drawing/2014/main" id="{ABB0B7D8-79A5-47A0-461D-84C9AAE45BE6}"/>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15509DFF-3880-034A-8714-4B550BA70D5E}"/>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9635" name="Group 3">
            <a:extLst>
              <a:ext uri="{FF2B5EF4-FFF2-40B4-BE49-F238E27FC236}">
                <a16:creationId xmlns:a16="http://schemas.microsoft.com/office/drawing/2014/main" id="{087E38A2-BE99-8F09-BB4A-B81793F1AE41}"/>
              </a:ext>
            </a:extLst>
          </p:cNvPr>
          <p:cNvGrpSpPr>
            <a:grpSpLocks/>
          </p:cNvGrpSpPr>
          <p:nvPr/>
        </p:nvGrpSpPr>
        <p:grpSpPr bwMode="auto">
          <a:xfrm>
            <a:off x="4579938" y="2635250"/>
            <a:ext cx="3032125" cy="1570038"/>
            <a:chOff x="0" y="4320"/>
            <a:chExt cx="1910" cy="989"/>
          </a:xfrm>
        </p:grpSpPr>
        <p:sp>
          <p:nvSpPr>
            <p:cNvPr id="69645" name="Rectangle 4">
              <a:extLst>
                <a:ext uri="{FF2B5EF4-FFF2-40B4-BE49-F238E27FC236}">
                  <a16:creationId xmlns:a16="http://schemas.microsoft.com/office/drawing/2014/main" id="{590F2D6C-4449-E916-D821-ABBFD7BAB596}"/>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9646" name="Rectangle 5">
              <a:extLst>
                <a:ext uri="{FF2B5EF4-FFF2-40B4-BE49-F238E27FC236}">
                  <a16:creationId xmlns:a16="http://schemas.microsoft.com/office/drawing/2014/main" id="{68D5C2BF-3974-904C-2B1B-B80EFF835E78}"/>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9636" name="Rectangle 6">
            <a:extLst>
              <a:ext uri="{FF2B5EF4-FFF2-40B4-BE49-F238E27FC236}">
                <a16:creationId xmlns:a16="http://schemas.microsoft.com/office/drawing/2014/main" id="{42411975-67B3-E2A5-0684-8FB50C9557E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9637" name="Rectangle 7">
            <a:extLst>
              <a:ext uri="{FF2B5EF4-FFF2-40B4-BE49-F238E27FC236}">
                <a16:creationId xmlns:a16="http://schemas.microsoft.com/office/drawing/2014/main" id="{8AD0D54E-2C7B-4957-A411-70D03CE68B1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9638" name="AutoShape 10" descr="Bildergebnis für lepramission schweiz">
            <a:extLst>
              <a:ext uri="{FF2B5EF4-FFF2-40B4-BE49-F238E27FC236}">
                <a16:creationId xmlns:a16="http://schemas.microsoft.com/office/drawing/2014/main" id="{6F3C3BBF-C47D-9A68-3914-137139B5DAD3}"/>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9639" name="AutoShape 12" descr="Bildergebnis für lepramission schweiz">
            <a:extLst>
              <a:ext uri="{FF2B5EF4-FFF2-40B4-BE49-F238E27FC236}">
                <a16:creationId xmlns:a16="http://schemas.microsoft.com/office/drawing/2014/main" id="{D79B1884-C476-3F0B-0CDA-276980971896}"/>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9640" name="Textfeld 14">
            <a:extLst>
              <a:ext uri="{FF2B5EF4-FFF2-40B4-BE49-F238E27FC236}">
                <a16:creationId xmlns:a16="http://schemas.microsoft.com/office/drawing/2014/main" id="{25D2CDA3-BE43-3651-93BD-423C9F6FAF52}"/>
              </a:ext>
            </a:extLst>
          </p:cNvPr>
          <p:cNvSpPr txBox="1">
            <a:spLocks noChangeArrowheads="1"/>
          </p:cNvSpPr>
          <p:nvPr/>
        </p:nvSpPr>
        <p:spPr bwMode="auto">
          <a:xfrm>
            <a:off x="4151313" y="5661025"/>
            <a:ext cx="4200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https://dwellingintheword.wordpress.com/2019/09/02/2696-revelation-1/</a:t>
            </a:r>
          </a:p>
        </p:txBody>
      </p:sp>
      <p:sp>
        <p:nvSpPr>
          <p:cNvPr id="69641" name="Textfeld 1">
            <a:extLst>
              <a:ext uri="{FF2B5EF4-FFF2-40B4-BE49-F238E27FC236}">
                <a16:creationId xmlns:a16="http://schemas.microsoft.com/office/drawing/2014/main" id="{E39A9B0A-37D6-924D-968B-A3061398E93C}"/>
              </a:ext>
            </a:extLst>
          </p:cNvPr>
          <p:cNvSpPr txBox="1">
            <a:spLocks noChangeArrowheads="1"/>
          </p:cNvSpPr>
          <p:nvPr/>
        </p:nvSpPr>
        <p:spPr bwMode="auto">
          <a:xfrm>
            <a:off x="3724275" y="1535113"/>
            <a:ext cx="474345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9000" b="1">
                <a:latin typeface="Yu Gothic UI" panose="020B0500000000000000" pitchFamily="34" charset="-128"/>
                <a:ea typeface="Yu Gothic UI" panose="020B0500000000000000" pitchFamily="34" charset="-128"/>
              </a:rPr>
              <a:t>Levitikus</a:t>
            </a:r>
          </a:p>
          <a:p>
            <a:pPr algn="ctr">
              <a:spcBef>
                <a:spcPct val="0"/>
              </a:spcBef>
              <a:buFontTx/>
              <a:buNone/>
            </a:pPr>
            <a:r>
              <a:rPr lang="de-CH" altLang="de-DE" sz="9000" b="1">
                <a:latin typeface="Yu Gothic UI" panose="020B0500000000000000" pitchFamily="34" charset="-128"/>
                <a:ea typeface="Yu Gothic UI" panose="020B0500000000000000" pitchFamily="34" charset="-128"/>
              </a:rPr>
              <a:t>(3 Mose)</a:t>
            </a:r>
            <a:endParaRPr lang="de-CH" altLang="de-DE" sz="6000">
              <a:latin typeface="Yu Gothic UI" panose="020B0500000000000000" pitchFamily="34" charset="-128"/>
              <a:ea typeface="Yu Gothic UI" panose="020B0500000000000000" pitchFamily="34" charset="-128"/>
            </a:endParaRPr>
          </a:p>
          <a:p>
            <a:pPr algn="ctr">
              <a:spcBef>
                <a:spcPct val="0"/>
              </a:spcBef>
              <a:buFontTx/>
              <a:buNone/>
            </a:pPr>
            <a:endParaRPr lang="de-CH" altLang="de-DE" sz="3000">
              <a:latin typeface="Yu Gothic UI" panose="020B0500000000000000" pitchFamily="34" charset="-128"/>
              <a:ea typeface="Yu Gothic UI" panose="020B0500000000000000" pitchFamily="34" charset="-128"/>
            </a:endParaRPr>
          </a:p>
          <a:p>
            <a:pPr algn="ctr">
              <a:spcBef>
                <a:spcPct val="0"/>
              </a:spcBef>
              <a:buFontTx/>
              <a:buNone/>
            </a:pPr>
            <a:endParaRPr lang="de-CH" altLang="de-DE" sz="3000">
              <a:latin typeface="Yu Gothic UI" panose="020B0500000000000000" pitchFamily="34" charset="-128"/>
              <a:ea typeface="Yu Gothic UI" panose="020B0500000000000000" pitchFamily="34" charset="-128"/>
            </a:endParaRPr>
          </a:p>
        </p:txBody>
      </p:sp>
      <p:pic>
        <p:nvPicPr>
          <p:cNvPr id="69642" name="Grafik 2">
            <a:extLst>
              <a:ext uri="{FF2B5EF4-FFF2-40B4-BE49-F238E27FC236}">
                <a16:creationId xmlns:a16="http://schemas.microsoft.com/office/drawing/2014/main" id="{B9943A6F-28B6-933C-80BF-9AE309610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Grafik 4">
            <a:extLst>
              <a:ext uri="{FF2B5EF4-FFF2-40B4-BE49-F238E27FC236}">
                <a16:creationId xmlns:a16="http://schemas.microsoft.com/office/drawing/2014/main" id="{4122A744-18A3-3C15-0472-474F6BE3A0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4" name="Rectangle 4">
            <a:extLst>
              <a:ext uri="{FF2B5EF4-FFF2-40B4-BE49-F238E27FC236}">
                <a16:creationId xmlns:a16="http://schemas.microsoft.com/office/drawing/2014/main" id="{667F9D98-A1F4-C44E-CD92-996D3D47433D}"/>
              </a:ext>
            </a:extLst>
          </p:cNvPr>
          <p:cNvSpPr>
            <a:spLocks noChangeArrowheads="1"/>
          </p:cNvSpPr>
          <p:nvPr/>
        </p:nvSpPr>
        <p:spPr bwMode="auto">
          <a:xfrm>
            <a:off x="263525" y="3735388"/>
            <a:ext cx="105124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de-CH" altLang="de-DE" sz="4400">
                <a:solidFill>
                  <a:srgbClr val="FF0000"/>
                </a:solidFill>
              </a:rPr>
              <a:t>Der grosse Versöhnungstag, Jom Kippur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1C46E4E-4F40-7BE2-FDA6-75E111C91C2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0243" name="Group 3">
            <a:extLst>
              <a:ext uri="{FF2B5EF4-FFF2-40B4-BE49-F238E27FC236}">
                <a16:creationId xmlns:a16="http://schemas.microsoft.com/office/drawing/2014/main" id="{0117AF9F-D519-2DA1-03C8-17251D0302F3}"/>
              </a:ext>
            </a:extLst>
          </p:cNvPr>
          <p:cNvGrpSpPr>
            <a:grpSpLocks/>
          </p:cNvGrpSpPr>
          <p:nvPr/>
        </p:nvGrpSpPr>
        <p:grpSpPr bwMode="auto">
          <a:xfrm>
            <a:off x="4579938" y="2635250"/>
            <a:ext cx="3032125" cy="1570038"/>
            <a:chOff x="0" y="4320"/>
            <a:chExt cx="1910" cy="989"/>
          </a:xfrm>
        </p:grpSpPr>
        <p:sp>
          <p:nvSpPr>
            <p:cNvPr id="10254" name="Rectangle 4">
              <a:extLst>
                <a:ext uri="{FF2B5EF4-FFF2-40B4-BE49-F238E27FC236}">
                  <a16:creationId xmlns:a16="http://schemas.microsoft.com/office/drawing/2014/main" id="{51EA58FB-0389-A9B9-54AA-622011C9B1AF}"/>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0255" name="Rectangle 5">
              <a:extLst>
                <a:ext uri="{FF2B5EF4-FFF2-40B4-BE49-F238E27FC236}">
                  <a16:creationId xmlns:a16="http://schemas.microsoft.com/office/drawing/2014/main" id="{CE0D003D-F062-E055-CBAA-0E5B6C7A1A3F}"/>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0244" name="Rectangle 6">
            <a:extLst>
              <a:ext uri="{FF2B5EF4-FFF2-40B4-BE49-F238E27FC236}">
                <a16:creationId xmlns:a16="http://schemas.microsoft.com/office/drawing/2014/main" id="{682D3D79-527C-031E-908A-A9278BE7EBF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245" name="Rectangle 7">
            <a:extLst>
              <a:ext uri="{FF2B5EF4-FFF2-40B4-BE49-F238E27FC236}">
                <a16:creationId xmlns:a16="http://schemas.microsoft.com/office/drawing/2014/main" id="{66E89239-C99A-6D02-F3F5-366E39DA3FD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246" name="AutoShape 10" descr="Bildergebnis für lepramission schweiz">
            <a:extLst>
              <a:ext uri="{FF2B5EF4-FFF2-40B4-BE49-F238E27FC236}">
                <a16:creationId xmlns:a16="http://schemas.microsoft.com/office/drawing/2014/main" id="{CED8138D-CC4F-7810-671A-93EF57DD36D1}"/>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247" name="AutoShape 12" descr="Bildergebnis für lepramission schweiz">
            <a:extLst>
              <a:ext uri="{FF2B5EF4-FFF2-40B4-BE49-F238E27FC236}">
                <a16:creationId xmlns:a16="http://schemas.microsoft.com/office/drawing/2014/main" id="{C3B9042A-14A1-12AF-C328-CD1BA94BA6A9}"/>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248" name="Textfeld 2">
            <a:extLst>
              <a:ext uri="{FF2B5EF4-FFF2-40B4-BE49-F238E27FC236}">
                <a16:creationId xmlns:a16="http://schemas.microsoft.com/office/drawing/2014/main" id="{E96CF6FB-AAEF-173E-0963-341635B3A647}"/>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
        <p:nvSpPr>
          <p:cNvPr id="10249" name="Textfeld 11">
            <a:extLst>
              <a:ext uri="{FF2B5EF4-FFF2-40B4-BE49-F238E27FC236}">
                <a16:creationId xmlns:a16="http://schemas.microsoft.com/office/drawing/2014/main" id="{80761653-E3BE-0F91-F2AD-ED19E5140E10}"/>
              </a:ext>
            </a:extLst>
          </p:cNvPr>
          <p:cNvSpPr txBox="1">
            <a:spLocks noChangeArrowheads="1"/>
          </p:cNvSpPr>
          <p:nvPr/>
        </p:nvSpPr>
        <p:spPr bwMode="auto">
          <a:xfrm>
            <a:off x="338138" y="4816475"/>
            <a:ext cx="116617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2500" b="1">
                <a:latin typeface="Arial Narrow" panose="020B0606020202030204" pitchFamily="34" charset="0"/>
              </a:rPr>
              <a:t>            Tora (Gesetz)                                                 Tanach (jüdisches AT)   </a:t>
            </a:r>
          </a:p>
          <a:p>
            <a:pPr>
              <a:spcBef>
                <a:spcPct val="0"/>
              </a:spcBef>
              <a:buFontTx/>
              <a:buNone/>
            </a:pPr>
            <a:r>
              <a:rPr lang="de-CH" altLang="de-DE" sz="2500" b="1">
                <a:latin typeface="Arial Narrow" panose="020B0606020202030204" pitchFamily="34" charset="0"/>
              </a:rPr>
              <a:t>                                   Talmud – Auslegung des Gesetzes      		Midrasch – Auslegung AT              </a:t>
            </a:r>
            <a:endParaRPr lang="de-CH" altLang="de-DE" sz="2500">
              <a:latin typeface="Arial Narrow" panose="020B0606020202030204" pitchFamily="34" charset="0"/>
            </a:endParaRPr>
          </a:p>
        </p:txBody>
      </p:sp>
      <p:pic>
        <p:nvPicPr>
          <p:cNvPr id="10250" name="Picture 13" descr="Torá">
            <a:extLst>
              <a:ext uri="{FF2B5EF4-FFF2-40B4-BE49-F238E27FC236}">
                <a16:creationId xmlns:a16="http://schemas.microsoft.com/office/drawing/2014/main" id="{96F8BC76-0809-A31A-AEA9-130EB689C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475" y="409575"/>
            <a:ext cx="2635250"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7" descr="Der Talmud Der babylonische Talmud Buch jetzt online bei Weltbild.ch  bestellen">
            <a:extLst>
              <a:ext uri="{FF2B5EF4-FFF2-40B4-BE49-F238E27FC236}">
                <a16:creationId xmlns:a16="http://schemas.microsoft.com/office/drawing/2014/main" id="{55E4374A-DFCE-3E10-C7F7-37FC2C843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2413" y="1041400"/>
            <a:ext cx="21685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9" descr="Stemberger G: Midrasch - Vom Umgang der Rabbinen mit der Bibel. Einführung,  Texte, Erläuterungen von Günter Stemberger. Bücher | Orell Füssli">
            <a:extLst>
              <a:ext uri="{FF2B5EF4-FFF2-40B4-BE49-F238E27FC236}">
                <a16:creationId xmlns:a16="http://schemas.microsoft.com/office/drawing/2014/main" id="{C0609B3B-D5A6-6A28-6C47-EB44464ACE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4638" y="947738"/>
            <a:ext cx="2155825"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21" descr="JPS Hebrew-English TANAKH">
            <a:extLst>
              <a:ext uri="{FF2B5EF4-FFF2-40B4-BE49-F238E27FC236}">
                <a16:creationId xmlns:a16="http://schemas.microsoft.com/office/drawing/2014/main" id="{F1B710C2-DCB1-8EE3-6627-C651CC3F69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9713" y="1003300"/>
            <a:ext cx="22161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B320B2D-D2D8-C2FF-29EA-39B02A989C48}"/>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2291" name="Group 3">
            <a:extLst>
              <a:ext uri="{FF2B5EF4-FFF2-40B4-BE49-F238E27FC236}">
                <a16:creationId xmlns:a16="http://schemas.microsoft.com/office/drawing/2014/main" id="{E978FD4E-8A11-9931-E10A-042137FD7C7C}"/>
              </a:ext>
            </a:extLst>
          </p:cNvPr>
          <p:cNvGrpSpPr>
            <a:grpSpLocks/>
          </p:cNvGrpSpPr>
          <p:nvPr/>
        </p:nvGrpSpPr>
        <p:grpSpPr bwMode="auto">
          <a:xfrm>
            <a:off x="4579938" y="2635250"/>
            <a:ext cx="3032125" cy="1570038"/>
            <a:chOff x="0" y="4320"/>
            <a:chExt cx="1910" cy="989"/>
          </a:xfrm>
        </p:grpSpPr>
        <p:sp>
          <p:nvSpPr>
            <p:cNvPr id="12301" name="Rectangle 4">
              <a:extLst>
                <a:ext uri="{FF2B5EF4-FFF2-40B4-BE49-F238E27FC236}">
                  <a16:creationId xmlns:a16="http://schemas.microsoft.com/office/drawing/2014/main" id="{1F5C4E9F-CDBA-1F08-D719-F88433AB3BEE}"/>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2302" name="Rectangle 5">
              <a:extLst>
                <a:ext uri="{FF2B5EF4-FFF2-40B4-BE49-F238E27FC236}">
                  <a16:creationId xmlns:a16="http://schemas.microsoft.com/office/drawing/2014/main" id="{EEFB7A8A-C22E-B66B-C9CE-7B15A4EA6BB8}"/>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2292" name="Rectangle 6">
            <a:extLst>
              <a:ext uri="{FF2B5EF4-FFF2-40B4-BE49-F238E27FC236}">
                <a16:creationId xmlns:a16="http://schemas.microsoft.com/office/drawing/2014/main" id="{CCE78267-B023-600A-4966-748766265F1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2293" name="Rectangle 7">
            <a:extLst>
              <a:ext uri="{FF2B5EF4-FFF2-40B4-BE49-F238E27FC236}">
                <a16:creationId xmlns:a16="http://schemas.microsoft.com/office/drawing/2014/main" id="{5871F67B-F348-F9CE-4BF8-1BFD5E64146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2294" name="AutoShape 10" descr="Bildergebnis für lepramission schweiz">
            <a:extLst>
              <a:ext uri="{FF2B5EF4-FFF2-40B4-BE49-F238E27FC236}">
                <a16:creationId xmlns:a16="http://schemas.microsoft.com/office/drawing/2014/main" id="{139853A3-D22C-C7C4-F65E-ECFA9622DD3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5" name="AutoShape 12" descr="Bildergebnis für lepramission schweiz">
            <a:extLst>
              <a:ext uri="{FF2B5EF4-FFF2-40B4-BE49-F238E27FC236}">
                <a16:creationId xmlns:a16="http://schemas.microsoft.com/office/drawing/2014/main" id="{5DCBE256-47B7-DB16-A167-6C87E9FBC999}"/>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6" name="Textfeld 2">
            <a:extLst>
              <a:ext uri="{FF2B5EF4-FFF2-40B4-BE49-F238E27FC236}">
                <a16:creationId xmlns:a16="http://schemas.microsoft.com/office/drawing/2014/main" id="{D721DF64-C1DC-0475-E56D-F2BC213F57F9}"/>
              </a:ext>
            </a:extLst>
          </p:cNvPr>
          <p:cNvSpPr txBox="1">
            <a:spLocks noChangeArrowheads="1"/>
          </p:cNvSpPr>
          <p:nvPr/>
        </p:nvSpPr>
        <p:spPr bwMode="auto">
          <a:xfrm>
            <a:off x="2955925" y="63007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t>https://www.icf.church/de/stiftshuettengebet/</a:t>
            </a:r>
          </a:p>
        </p:txBody>
      </p:sp>
      <p:sp>
        <p:nvSpPr>
          <p:cNvPr id="12297" name="Textfeld 11">
            <a:extLst>
              <a:ext uri="{FF2B5EF4-FFF2-40B4-BE49-F238E27FC236}">
                <a16:creationId xmlns:a16="http://schemas.microsoft.com/office/drawing/2014/main" id="{3244D212-FA41-0A38-2811-ECA9A8541E60}"/>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pic>
        <p:nvPicPr>
          <p:cNvPr id="12298" name="Picture 15" descr="Bridge over troubled Waters">
            <a:extLst>
              <a:ext uri="{FF2B5EF4-FFF2-40B4-BE49-F238E27FC236}">
                <a16:creationId xmlns:a16="http://schemas.microsoft.com/office/drawing/2014/main" id="{D24D3CB1-DA3E-CA4F-6F73-55E3EE0AE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8" y="0"/>
            <a:ext cx="11418887"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Textfeld 2">
            <a:extLst>
              <a:ext uri="{FF2B5EF4-FFF2-40B4-BE49-F238E27FC236}">
                <a16:creationId xmlns:a16="http://schemas.microsoft.com/office/drawing/2014/main" id="{D2B738B1-CF05-2631-B39A-AF4EDA676D35}"/>
              </a:ext>
            </a:extLst>
          </p:cNvPr>
          <p:cNvSpPr txBox="1">
            <a:spLocks noChangeArrowheads="1"/>
          </p:cNvSpPr>
          <p:nvPr/>
        </p:nvSpPr>
        <p:spPr bwMode="auto">
          <a:xfrm>
            <a:off x="3046413" y="6424613"/>
            <a:ext cx="6099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http://www.pxleyes.com/photoshop-picture/4bfecf50385ed/Bridge-over-troubled-Waters.html</a:t>
            </a:r>
          </a:p>
        </p:txBody>
      </p:sp>
      <p:sp>
        <p:nvSpPr>
          <p:cNvPr id="12300" name="Textfeld 3">
            <a:extLst>
              <a:ext uri="{FF2B5EF4-FFF2-40B4-BE49-F238E27FC236}">
                <a16:creationId xmlns:a16="http://schemas.microsoft.com/office/drawing/2014/main" id="{339FE04A-1376-9494-4A96-DA04E518374F}"/>
              </a:ext>
            </a:extLst>
          </p:cNvPr>
          <p:cNvSpPr txBox="1">
            <a:spLocks noChangeArrowheads="1"/>
          </p:cNvSpPr>
          <p:nvPr/>
        </p:nvSpPr>
        <p:spPr bwMode="auto">
          <a:xfrm>
            <a:off x="1279525" y="4356100"/>
            <a:ext cx="963295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4400">
                <a:solidFill>
                  <a:schemeClr val="bg1"/>
                </a:solidFill>
              </a:rPr>
              <a:t>Jesus erfüllte den Forderungskatalog </a:t>
            </a:r>
          </a:p>
          <a:p>
            <a:pPr algn="ctr">
              <a:spcBef>
                <a:spcPct val="0"/>
              </a:spcBef>
              <a:buFontTx/>
              <a:buNone/>
            </a:pPr>
            <a:r>
              <a:rPr lang="de-CH" altLang="de-DE" sz="4400">
                <a:solidFill>
                  <a:schemeClr val="bg1"/>
                </a:solidFill>
              </a:rPr>
              <a:t>Gottes, das ganze Buch Levitikus!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F2D8FE4-F263-E74E-4A6D-3D9280433778}"/>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4339" name="Group 3">
            <a:extLst>
              <a:ext uri="{FF2B5EF4-FFF2-40B4-BE49-F238E27FC236}">
                <a16:creationId xmlns:a16="http://schemas.microsoft.com/office/drawing/2014/main" id="{AE7ED9B2-B1AC-FD40-3748-4FCCC270C774}"/>
              </a:ext>
            </a:extLst>
          </p:cNvPr>
          <p:cNvGrpSpPr>
            <a:grpSpLocks/>
          </p:cNvGrpSpPr>
          <p:nvPr/>
        </p:nvGrpSpPr>
        <p:grpSpPr bwMode="auto">
          <a:xfrm>
            <a:off x="4579938" y="2635250"/>
            <a:ext cx="3032125" cy="1570038"/>
            <a:chOff x="0" y="4320"/>
            <a:chExt cx="1910" cy="989"/>
          </a:xfrm>
        </p:grpSpPr>
        <p:sp>
          <p:nvSpPr>
            <p:cNvPr id="14384" name="Rectangle 4">
              <a:extLst>
                <a:ext uri="{FF2B5EF4-FFF2-40B4-BE49-F238E27FC236}">
                  <a16:creationId xmlns:a16="http://schemas.microsoft.com/office/drawing/2014/main" id="{939522C0-21AE-E830-FC14-A244AC170AF4}"/>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4385" name="Rectangle 5">
              <a:extLst>
                <a:ext uri="{FF2B5EF4-FFF2-40B4-BE49-F238E27FC236}">
                  <a16:creationId xmlns:a16="http://schemas.microsoft.com/office/drawing/2014/main" id="{F5135C7D-5B55-EB4A-24C2-49231F2ADBFC}"/>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4340" name="Rectangle 6">
            <a:extLst>
              <a:ext uri="{FF2B5EF4-FFF2-40B4-BE49-F238E27FC236}">
                <a16:creationId xmlns:a16="http://schemas.microsoft.com/office/drawing/2014/main" id="{04B13EB3-02C2-5335-66F4-CF553162B61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4341" name="Rectangle 7">
            <a:extLst>
              <a:ext uri="{FF2B5EF4-FFF2-40B4-BE49-F238E27FC236}">
                <a16:creationId xmlns:a16="http://schemas.microsoft.com/office/drawing/2014/main" id="{DDC0DF09-3AE7-87E6-8928-FA62D48B9EB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4342" name="AutoShape 10" descr="Bildergebnis für lepramission schweiz">
            <a:extLst>
              <a:ext uri="{FF2B5EF4-FFF2-40B4-BE49-F238E27FC236}">
                <a16:creationId xmlns:a16="http://schemas.microsoft.com/office/drawing/2014/main" id="{EEFC1886-8D49-B5DE-BD25-744F302F06AC}"/>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4343" name="AutoShape 12" descr="Bildergebnis für lepramission schweiz">
            <a:extLst>
              <a:ext uri="{FF2B5EF4-FFF2-40B4-BE49-F238E27FC236}">
                <a16:creationId xmlns:a16="http://schemas.microsoft.com/office/drawing/2014/main" id="{85E1584A-37DC-9E68-74E3-BD66CDE4496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4344" name="Textfeld 2">
            <a:extLst>
              <a:ext uri="{FF2B5EF4-FFF2-40B4-BE49-F238E27FC236}">
                <a16:creationId xmlns:a16="http://schemas.microsoft.com/office/drawing/2014/main" id="{98F46BEE-FB52-5EB7-C0C8-A649D6077CD3}"/>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
        <p:nvSpPr>
          <p:cNvPr id="14345" name="Textfeld 11">
            <a:extLst>
              <a:ext uri="{FF2B5EF4-FFF2-40B4-BE49-F238E27FC236}">
                <a16:creationId xmlns:a16="http://schemas.microsoft.com/office/drawing/2014/main" id="{F679D35D-B82F-0794-5E3E-1591472AB09D}"/>
              </a:ext>
            </a:extLst>
          </p:cNvPr>
          <p:cNvSpPr txBox="1">
            <a:spLocks noChangeArrowheads="1"/>
          </p:cNvSpPr>
          <p:nvPr/>
        </p:nvSpPr>
        <p:spPr bwMode="auto">
          <a:xfrm>
            <a:off x="673100" y="2924175"/>
            <a:ext cx="113061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de-CH" altLang="de-DE" sz="3500" b="1">
              <a:latin typeface="Arial Narrow" panose="020B0606020202030204" pitchFamily="34" charset="0"/>
            </a:endParaRPr>
          </a:p>
          <a:p>
            <a:pPr algn="ctr">
              <a:spcBef>
                <a:spcPct val="0"/>
              </a:spcBef>
              <a:buFontTx/>
              <a:buNone/>
            </a:pPr>
            <a:endParaRPr lang="de-CH" altLang="de-DE" sz="3500" b="1">
              <a:latin typeface="Arial Narrow" panose="020B0606020202030204" pitchFamily="34" charset="0"/>
            </a:endParaRPr>
          </a:p>
        </p:txBody>
      </p:sp>
      <p:sp>
        <p:nvSpPr>
          <p:cNvPr id="14346" name="Textfeld 3">
            <a:extLst>
              <a:ext uri="{FF2B5EF4-FFF2-40B4-BE49-F238E27FC236}">
                <a16:creationId xmlns:a16="http://schemas.microsoft.com/office/drawing/2014/main" id="{9E72A004-5B33-87B3-BFCF-11DDA9941B00}"/>
              </a:ext>
            </a:extLst>
          </p:cNvPr>
          <p:cNvSpPr txBox="1">
            <a:spLocks noChangeArrowheads="1"/>
          </p:cNvSpPr>
          <p:nvPr/>
        </p:nvSpPr>
        <p:spPr bwMode="auto">
          <a:xfrm>
            <a:off x="3048000" y="2205038"/>
            <a:ext cx="609600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000"/>
              <a:t>Levitikus</a:t>
            </a:r>
          </a:p>
          <a:p>
            <a:pPr algn="ctr">
              <a:spcBef>
                <a:spcPct val="0"/>
              </a:spcBef>
              <a:buFontTx/>
              <a:buNone/>
            </a:pPr>
            <a:endParaRPr lang="de-CH" altLang="de-DE" sz="3000"/>
          </a:p>
          <a:p>
            <a:pPr algn="ctr">
              <a:spcBef>
                <a:spcPct val="0"/>
              </a:spcBef>
              <a:buFontTx/>
              <a:buNone/>
            </a:pPr>
            <a:endParaRPr lang="de-CH" altLang="de-DE" sz="3000"/>
          </a:p>
          <a:p>
            <a:pPr algn="ctr">
              <a:spcBef>
                <a:spcPct val="0"/>
              </a:spcBef>
              <a:buFontTx/>
              <a:buNone/>
            </a:pPr>
            <a:endParaRPr lang="de-CH" altLang="de-DE" sz="3000"/>
          </a:p>
          <a:p>
            <a:pPr algn="ctr">
              <a:spcBef>
                <a:spcPct val="0"/>
              </a:spcBef>
              <a:buFontTx/>
              <a:buNone/>
            </a:pPr>
            <a:endParaRPr lang="de-CH" altLang="de-DE" sz="3000"/>
          </a:p>
          <a:p>
            <a:pPr algn="ctr">
              <a:spcBef>
                <a:spcPct val="0"/>
              </a:spcBef>
              <a:buFontTx/>
              <a:buNone/>
            </a:pPr>
            <a:endParaRPr lang="de-CH" altLang="de-DE" sz="3000"/>
          </a:p>
        </p:txBody>
      </p:sp>
      <p:pic>
        <p:nvPicPr>
          <p:cNvPr id="14347" name="Picture 13" descr="The Pharmakos – The Ancient Greek Scapegoat - Greeker than the Greeks">
            <a:extLst>
              <a:ext uri="{FF2B5EF4-FFF2-40B4-BE49-F238E27FC236}">
                <a16:creationId xmlns:a16="http://schemas.microsoft.com/office/drawing/2014/main" id="{2A6A2A9D-D5B0-F0DA-4137-CFE1CAB02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42863"/>
            <a:ext cx="8272463" cy="678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4">
            <p14:nvContentPartPr>
              <p14:cNvPr id="8" name="Freihand 7">
                <a:extLst>
                  <a:ext uri="{FF2B5EF4-FFF2-40B4-BE49-F238E27FC236}">
                    <a16:creationId xmlns:a16="http://schemas.microsoft.com/office/drawing/2014/main" id="{8D35852A-ABFC-95EF-A0DB-B702C0AE9792}"/>
                  </a:ext>
                </a:extLst>
              </p14:cNvPr>
              <p14:cNvContentPartPr/>
              <p14:nvPr/>
            </p14:nvContentPartPr>
            <p14:xfrm>
              <a:off x="9089873" y="2330661"/>
              <a:ext cx="360" cy="360"/>
            </p14:xfrm>
          </p:contentPart>
        </mc:Choice>
        <mc:Fallback>
          <p:pic>
            <p:nvPicPr>
              <p:cNvPr id="8" name="Freihand 7">
                <a:extLst>
                  <a:ext uri="{FF2B5EF4-FFF2-40B4-BE49-F238E27FC236}">
                    <a16:creationId xmlns:a16="http://schemas.microsoft.com/office/drawing/2014/main" id="{8D35852A-ABFC-95EF-A0DB-B702C0AE9792}"/>
                  </a:ext>
                </a:extLst>
              </p:cNvPr>
              <p:cNvPicPr/>
              <p:nvPr/>
            </p:nvPicPr>
            <p:blipFill>
              <a:blip r:embed="rId5"/>
              <a:stretch>
                <a:fillRect/>
              </a:stretch>
            </p:blipFill>
            <p:spPr>
              <a:xfrm>
                <a:off x="9080873" y="2321661"/>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Freihand 8">
                <a:extLst>
                  <a:ext uri="{FF2B5EF4-FFF2-40B4-BE49-F238E27FC236}">
                    <a16:creationId xmlns:a16="http://schemas.microsoft.com/office/drawing/2014/main" id="{34669DA5-A2EA-4609-2243-A8C7D8AE2503}"/>
                  </a:ext>
                </a:extLst>
              </p14:cNvPr>
              <p14:cNvContentPartPr/>
              <p14:nvPr/>
            </p14:nvContentPartPr>
            <p14:xfrm>
              <a:off x="9161873" y="699141"/>
              <a:ext cx="360" cy="360"/>
            </p14:xfrm>
          </p:contentPart>
        </mc:Choice>
        <mc:Fallback>
          <p:pic>
            <p:nvPicPr>
              <p:cNvPr id="9" name="Freihand 8">
                <a:extLst>
                  <a:ext uri="{FF2B5EF4-FFF2-40B4-BE49-F238E27FC236}">
                    <a16:creationId xmlns:a16="http://schemas.microsoft.com/office/drawing/2014/main" id="{34669DA5-A2EA-4609-2243-A8C7D8AE2503}"/>
                  </a:ext>
                </a:extLst>
              </p:cNvPr>
              <p:cNvPicPr/>
              <p:nvPr/>
            </p:nvPicPr>
            <p:blipFill>
              <a:blip r:embed="rId5"/>
              <a:stretch>
                <a:fillRect/>
              </a:stretch>
            </p:blipFill>
            <p:spPr>
              <a:xfrm>
                <a:off x="9152873" y="690141"/>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0" name="Freihand 9">
                <a:extLst>
                  <a:ext uri="{FF2B5EF4-FFF2-40B4-BE49-F238E27FC236}">
                    <a16:creationId xmlns:a16="http://schemas.microsoft.com/office/drawing/2014/main" id="{25BE558E-D232-9695-C50E-03D4E8B719AA}"/>
                  </a:ext>
                </a:extLst>
              </p14:cNvPr>
              <p14:cNvContentPartPr/>
              <p14:nvPr/>
            </p14:nvContentPartPr>
            <p14:xfrm>
              <a:off x="7592633" y="509061"/>
              <a:ext cx="360" cy="1800"/>
            </p14:xfrm>
          </p:contentPart>
        </mc:Choice>
        <mc:Fallback>
          <p:pic>
            <p:nvPicPr>
              <p:cNvPr id="10" name="Freihand 9">
                <a:extLst>
                  <a:ext uri="{FF2B5EF4-FFF2-40B4-BE49-F238E27FC236}">
                    <a16:creationId xmlns:a16="http://schemas.microsoft.com/office/drawing/2014/main" id="{25BE558E-D232-9695-C50E-03D4E8B719AA}"/>
                  </a:ext>
                </a:extLst>
              </p:cNvPr>
              <p:cNvPicPr/>
              <p:nvPr/>
            </p:nvPicPr>
            <p:blipFill>
              <a:blip r:embed="rId5"/>
              <a:stretch>
                <a:fillRect/>
              </a:stretch>
            </p:blipFill>
            <p:spPr>
              <a:xfrm>
                <a:off x="7583633" y="500061"/>
                <a:ext cx="18000" cy="194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Freihand 10">
                <a:extLst>
                  <a:ext uri="{FF2B5EF4-FFF2-40B4-BE49-F238E27FC236}">
                    <a16:creationId xmlns:a16="http://schemas.microsoft.com/office/drawing/2014/main" id="{30E62BAA-46FA-345A-8F6D-A807E2AFD5E2}"/>
                  </a:ext>
                </a:extLst>
              </p14:cNvPr>
              <p14:cNvContentPartPr/>
              <p14:nvPr/>
            </p14:nvContentPartPr>
            <p14:xfrm>
              <a:off x="4168313" y="788421"/>
              <a:ext cx="360" cy="360"/>
            </p14:xfrm>
          </p:contentPart>
        </mc:Choice>
        <mc:Fallback>
          <p:pic>
            <p:nvPicPr>
              <p:cNvPr id="11" name="Freihand 10">
                <a:extLst>
                  <a:ext uri="{FF2B5EF4-FFF2-40B4-BE49-F238E27FC236}">
                    <a16:creationId xmlns:a16="http://schemas.microsoft.com/office/drawing/2014/main" id="{30E62BAA-46FA-345A-8F6D-A807E2AFD5E2}"/>
                  </a:ext>
                </a:extLst>
              </p:cNvPr>
              <p:cNvPicPr/>
              <p:nvPr/>
            </p:nvPicPr>
            <p:blipFill>
              <a:blip r:embed="rId5"/>
              <a:stretch>
                <a:fillRect/>
              </a:stretch>
            </p:blipFill>
            <p:spPr>
              <a:xfrm>
                <a:off x="4159313" y="779421"/>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2" name="Freihand 11">
                <a:extLst>
                  <a:ext uri="{FF2B5EF4-FFF2-40B4-BE49-F238E27FC236}">
                    <a16:creationId xmlns:a16="http://schemas.microsoft.com/office/drawing/2014/main" id="{5323A377-BBC1-0CE9-C8B8-C2424D255639}"/>
                  </a:ext>
                </a:extLst>
              </p14:cNvPr>
              <p14:cNvContentPartPr/>
              <p14:nvPr/>
            </p14:nvContentPartPr>
            <p14:xfrm>
              <a:off x="3110273" y="4518021"/>
              <a:ext cx="1800" cy="360"/>
            </p14:xfrm>
          </p:contentPart>
        </mc:Choice>
        <mc:Fallback>
          <p:pic>
            <p:nvPicPr>
              <p:cNvPr id="12" name="Freihand 11">
                <a:extLst>
                  <a:ext uri="{FF2B5EF4-FFF2-40B4-BE49-F238E27FC236}">
                    <a16:creationId xmlns:a16="http://schemas.microsoft.com/office/drawing/2014/main" id="{5323A377-BBC1-0CE9-C8B8-C2424D255639}"/>
                  </a:ext>
                </a:extLst>
              </p:cNvPr>
              <p:cNvPicPr/>
              <p:nvPr/>
            </p:nvPicPr>
            <p:blipFill>
              <a:blip r:embed="rId5"/>
              <a:stretch>
                <a:fillRect/>
              </a:stretch>
            </p:blipFill>
            <p:spPr>
              <a:xfrm>
                <a:off x="3101273" y="4509021"/>
                <a:ext cx="1944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3" name="Freihand 12">
                <a:extLst>
                  <a:ext uri="{FF2B5EF4-FFF2-40B4-BE49-F238E27FC236}">
                    <a16:creationId xmlns:a16="http://schemas.microsoft.com/office/drawing/2014/main" id="{71CB4F26-A10E-4BC2-173E-EDA7A4922F9D}"/>
                  </a:ext>
                </a:extLst>
              </p14:cNvPr>
              <p14:cNvContentPartPr/>
              <p14:nvPr/>
            </p14:nvContentPartPr>
            <p14:xfrm>
              <a:off x="3029633" y="6452661"/>
              <a:ext cx="360" cy="1800"/>
            </p14:xfrm>
          </p:contentPart>
        </mc:Choice>
        <mc:Fallback>
          <p:pic>
            <p:nvPicPr>
              <p:cNvPr id="13" name="Freihand 12">
                <a:extLst>
                  <a:ext uri="{FF2B5EF4-FFF2-40B4-BE49-F238E27FC236}">
                    <a16:creationId xmlns:a16="http://schemas.microsoft.com/office/drawing/2014/main" id="{71CB4F26-A10E-4BC2-173E-EDA7A4922F9D}"/>
                  </a:ext>
                </a:extLst>
              </p:cNvPr>
              <p:cNvPicPr/>
              <p:nvPr/>
            </p:nvPicPr>
            <p:blipFill>
              <a:blip r:embed="rId5"/>
              <a:stretch>
                <a:fillRect/>
              </a:stretch>
            </p:blipFill>
            <p:spPr>
              <a:xfrm>
                <a:off x="3020633" y="6443661"/>
                <a:ext cx="18000" cy="194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4" name="Freihand 13">
                <a:extLst>
                  <a:ext uri="{FF2B5EF4-FFF2-40B4-BE49-F238E27FC236}">
                    <a16:creationId xmlns:a16="http://schemas.microsoft.com/office/drawing/2014/main" id="{C76A39D1-402E-BDC2-30D5-07FA22A0F4C9}"/>
                  </a:ext>
                </a:extLst>
              </p14:cNvPr>
              <p14:cNvContentPartPr/>
              <p14:nvPr/>
            </p14:nvContentPartPr>
            <p14:xfrm>
              <a:off x="2948993" y="6255741"/>
              <a:ext cx="360" cy="1800"/>
            </p14:xfrm>
          </p:contentPart>
        </mc:Choice>
        <mc:Fallback>
          <p:pic>
            <p:nvPicPr>
              <p:cNvPr id="14" name="Freihand 13">
                <a:extLst>
                  <a:ext uri="{FF2B5EF4-FFF2-40B4-BE49-F238E27FC236}">
                    <a16:creationId xmlns:a16="http://schemas.microsoft.com/office/drawing/2014/main" id="{C76A39D1-402E-BDC2-30D5-07FA22A0F4C9}"/>
                  </a:ext>
                </a:extLst>
              </p:cNvPr>
              <p:cNvPicPr/>
              <p:nvPr/>
            </p:nvPicPr>
            <p:blipFill>
              <a:blip r:embed="rId5"/>
              <a:stretch>
                <a:fillRect/>
              </a:stretch>
            </p:blipFill>
            <p:spPr>
              <a:xfrm>
                <a:off x="2939993" y="6246741"/>
                <a:ext cx="18000" cy="194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5" name="Freihand 14">
                <a:extLst>
                  <a:ext uri="{FF2B5EF4-FFF2-40B4-BE49-F238E27FC236}">
                    <a16:creationId xmlns:a16="http://schemas.microsoft.com/office/drawing/2014/main" id="{D91BFE76-B875-AE77-13D1-2FF5C1FECA21}"/>
                  </a:ext>
                </a:extLst>
              </p14:cNvPr>
              <p14:cNvContentPartPr/>
              <p14:nvPr/>
            </p14:nvContentPartPr>
            <p14:xfrm>
              <a:off x="4392593" y="896026"/>
              <a:ext cx="360" cy="360"/>
            </p14:xfrm>
          </p:contentPart>
        </mc:Choice>
        <mc:Fallback>
          <p:pic>
            <p:nvPicPr>
              <p:cNvPr id="15" name="Freihand 14">
                <a:extLst>
                  <a:ext uri="{FF2B5EF4-FFF2-40B4-BE49-F238E27FC236}">
                    <a16:creationId xmlns:a16="http://schemas.microsoft.com/office/drawing/2014/main" id="{D91BFE76-B875-AE77-13D1-2FF5C1FECA21}"/>
                  </a:ext>
                </a:extLst>
              </p:cNvPr>
              <p:cNvPicPr/>
              <p:nvPr/>
            </p:nvPicPr>
            <p:blipFill>
              <a:blip r:embed="rId5"/>
              <a:stretch>
                <a:fillRect/>
              </a:stretch>
            </p:blipFill>
            <p:spPr>
              <a:xfrm>
                <a:off x="4383593" y="88702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6" name="Freihand 15">
                <a:extLst>
                  <a:ext uri="{FF2B5EF4-FFF2-40B4-BE49-F238E27FC236}">
                    <a16:creationId xmlns:a16="http://schemas.microsoft.com/office/drawing/2014/main" id="{F1BBC333-AC35-CC70-F6CF-A726D5972BDC}"/>
                  </a:ext>
                </a:extLst>
              </p14:cNvPr>
              <p14:cNvContentPartPr/>
              <p14:nvPr/>
            </p14:nvContentPartPr>
            <p14:xfrm>
              <a:off x="5136353" y="940666"/>
              <a:ext cx="16200" cy="360"/>
            </p14:xfrm>
          </p:contentPart>
        </mc:Choice>
        <mc:Fallback>
          <p:pic>
            <p:nvPicPr>
              <p:cNvPr id="16" name="Freihand 15">
                <a:extLst>
                  <a:ext uri="{FF2B5EF4-FFF2-40B4-BE49-F238E27FC236}">
                    <a16:creationId xmlns:a16="http://schemas.microsoft.com/office/drawing/2014/main" id="{F1BBC333-AC35-CC70-F6CF-A726D5972BDC}"/>
                  </a:ext>
                </a:extLst>
              </p:cNvPr>
              <p:cNvPicPr/>
              <p:nvPr/>
            </p:nvPicPr>
            <p:blipFill>
              <a:blip r:embed="rId14"/>
              <a:stretch>
                <a:fillRect/>
              </a:stretch>
            </p:blipFill>
            <p:spPr>
              <a:xfrm>
                <a:off x="5127353" y="931666"/>
                <a:ext cx="3384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7" name="Freihand 16">
                <a:extLst>
                  <a:ext uri="{FF2B5EF4-FFF2-40B4-BE49-F238E27FC236}">
                    <a16:creationId xmlns:a16="http://schemas.microsoft.com/office/drawing/2014/main" id="{5E4505CE-CF0B-30D5-060E-71FFEADCF4EF}"/>
                  </a:ext>
                </a:extLst>
              </p14:cNvPr>
              <p14:cNvContentPartPr/>
              <p14:nvPr/>
            </p14:nvContentPartPr>
            <p14:xfrm>
              <a:off x="5387633" y="986026"/>
              <a:ext cx="360" cy="360"/>
            </p14:xfrm>
          </p:contentPart>
        </mc:Choice>
        <mc:Fallback>
          <p:pic>
            <p:nvPicPr>
              <p:cNvPr id="17" name="Freihand 16">
                <a:extLst>
                  <a:ext uri="{FF2B5EF4-FFF2-40B4-BE49-F238E27FC236}">
                    <a16:creationId xmlns:a16="http://schemas.microsoft.com/office/drawing/2014/main" id="{5E4505CE-CF0B-30D5-060E-71FFEADCF4EF}"/>
                  </a:ext>
                </a:extLst>
              </p:cNvPr>
              <p:cNvPicPr/>
              <p:nvPr/>
            </p:nvPicPr>
            <p:blipFill>
              <a:blip r:embed="rId5"/>
              <a:stretch>
                <a:fillRect/>
              </a:stretch>
            </p:blipFill>
            <p:spPr>
              <a:xfrm>
                <a:off x="5378633" y="97702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8" name="Freihand 17">
                <a:extLst>
                  <a:ext uri="{FF2B5EF4-FFF2-40B4-BE49-F238E27FC236}">
                    <a16:creationId xmlns:a16="http://schemas.microsoft.com/office/drawing/2014/main" id="{F204D72E-958B-4273-C13A-0879BA1EB3ED}"/>
                  </a:ext>
                </a:extLst>
              </p14:cNvPr>
              <p14:cNvContentPartPr/>
              <p14:nvPr/>
            </p14:nvContentPartPr>
            <p14:xfrm>
              <a:off x="5781833" y="1084306"/>
              <a:ext cx="360" cy="360"/>
            </p14:xfrm>
          </p:contentPart>
        </mc:Choice>
        <mc:Fallback>
          <p:pic>
            <p:nvPicPr>
              <p:cNvPr id="18" name="Freihand 17">
                <a:extLst>
                  <a:ext uri="{FF2B5EF4-FFF2-40B4-BE49-F238E27FC236}">
                    <a16:creationId xmlns:a16="http://schemas.microsoft.com/office/drawing/2014/main" id="{F204D72E-958B-4273-C13A-0879BA1EB3ED}"/>
                  </a:ext>
                </a:extLst>
              </p:cNvPr>
              <p:cNvPicPr/>
              <p:nvPr/>
            </p:nvPicPr>
            <p:blipFill>
              <a:blip r:embed="rId5"/>
              <a:stretch>
                <a:fillRect/>
              </a:stretch>
            </p:blipFill>
            <p:spPr>
              <a:xfrm>
                <a:off x="5772833" y="1075306"/>
                <a:ext cx="18000" cy="18000"/>
              </a:xfrm>
              <a:prstGeom prst="rect">
                <a:avLst/>
              </a:prstGeom>
            </p:spPr>
          </p:pic>
        </mc:Fallback>
      </mc:AlternateContent>
      <p:grpSp>
        <p:nvGrpSpPr>
          <p:cNvPr id="14359" name="Gruppieren 30748">
            <a:extLst>
              <a:ext uri="{FF2B5EF4-FFF2-40B4-BE49-F238E27FC236}">
                <a16:creationId xmlns:a16="http://schemas.microsoft.com/office/drawing/2014/main" id="{93863483-9600-CAA9-3834-6E3EC38A1AB1}"/>
              </a:ext>
            </a:extLst>
          </p:cNvPr>
          <p:cNvGrpSpPr>
            <a:grpSpLocks/>
          </p:cNvGrpSpPr>
          <p:nvPr/>
        </p:nvGrpSpPr>
        <p:grpSpPr bwMode="auto">
          <a:xfrm>
            <a:off x="2524125" y="17463"/>
            <a:ext cx="5437188" cy="2519362"/>
            <a:chOff x="2524193" y="17626"/>
            <a:chExt cx="5436360" cy="2519280"/>
          </a:xfrm>
        </p:grpSpPr>
        <mc:AlternateContent xmlns:mc="http://schemas.openxmlformats.org/markup-compatibility/2006">
          <mc:Choice xmlns:p14="http://schemas.microsoft.com/office/powerpoint/2010/main" xmlns:aink="http://schemas.microsoft.com/office/drawing/2016/ink" Requires="p14 aink">
            <p:contentPart p14:bwMode="auto" r:id="rId17">
              <p14:nvContentPartPr>
                <p14:cNvPr id="20" name="Freihand 19">
                  <a:extLst>
                    <a:ext uri="{FF2B5EF4-FFF2-40B4-BE49-F238E27FC236}">
                      <a16:creationId xmlns:a16="http://schemas.microsoft.com/office/drawing/2014/main" id="{84511044-57BD-3A1B-D242-220A25553A2F}"/>
                    </a:ext>
                  </a:extLst>
                </p14:cNvPr>
                <p14:cNvContentPartPr/>
                <p14:nvPr/>
              </p14:nvContentPartPr>
              <p14:xfrm>
                <a:off x="3486833" y="1869826"/>
                <a:ext cx="360" cy="3960"/>
              </p14:xfrm>
            </p:contentPart>
          </mc:Choice>
          <mc:Fallback>
            <p:pic>
              <p:nvPicPr>
                <p:cNvPr id="20" name="Freihand 19">
                  <a:extLst>
                    <a:ext uri="{FF2B5EF4-FFF2-40B4-BE49-F238E27FC236}">
                      <a16:creationId xmlns:a16="http://schemas.microsoft.com/office/drawing/2014/main" id="{84511044-57BD-3A1B-D242-220A25553A2F}"/>
                    </a:ext>
                  </a:extLst>
                </p:cNvPr>
                <p:cNvPicPr/>
                <p:nvPr/>
              </p:nvPicPr>
              <p:blipFill>
                <a:blip r:embed="rId18"/>
                <a:stretch>
                  <a:fillRect/>
                </a:stretch>
              </p:blipFill>
              <p:spPr>
                <a:xfrm>
                  <a:off x="3477833" y="1860826"/>
                  <a:ext cx="18000" cy="216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9">
              <p14:nvContentPartPr>
                <p14:cNvPr id="21" name="Freihand 20">
                  <a:extLst>
                    <a:ext uri="{FF2B5EF4-FFF2-40B4-BE49-F238E27FC236}">
                      <a16:creationId xmlns:a16="http://schemas.microsoft.com/office/drawing/2014/main" id="{4A69C693-381A-DC29-09EB-65174BE12B31}"/>
                    </a:ext>
                  </a:extLst>
                </p14:cNvPr>
                <p14:cNvContentPartPr/>
                <p14:nvPr/>
              </p14:nvContentPartPr>
              <p14:xfrm>
                <a:off x="3495833" y="1756786"/>
                <a:ext cx="3960" cy="360"/>
              </p14:xfrm>
            </p:contentPart>
          </mc:Choice>
          <mc:Fallback>
            <p:pic>
              <p:nvPicPr>
                <p:cNvPr id="21" name="Freihand 20">
                  <a:extLst>
                    <a:ext uri="{FF2B5EF4-FFF2-40B4-BE49-F238E27FC236}">
                      <a16:creationId xmlns:a16="http://schemas.microsoft.com/office/drawing/2014/main" id="{4A69C693-381A-DC29-09EB-65174BE12B31}"/>
                    </a:ext>
                  </a:extLst>
                </p:cNvPr>
                <p:cNvPicPr/>
                <p:nvPr/>
              </p:nvPicPr>
              <p:blipFill>
                <a:blip r:embed="rId20"/>
                <a:stretch>
                  <a:fillRect/>
                </a:stretch>
              </p:blipFill>
              <p:spPr>
                <a:xfrm>
                  <a:off x="3486833" y="1747786"/>
                  <a:ext cx="216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1">
              <p14:nvContentPartPr>
                <p14:cNvPr id="23" name="Freihand 22">
                  <a:extLst>
                    <a:ext uri="{FF2B5EF4-FFF2-40B4-BE49-F238E27FC236}">
                      <a16:creationId xmlns:a16="http://schemas.microsoft.com/office/drawing/2014/main" id="{B6544626-3006-4948-10D6-0D1C39FB02F8}"/>
                    </a:ext>
                  </a:extLst>
                </p14:cNvPr>
                <p14:cNvContentPartPr/>
                <p14:nvPr/>
              </p14:nvContentPartPr>
              <p14:xfrm>
                <a:off x="7960193" y="1541506"/>
                <a:ext cx="360" cy="360"/>
              </p14:xfrm>
            </p:contentPart>
          </mc:Choice>
          <mc:Fallback>
            <p:pic>
              <p:nvPicPr>
                <p:cNvPr id="23" name="Freihand 22">
                  <a:extLst>
                    <a:ext uri="{FF2B5EF4-FFF2-40B4-BE49-F238E27FC236}">
                      <a16:creationId xmlns:a16="http://schemas.microsoft.com/office/drawing/2014/main" id="{B6544626-3006-4948-10D6-0D1C39FB02F8}"/>
                    </a:ext>
                  </a:extLst>
                </p:cNvPr>
                <p:cNvPicPr/>
                <p:nvPr/>
              </p:nvPicPr>
              <p:blipFill>
                <a:blip r:embed="rId22"/>
                <a:stretch>
                  <a:fillRect/>
                </a:stretch>
              </p:blipFill>
              <p:spPr>
                <a:xfrm>
                  <a:off x="7951193" y="153250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3">
              <p14:nvContentPartPr>
                <p14:cNvPr id="24" name="Freihand 23">
                  <a:extLst>
                    <a:ext uri="{FF2B5EF4-FFF2-40B4-BE49-F238E27FC236}">
                      <a16:creationId xmlns:a16="http://schemas.microsoft.com/office/drawing/2014/main" id="{41B810A0-2C7C-5A61-F136-815BE1427892}"/>
                    </a:ext>
                  </a:extLst>
                </p14:cNvPr>
                <p14:cNvContentPartPr/>
                <p14:nvPr/>
              </p14:nvContentPartPr>
              <p14:xfrm>
                <a:off x="7870913" y="2357266"/>
                <a:ext cx="360" cy="24480"/>
              </p14:xfrm>
            </p:contentPart>
          </mc:Choice>
          <mc:Fallback>
            <p:pic>
              <p:nvPicPr>
                <p:cNvPr id="24" name="Freihand 23">
                  <a:extLst>
                    <a:ext uri="{FF2B5EF4-FFF2-40B4-BE49-F238E27FC236}">
                      <a16:creationId xmlns:a16="http://schemas.microsoft.com/office/drawing/2014/main" id="{41B810A0-2C7C-5A61-F136-815BE1427892}"/>
                    </a:ext>
                  </a:extLst>
                </p:cNvPr>
                <p:cNvPicPr/>
                <p:nvPr/>
              </p:nvPicPr>
              <p:blipFill>
                <a:blip r:embed="rId24"/>
                <a:stretch>
                  <a:fillRect/>
                </a:stretch>
              </p:blipFill>
              <p:spPr>
                <a:xfrm>
                  <a:off x="7861913" y="2348266"/>
                  <a:ext cx="18000" cy="421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5">
              <p14:nvContentPartPr>
                <p14:cNvPr id="25" name="Freihand 24">
                  <a:extLst>
                    <a:ext uri="{FF2B5EF4-FFF2-40B4-BE49-F238E27FC236}">
                      <a16:creationId xmlns:a16="http://schemas.microsoft.com/office/drawing/2014/main" id="{4B26C0DB-27A2-DDF0-AE5E-01225DF731C4}"/>
                    </a:ext>
                  </a:extLst>
                </p14:cNvPr>
                <p14:cNvContentPartPr/>
                <p14:nvPr/>
              </p14:nvContentPartPr>
              <p14:xfrm>
                <a:off x="7861553" y="2455906"/>
                <a:ext cx="360" cy="360"/>
              </p14:xfrm>
            </p:contentPart>
          </mc:Choice>
          <mc:Fallback>
            <p:pic>
              <p:nvPicPr>
                <p:cNvPr id="25" name="Freihand 24">
                  <a:extLst>
                    <a:ext uri="{FF2B5EF4-FFF2-40B4-BE49-F238E27FC236}">
                      <a16:creationId xmlns:a16="http://schemas.microsoft.com/office/drawing/2014/main" id="{4B26C0DB-27A2-DDF0-AE5E-01225DF731C4}"/>
                    </a:ext>
                  </a:extLst>
                </p:cNvPr>
                <p:cNvPicPr/>
                <p:nvPr/>
              </p:nvPicPr>
              <p:blipFill>
                <a:blip r:embed="rId26"/>
                <a:stretch>
                  <a:fillRect/>
                </a:stretch>
              </p:blipFill>
              <p:spPr>
                <a:xfrm>
                  <a:off x="7852553" y="244690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7">
              <p14:nvContentPartPr>
                <p14:cNvPr id="26" name="Freihand 25">
                  <a:extLst>
                    <a:ext uri="{FF2B5EF4-FFF2-40B4-BE49-F238E27FC236}">
                      <a16:creationId xmlns:a16="http://schemas.microsoft.com/office/drawing/2014/main" id="{8C0B6422-7832-277C-CACD-6BB4F33F6E74}"/>
                    </a:ext>
                  </a:extLst>
                </p14:cNvPr>
                <p14:cNvContentPartPr/>
                <p14:nvPr/>
              </p14:nvContentPartPr>
              <p14:xfrm>
                <a:off x="7861553" y="2455906"/>
                <a:ext cx="360" cy="360"/>
              </p14:xfrm>
            </p:contentPart>
          </mc:Choice>
          <mc:Fallback>
            <p:pic>
              <p:nvPicPr>
                <p:cNvPr id="26" name="Freihand 25">
                  <a:extLst>
                    <a:ext uri="{FF2B5EF4-FFF2-40B4-BE49-F238E27FC236}">
                      <a16:creationId xmlns:a16="http://schemas.microsoft.com/office/drawing/2014/main" id="{8C0B6422-7832-277C-CACD-6BB4F33F6E74}"/>
                    </a:ext>
                  </a:extLst>
                </p:cNvPr>
                <p:cNvPicPr/>
                <p:nvPr/>
              </p:nvPicPr>
              <p:blipFill>
                <a:blip r:embed="rId28"/>
                <a:stretch>
                  <a:fillRect/>
                </a:stretch>
              </p:blipFill>
              <p:spPr>
                <a:xfrm>
                  <a:off x="7852553" y="244690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9">
              <p14:nvContentPartPr>
                <p14:cNvPr id="28" name="Freihand 27">
                  <a:extLst>
                    <a:ext uri="{FF2B5EF4-FFF2-40B4-BE49-F238E27FC236}">
                      <a16:creationId xmlns:a16="http://schemas.microsoft.com/office/drawing/2014/main" id="{AC072A5E-EF5A-95FF-D2D4-92EF91E1E11C}"/>
                    </a:ext>
                  </a:extLst>
                </p14:cNvPr>
                <p14:cNvContentPartPr/>
                <p14:nvPr/>
              </p14:nvContentPartPr>
              <p14:xfrm>
                <a:off x="4992713" y="1909066"/>
                <a:ext cx="360" cy="360"/>
              </p14:xfrm>
            </p:contentPart>
          </mc:Choice>
          <mc:Fallback>
            <p:pic>
              <p:nvPicPr>
                <p:cNvPr id="28" name="Freihand 27">
                  <a:extLst>
                    <a:ext uri="{FF2B5EF4-FFF2-40B4-BE49-F238E27FC236}">
                      <a16:creationId xmlns:a16="http://schemas.microsoft.com/office/drawing/2014/main" id="{AC072A5E-EF5A-95FF-D2D4-92EF91E1E11C}"/>
                    </a:ext>
                  </a:extLst>
                </p:cNvPr>
                <p:cNvPicPr/>
                <p:nvPr/>
              </p:nvPicPr>
              <p:blipFill>
                <a:blip r:embed="rId30"/>
                <a:stretch>
                  <a:fillRect/>
                </a:stretch>
              </p:blipFill>
              <p:spPr>
                <a:xfrm>
                  <a:off x="4983713" y="190006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31">
              <p14:nvContentPartPr>
                <p14:cNvPr id="29" name="Freihand 28">
                  <a:extLst>
                    <a:ext uri="{FF2B5EF4-FFF2-40B4-BE49-F238E27FC236}">
                      <a16:creationId xmlns:a16="http://schemas.microsoft.com/office/drawing/2014/main" id="{49214AFB-0C1E-5D48-9C84-6D0845E4437E}"/>
                    </a:ext>
                  </a:extLst>
                </p14:cNvPr>
                <p14:cNvContentPartPr/>
                <p14:nvPr/>
              </p14:nvContentPartPr>
              <p14:xfrm>
                <a:off x="4992713" y="1909066"/>
                <a:ext cx="360" cy="360"/>
              </p14:xfrm>
            </p:contentPart>
          </mc:Choice>
          <mc:Fallback>
            <p:pic>
              <p:nvPicPr>
                <p:cNvPr id="29" name="Freihand 28">
                  <a:extLst>
                    <a:ext uri="{FF2B5EF4-FFF2-40B4-BE49-F238E27FC236}">
                      <a16:creationId xmlns:a16="http://schemas.microsoft.com/office/drawing/2014/main" id="{49214AFB-0C1E-5D48-9C84-6D0845E4437E}"/>
                    </a:ext>
                  </a:extLst>
                </p:cNvPr>
                <p:cNvPicPr/>
                <p:nvPr/>
              </p:nvPicPr>
              <p:blipFill>
                <a:blip r:embed="rId32"/>
                <a:stretch>
                  <a:fillRect/>
                </a:stretch>
              </p:blipFill>
              <p:spPr>
                <a:xfrm>
                  <a:off x="4983713" y="190006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33">
              <p14:nvContentPartPr>
                <p14:cNvPr id="30" name="Freihand 29">
                  <a:extLst>
                    <a:ext uri="{FF2B5EF4-FFF2-40B4-BE49-F238E27FC236}">
                      <a16:creationId xmlns:a16="http://schemas.microsoft.com/office/drawing/2014/main" id="{820D5379-CF27-FAB2-4BA8-8338F70257E3}"/>
                    </a:ext>
                  </a:extLst>
                </p14:cNvPr>
                <p14:cNvContentPartPr/>
                <p14:nvPr/>
              </p14:nvContentPartPr>
              <p14:xfrm>
                <a:off x="2533193" y="1828426"/>
                <a:ext cx="3960" cy="360"/>
              </p14:xfrm>
            </p:contentPart>
          </mc:Choice>
          <mc:Fallback>
            <p:pic>
              <p:nvPicPr>
                <p:cNvPr id="30" name="Freihand 29">
                  <a:extLst>
                    <a:ext uri="{FF2B5EF4-FFF2-40B4-BE49-F238E27FC236}">
                      <a16:creationId xmlns:a16="http://schemas.microsoft.com/office/drawing/2014/main" id="{820D5379-CF27-FAB2-4BA8-8338F70257E3}"/>
                    </a:ext>
                  </a:extLst>
                </p:cNvPr>
                <p:cNvPicPr/>
                <p:nvPr/>
              </p:nvPicPr>
              <p:blipFill>
                <a:blip r:embed="rId34"/>
                <a:stretch>
                  <a:fillRect/>
                </a:stretch>
              </p:blipFill>
              <p:spPr>
                <a:xfrm>
                  <a:off x="2524193" y="1819426"/>
                  <a:ext cx="216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35">
              <p14:nvContentPartPr>
                <p14:cNvPr id="31" name="Freihand 30">
                  <a:extLst>
                    <a:ext uri="{FF2B5EF4-FFF2-40B4-BE49-F238E27FC236}">
                      <a16:creationId xmlns:a16="http://schemas.microsoft.com/office/drawing/2014/main" id="{ADD2C370-7F92-40A2-2D7C-C850D2449FBB}"/>
                    </a:ext>
                  </a:extLst>
                </p14:cNvPr>
                <p14:cNvContentPartPr/>
                <p14:nvPr/>
              </p14:nvContentPartPr>
              <p14:xfrm>
                <a:off x="2524193" y="1828426"/>
                <a:ext cx="3960" cy="360"/>
              </p14:xfrm>
            </p:contentPart>
          </mc:Choice>
          <mc:Fallback>
            <p:pic>
              <p:nvPicPr>
                <p:cNvPr id="31" name="Freihand 30">
                  <a:extLst>
                    <a:ext uri="{FF2B5EF4-FFF2-40B4-BE49-F238E27FC236}">
                      <a16:creationId xmlns:a16="http://schemas.microsoft.com/office/drawing/2014/main" id="{ADD2C370-7F92-40A2-2D7C-C850D2449FBB}"/>
                    </a:ext>
                  </a:extLst>
                </p:cNvPr>
                <p:cNvPicPr/>
                <p:nvPr/>
              </p:nvPicPr>
              <p:blipFill>
                <a:blip r:embed="rId36"/>
                <a:stretch>
                  <a:fillRect/>
                </a:stretch>
              </p:blipFill>
              <p:spPr>
                <a:xfrm>
                  <a:off x="2515193" y="1819426"/>
                  <a:ext cx="216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37">
              <p14:nvContentPartPr>
                <p14:cNvPr id="2" name="Freihand 30731">
                  <a:extLst>
                    <a:ext uri="{FF2B5EF4-FFF2-40B4-BE49-F238E27FC236}">
                      <a16:creationId xmlns:a16="http://schemas.microsoft.com/office/drawing/2014/main" id="{FA41FF7A-81EF-4106-5BF8-D87D956FD252}"/>
                    </a:ext>
                  </a:extLst>
                </p14:cNvPr>
                <p14:cNvContentPartPr/>
                <p14:nvPr/>
              </p14:nvContentPartPr>
              <p14:xfrm>
                <a:off x="5710193" y="17626"/>
                <a:ext cx="360" cy="360"/>
              </p14:xfrm>
            </p:contentPart>
          </mc:Choice>
          <mc:Fallback>
            <p:pic>
              <p:nvPicPr>
                <p:cNvPr id="2" name="Freihand 30731">
                  <a:extLst>
                    <a:ext uri="{FF2B5EF4-FFF2-40B4-BE49-F238E27FC236}">
                      <a16:creationId xmlns:a16="http://schemas.microsoft.com/office/drawing/2014/main" id="{FA41FF7A-81EF-4106-5BF8-D87D956FD252}"/>
                    </a:ext>
                  </a:extLst>
                </p:cNvPr>
                <p:cNvPicPr/>
                <p:nvPr/>
              </p:nvPicPr>
              <p:blipFill>
                <a:blip r:embed="rId38"/>
                <a:stretch>
                  <a:fillRect/>
                </a:stretch>
              </p:blipFill>
              <p:spPr>
                <a:xfrm>
                  <a:off x="5701193" y="862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39">
              <p14:nvContentPartPr>
                <p14:cNvPr id="30734" name="Freihand 30733">
                  <a:extLst>
                    <a:ext uri="{FF2B5EF4-FFF2-40B4-BE49-F238E27FC236}">
                      <a16:creationId xmlns:a16="http://schemas.microsoft.com/office/drawing/2014/main" id="{D844D98F-4272-2711-837B-068CF7E44208}"/>
                    </a:ext>
                  </a:extLst>
                </p14:cNvPr>
                <p14:cNvContentPartPr/>
                <p14:nvPr/>
              </p14:nvContentPartPr>
              <p14:xfrm>
                <a:off x="5710193" y="17626"/>
                <a:ext cx="360" cy="360"/>
              </p14:xfrm>
            </p:contentPart>
          </mc:Choice>
          <mc:Fallback>
            <p:pic>
              <p:nvPicPr>
                <p:cNvPr id="30734" name="Freihand 30733">
                  <a:extLst>
                    <a:ext uri="{FF2B5EF4-FFF2-40B4-BE49-F238E27FC236}">
                      <a16:creationId xmlns:a16="http://schemas.microsoft.com/office/drawing/2014/main" id="{D844D98F-4272-2711-837B-068CF7E44208}"/>
                    </a:ext>
                  </a:extLst>
                </p:cNvPr>
                <p:cNvPicPr/>
                <p:nvPr/>
              </p:nvPicPr>
              <p:blipFill>
                <a:blip r:embed="rId40"/>
                <a:stretch>
                  <a:fillRect/>
                </a:stretch>
              </p:blipFill>
              <p:spPr>
                <a:xfrm>
                  <a:off x="5701193" y="862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41">
              <p14:nvContentPartPr>
                <p14:cNvPr id="30736" name="Freihand 30735">
                  <a:extLst>
                    <a:ext uri="{FF2B5EF4-FFF2-40B4-BE49-F238E27FC236}">
                      <a16:creationId xmlns:a16="http://schemas.microsoft.com/office/drawing/2014/main" id="{37F81CEE-633F-4385-6905-AD9FDEAA2C23}"/>
                    </a:ext>
                  </a:extLst>
                </p14:cNvPr>
                <p14:cNvContentPartPr/>
                <p14:nvPr/>
              </p14:nvContentPartPr>
              <p14:xfrm>
                <a:off x="5710193" y="17626"/>
                <a:ext cx="360" cy="360"/>
              </p14:xfrm>
            </p:contentPart>
          </mc:Choice>
          <mc:Fallback>
            <p:pic>
              <p:nvPicPr>
                <p:cNvPr id="30736" name="Freihand 30735">
                  <a:extLst>
                    <a:ext uri="{FF2B5EF4-FFF2-40B4-BE49-F238E27FC236}">
                      <a16:creationId xmlns:a16="http://schemas.microsoft.com/office/drawing/2014/main" id="{37F81CEE-633F-4385-6905-AD9FDEAA2C23}"/>
                    </a:ext>
                  </a:extLst>
                </p:cNvPr>
                <p:cNvPicPr/>
                <p:nvPr/>
              </p:nvPicPr>
              <p:blipFill>
                <a:blip r:embed="rId42"/>
                <a:stretch>
                  <a:fillRect/>
                </a:stretch>
              </p:blipFill>
              <p:spPr>
                <a:xfrm>
                  <a:off x="5701193" y="862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43">
              <p14:nvContentPartPr>
                <p14:cNvPr id="30738" name="Freihand 30737">
                  <a:extLst>
                    <a:ext uri="{FF2B5EF4-FFF2-40B4-BE49-F238E27FC236}">
                      <a16:creationId xmlns:a16="http://schemas.microsoft.com/office/drawing/2014/main" id="{0599EFFF-6FA1-B1F7-CA02-9296B16E5D22}"/>
                    </a:ext>
                  </a:extLst>
                </p14:cNvPr>
                <p14:cNvContentPartPr/>
                <p14:nvPr/>
              </p14:nvContentPartPr>
              <p14:xfrm>
                <a:off x="4410593" y="2536546"/>
                <a:ext cx="360" cy="360"/>
              </p14:xfrm>
            </p:contentPart>
          </mc:Choice>
          <mc:Fallback>
            <p:pic>
              <p:nvPicPr>
                <p:cNvPr id="30738" name="Freihand 30737">
                  <a:extLst>
                    <a:ext uri="{FF2B5EF4-FFF2-40B4-BE49-F238E27FC236}">
                      <a16:creationId xmlns:a16="http://schemas.microsoft.com/office/drawing/2014/main" id="{0599EFFF-6FA1-B1F7-CA02-9296B16E5D22}"/>
                    </a:ext>
                  </a:extLst>
                </p:cNvPr>
                <p:cNvPicPr/>
                <p:nvPr/>
              </p:nvPicPr>
              <p:blipFill>
                <a:blip r:embed="rId44"/>
                <a:stretch>
                  <a:fillRect/>
                </a:stretch>
              </p:blipFill>
              <p:spPr>
                <a:xfrm>
                  <a:off x="4401593" y="252754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45">
              <p14:nvContentPartPr>
                <p14:cNvPr id="30739" name="Freihand 30738">
                  <a:extLst>
                    <a:ext uri="{FF2B5EF4-FFF2-40B4-BE49-F238E27FC236}">
                      <a16:creationId xmlns:a16="http://schemas.microsoft.com/office/drawing/2014/main" id="{E31CCA8D-9790-009B-757C-B63575B18D1E}"/>
                    </a:ext>
                  </a:extLst>
                </p14:cNvPr>
                <p14:cNvContentPartPr/>
                <p14:nvPr/>
              </p14:nvContentPartPr>
              <p14:xfrm>
                <a:off x="4410593" y="2536546"/>
                <a:ext cx="360" cy="360"/>
              </p14:xfrm>
            </p:contentPart>
          </mc:Choice>
          <mc:Fallback>
            <p:pic>
              <p:nvPicPr>
                <p:cNvPr id="30739" name="Freihand 30738">
                  <a:extLst>
                    <a:ext uri="{FF2B5EF4-FFF2-40B4-BE49-F238E27FC236}">
                      <a16:creationId xmlns:a16="http://schemas.microsoft.com/office/drawing/2014/main" id="{E31CCA8D-9790-009B-757C-B63575B18D1E}"/>
                    </a:ext>
                  </a:extLst>
                </p:cNvPr>
                <p:cNvPicPr/>
                <p:nvPr/>
              </p:nvPicPr>
              <p:blipFill>
                <a:blip r:embed="rId46"/>
                <a:stretch>
                  <a:fillRect/>
                </a:stretch>
              </p:blipFill>
              <p:spPr>
                <a:xfrm>
                  <a:off x="4401593" y="252754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47">
              <p14:nvContentPartPr>
                <p14:cNvPr id="30740" name="Freihand 30739">
                  <a:extLst>
                    <a:ext uri="{FF2B5EF4-FFF2-40B4-BE49-F238E27FC236}">
                      <a16:creationId xmlns:a16="http://schemas.microsoft.com/office/drawing/2014/main" id="{1EC56729-423A-6CC8-2BA4-85BE18849457}"/>
                    </a:ext>
                  </a:extLst>
                </p14:cNvPr>
                <p14:cNvContentPartPr/>
                <p14:nvPr/>
              </p14:nvContentPartPr>
              <p14:xfrm>
                <a:off x="4410593" y="2536546"/>
                <a:ext cx="360" cy="360"/>
              </p14:xfrm>
            </p:contentPart>
          </mc:Choice>
          <mc:Fallback>
            <p:pic>
              <p:nvPicPr>
                <p:cNvPr id="30740" name="Freihand 30739">
                  <a:extLst>
                    <a:ext uri="{FF2B5EF4-FFF2-40B4-BE49-F238E27FC236}">
                      <a16:creationId xmlns:a16="http://schemas.microsoft.com/office/drawing/2014/main" id="{1EC56729-423A-6CC8-2BA4-85BE18849457}"/>
                    </a:ext>
                  </a:extLst>
                </p:cNvPr>
                <p:cNvPicPr/>
                <p:nvPr/>
              </p:nvPicPr>
              <p:blipFill>
                <a:blip r:embed="rId48"/>
                <a:stretch>
                  <a:fillRect/>
                </a:stretch>
              </p:blipFill>
              <p:spPr>
                <a:xfrm>
                  <a:off x="4401593" y="252754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49">
              <p14:nvContentPartPr>
                <p14:cNvPr id="30742" name="Freihand 30741">
                  <a:extLst>
                    <a:ext uri="{FF2B5EF4-FFF2-40B4-BE49-F238E27FC236}">
                      <a16:creationId xmlns:a16="http://schemas.microsoft.com/office/drawing/2014/main" id="{80839591-8DA0-EC2B-E0C2-7AEC6360DB29}"/>
                    </a:ext>
                  </a:extLst>
                </p14:cNvPr>
                <p14:cNvContentPartPr/>
                <p14:nvPr/>
              </p14:nvContentPartPr>
              <p14:xfrm>
                <a:off x="4141313" y="2375266"/>
                <a:ext cx="360" cy="360"/>
              </p14:xfrm>
            </p:contentPart>
          </mc:Choice>
          <mc:Fallback>
            <p:pic>
              <p:nvPicPr>
                <p:cNvPr id="30742" name="Freihand 30741">
                  <a:extLst>
                    <a:ext uri="{FF2B5EF4-FFF2-40B4-BE49-F238E27FC236}">
                      <a16:creationId xmlns:a16="http://schemas.microsoft.com/office/drawing/2014/main" id="{80839591-8DA0-EC2B-E0C2-7AEC6360DB29}"/>
                    </a:ext>
                  </a:extLst>
                </p:cNvPr>
                <p:cNvPicPr/>
                <p:nvPr/>
              </p:nvPicPr>
              <p:blipFill>
                <a:blip r:embed="rId50"/>
                <a:stretch>
                  <a:fillRect/>
                </a:stretch>
              </p:blipFill>
              <p:spPr>
                <a:xfrm>
                  <a:off x="4132313" y="236626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51">
              <p14:nvContentPartPr>
                <p14:cNvPr id="30743" name="Freihand 30742">
                  <a:extLst>
                    <a:ext uri="{FF2B5EF4-FFF2-40B4-BE49-F238E27FC236}">
                      <a16:creationId xmlns:a16="http://schemas.microsoft.com/office/drawing/2014/main" id="{29966B7A-FA82-8CEB-B4A5-BAE9360F870A}"/>
                    </a:ext>
                  </a:extLst>
                </p14:cNvPr>
                <p14:cNvContentPartPr/>
                <p14:nvPr/>
              </p14:nvContentPartPr>
              <p14:xfrm>
                <a:off x="4141313" y="2375266"/>
                <a:ext cx="360" cy="360"/>
              </p14:xfrm>
            </p:contentPart>
          </mc:Choice>
          <mc:Fallback>
            <p:pic>
              <p:nvPicPr>
                <p:cNvPr id="30743" name="Freihand 30742">
                  <a:extLst>
                    <a:ext uri="{FF2B5EF4-FFF2-40B4-BE49-F238E27FC236}">
                      <a16:creationId xmlns:a16="http://schemas.microsoft.com/office/drawing/2014/main" id="{29966B7A-FA82-8CEB-B4A5-BAE9360F870A}"/>
                    </a:ext>
                  </a:extLst>
                </p:cNvPr>
                <p:cNvPicPr/>
                <p:nvPr/>
              </p:nvPicPr>
              <p:blipFill>
                <a:blip r:embed="rId52"/>
                <a:stretch>
                  <a:fillRect/>
                </a:stretch>
              </p:blipFill>
              <p:spPr>
                <a:xfrm>
                  <a:off x="4132313" y="236626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53">
              <p14:nvContentPartPr>
                <p14:cNvPr id="30745" name="Freihand 30744">
                  <a:extLst>
                    <a:ext uri="{FF2B5EF4-FFF2-40B4-BE49-F238E27FC236}">
                      <a16:creationId xmlns:a16="http://schemas.microsoft.com/office/drawing/2014/main" id="{69EBC171-E9D7-E07D-E109-6FB7BDE4CACB}"/>
                    </a:ext>
                  </a:extLst>
                </p14:cNvPr>
                <p14:cNvContentPartPr/>
                <p14:nvPr/>
              </p14:nvContentPartPr>
              <p14:xfrm>
                <a:off x="4329593" y="1873426"/>
                <a:ext cx="360" cy="360"/>
              </p14:xfrm>
            </p:contentPart>
          </mc:Choice>
          <mc:Fallback>
            <p:pic>
              <p:nvPicPr>
                <p:cNvPr id="30745" name="Freihand 30744">
                  <a:extLst>
                    <a:ext uri="{FF2B5EF4-FFF2-40B4-BE49-F238E27FC236}">
                      <a16:creationId xmlns:a16="http://schemas.microsoft.com/office/drawing/2014/main" id="{69EBC171-E9D7-E07D-E109-6FB7BDE4CACB}"/>
                    </a:ext>
                  </a:extLst>
                </p:cNvPr>
                <p:cNvPicPr/>
                <p:nvPr/>
              </p:nvPicPr>
              <p:blipFill>
                <a:blip r:embed="rId54"/>
                <a:stretch>
                  <a:fillRect/>
                </a:stretch>
              </p:blipFill>
              <p:spPr>
                <a:xfrm>
                  <a:off x="4320593" y="186442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55">
              <p14:nvContentPartPr>
                <p14:cNvPr id="30746" name="Freihand 30745">
                  <a:extLst>
                    <a:ext uri="{FF2B5EF4-FFF2-40B4-BE49-F238E27FC236}">
                      <a16:creationId xmlns:a16="http://schemas.microsoft.com/office/drawing/2014/main" id="{E532F35E-6C35-4624-6C33-B5BF14AFB76B}"/>
                    </a:ext>
                  </a:extLst>
                </p14:cNvPr>
                <p14:cNvContentPartPr/>
                <p14:nvPr/>
              </p14:nvContentPartPr>
              <p14:xfrm>
                <a:off x="4329593" y="1873426"/>
                <a:ext cx="360" cy="360"/>
              </p14:xfrm>
            </p:contentPart>
          </mc:Choice>
          <mc:Fallback>
            <p:pic>
              <p:nvPicPr>
                <p:cNvPr id="30746" name="Freihand 30745">
                  <a:extLst>
                    <a:ext uri="{FF2B5EF4-FFF2-40B4-BE49-F238E27FC236}">
                      <a16:creationId xmlns:a16="http://schemas.microsoft.com/office/drawing/2014/main" id="{E532F35E-6C35-4624-6C33-B5BF14AFB76B}"/>
                    </a:ext>
                  </a:extLst>
                </p:cNvPr>
                <p:cNvPicPr/>
                <p:nvPr/>
              </p:nvPicPr>
              <p:blipFill>
                <a:blip r:embed="rId56"/>
                <a:stretch>
                  <a:fillRect/>
                </a:stretch>
              </p:blipFill>
              <p:spPr>
                <a:xfrm>
                  <a:off x="4320593" y="1864426"/>
                  <a:ext cx="18000" cy="1800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Requires="p14 aink">
          <p:contentPart p14:bwMode="auto" r:id="rId57">
            <p14:nvContentPartPr>
              <p14:cNvPr id="30750" name="Freihand 30749">
                <a:extLst>
                  <a:ext uri="{FF2B5EF4-FFF2-40B4-BE49-F238E27FC236}">
                    <a16:creationId xmlns:a16="http://schemas.microsoft.com/office/drawing/2014/main" id="{09747071-F14B-C6B8-52F3-94FFB57F4921}"/>
                  </a:ext>
                </a:extLst>
              </p14:cNvPr>
              <p14:cNvContentPartPr/>
              <p14:nvPr/>
            </p14:nvContentPartPr>
            <p14:xfrm>
              <a:off x="6606593" y="1281586"/>
              <a:ext cx="360" cy="360"/>
            </p14:xfrm>
          </p:contentPart>
        </mc:Choice>
        <mc:Fallback>
          <p:pic>
            <p:nvPicPr>
              <p:cNvPr id="30750" name="Freihand 30749">
                <a:extLst>
                  <a:ext uri="{FF2B5EF4-FFF2-40B4-BE49-F238E27FC236}">
                    <a16:creationId xmlns:a16="http://schemas.microsoft.com/office/drawing/2014/main" id="{09747071-F14B-C6B8-52F3-94FFB57F4921}"/>
                  </a:ext>
                </a:extLst>
              </p:cNvPr>
              <p:cNvPicPr/>
              <p:nvPr/>
            </p:nvPicPr>
            <p:blipFill>
              <a:blip r:embed="rId58"/>
              <a:stretch>
                <a:fillRect/>
              </a:stretch>
            </p:blipFill>
            <p:spPr>
              <a:xfrm>
                <a:off x="6597593" y="1272586"/>
                <a:ext cx="18000" cy="18000"/>
              </a:xfrm>
              <a:prstGeom prst="rect">
                <a:avLst/>
              </a:prstGeom>
            </p:spPr>
          </p:pic>
        </mc:Fallback>
      </mc:AlternateContent>
      <p:cxnSp>
        <p:nvCxnSpPr>
          <p:cNvPr id="14361" name="Gerader Verbinder 5">
            <a:extLst>
              <a:ext uri="{FF2B5EF4-FFF2-40B4-BE49-F238E27FC236}">
                <a16:creationId xmlns:a16="http://schemas.microsoft.com/office/drawing/2014/main" id="{2B5328CF-80EE-E492-090E-295F01E608A1}"/>
              </a:ext>
            </a:extLst>
          </p:cNvPr>
          <p:cNvCxnSpPr>
            <a:cxnSpLocks noChangeShapeType="1"/>
          </p:cNvCxnSpPr>
          <p:nvPr/>
        </p:nvCxnSpPr>
        <p:spPr bwMode="auto">
          <a:xfrm>
            <a:off x="5757863" y="-136525"/>
            <a:ext cx="363537" cy="6994525"/>
          </a:xfrm>
          <a:prstGeom prst="line">
            <a:avLst/>
          </a:prstGeom>
          <a:noFill/>
          <a:ln w="508000" algn="ctr">
            <a:solidFill>
              <a:srgbClr val="7030A0"/>
            </a:solidFill>
            <a:round/>
            <a:headEnd/>
            <a:tailEnd/>
          </a:ln>
          <a:extLst>
            <a:ext uri="{909E8E84-426E-40DD-AFC4-6F175D3DCCD1}">
              <a14:hiddenFill xmlns:a14="http://schemas.microsoft.com/office/drawing/2010/main">
                <a:noFill/>
              </a14:hiddenFill>
            </a:ext>
          </a:extLst>
        </p:spPr>
      </p:cxnSp>
      <p:cxnSp>
        <p:nvCxnSpPr>
          <p:cNvPr id="14362" name="Gerader Verbinder 18">
            <a:extLst>
              <a:ext uri="{FF2B5EF4-FFF2-40B4-BE49-F238E27FC236}">
                <a16:creationId xmlns:a16="http://schemas.microsoft.com/office/drawing/2014/main" id="{4711152A-D3EA-DF70-2A20-EE408B1E9004}"/>
              </a:ext>
            </a:extLst>
          </p:cNvPr>
          <p:cNvCxnSpPr>
            <a:cxnSpLocks noChangeShapeType="1"/>
          </p:cNvCxnSpPr>
          <p:nvPr/>
        </p:nvCxnSpPr>
        <p:spPr bwMode="auto">
          <a:xfrm flipV="1">
            <a:off x="4295775" y="2132013"/>
            <a:ext cx="3140075" cy="34925"/>
          </a:xfrm>
          <a:prstGeom prst="line">
            <a:avLst/>
          </a:prstGeom>
          <a:noFill/>
          <a:ln w="508000" algn="ctr">
            <a:solidFill>
              <a:srgbClr val="7030A0"/>
            </a:solidFill>
            <a:round/>
            <a:headEnd/>
            <a:tailEnd/>
          </a:ln>
          <a:extLst>
            <a:ext uri="{909E8E84-426E-40DD-AFC4-6F175D3DCCD1}">
              <a14:hiddenFill xmlns:a14="http://schemas.microsoft.com/office/drawing/2010/main">
                <a:noFill/>
              </a14:hiddenFill>
            </a:ext>
          </a:extLst>
        </p:spPr>
      </p:cxnSp>
      <p:sp>
        <p:nvSpPr>
          <p:cNvPr id="14363" name="Textfeld 4">
            <a:extLst>
              <a:ext uri="{FF2B5EF4-FFF2-40B4-BE49-F238E27FC236}">
                <a16:creationId xmlns:a16="http://schemas.microsoft.com/office/drawing/2014/main" id="{D7ED85ED-76DE-8F2C-8EE4-3BD22AC8B4D3}"/>
              </a:ext>
            </a:extLst>
          </p:cNvPr>
          <p:cNvSpPr txBox="1">
            <a:spLocks noChangeArrowheads="1"/>
          </p:cNvSpPr>
          <p:nvPr/>
        </p:nvSpPr>
        <p:spPr bwMode="auto">
          <a:xfrm>
            <a:off x="2339975" y="4497388"/>
            <a:ext cx="74961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4400">
                <a:solidFill>
                  <a:srgbClr val="FFFF00"/>
                </a:solidFill>
              </a:rPr>
              <a:t>Levitikus –</a:t>
            </a:r>
          </a:p>
          <a:p>
            <a:pPr algn="ctr">
              <a:spcBef>
                <a:spcPct val="0"/>
              </a:spcBef>
              <a:buFontTx/>
              <a:buNone/>
            </a:pPr>
            <a:r>
              <a:rPr lang="de-CH" altLang="de-DE" sz="4400">
                <a:solidFill>
                  <a:srgbClr val="FFFF00"/>
                </a:solidFill>
              </a:rPr>
              <a:t>durch Jesus am Kreuz erfüllt</a:t>
            </a:r>
            <a:r>
              <a:rPr lang="de-CH" altLang="de-DE" sz="4400">
                <a:solidFill>
                  <a:schemeClr val="bg1"/>
                </a:solidFill>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m Tag von Kippur – Im Kriegseinsatz auf den Golanhöhen | Die Nacht der  lebenden Texte">
            <a:extLst>
              <a:ext uri="{FF2B5EF4-FFF2-40B4-BE49-F238E27FC236}">
                <a16:creationId xmlns:a16="http://schemas.microsoft.com/office/drawing/2014/main" id="{DC421B38-C557-55D4-046A-03A879C78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6350"/>
            <a:ext cx="9742488"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a:extLst>
              <a:ext uri="{FF2B5EF4-FFF2-40B4-BE49-F238E27FC236}">
                <a16:creationId xmlns:a16="http://schemas.microsoft.com/office/drawing/2014/main" id="{F24713E5-50EC-1AB5-619B-BC79A20AF069}"/>
              </a:ext>
            </a:extLst>
          </p:cNvPr>
          <p:cNvSpPr>
            <a:spLocks noChangeArrowheads="1"/>
          </p:cNvSpPr>
          <p:nvPr/>
        </p:nvSpPr>
        <p:spPr bwMode="auto">
          <a:xfrm>
            <a:off x="1522413" y="26495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6388" name="Group 3">
            <a:extLst>
              <a:ext uri="{FF2B5EF4-FFF2-40B4-BE49-F238E27FC236}">
                <a16:creationId xmlns:a16="http://schemas.microsoft.com/office/drawing/2014/main" id="{91576291-DF97-58C2-1C27-CAF88DF112C3}"/>
              </a:ext>
            </a:extLst>
          </p:cNvPr>
          <p:cNvGrpSpPr>
            <a:grpSpLocks/>
          </p:cNvGrpSpPr>
          <p:nvPr/>
        </p:nvGrpSpPr>
        <p:grpSpPr bwMode="auto">
          <a:xfrm>
            <a:off x="4579938" y="2635250"/>
            <a:ext cx="3032125" cy="1570038"/>
            <a:chOff x="0" y="4320"/>
            <a:chExt cx="1910" cy="989"/>
          </a:xfrm>
        </p:grpSpPr>
        <p:sp>
          <p:nvSpPr>
            <p:cNvPr id="16395" name="Rectangle 4">
              <a:extLst>
                <a:ext uri="{FF2B5EF4-FFF2-40B4-BE49-F238E27FC236}">
                  <a16:creationId xmlns:a16="http://schemas.microsoft.com/office/drawing/2014/main" id="{698F1471-1BC0-EC85-634A-DD9F68BF3EB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6396" name="Rectangle 5">
              <a:extLst>
                <a:ext uri="{FF2B5EF4-FFF2-40B4-BE49-F238E27FC236}">
                  <a16:creationId xmlns:a16="http://schemas.microsoft.com/office/drawing/2014/main" id="{6BF76E6E-E1A6-1704-605A-DD76E52AFF4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6389" name="Rectangle 6">
            <a:extLst>
              <a:ext uri="{FF2B5EF4-FFF2-40B4-BE49-F238E27FC236}">
                <a16:creationId xmlns:a16="http://schemas.microsoft.com/office/drawing/2014/main" id="{54FD05A2-8A08-20E4-20BF-5768CF3DC58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6390" name="Rectangle 7">
            <a:extLst>
              <a:ext uri="{FF2B5EF4-FFF2-40B4-BE49-F238E27FC236}">
                <a16:creationId xmlns:a16="http://schemas.microsoft.com/office/drawing/2014/main" id="{443F308E-BC22-E9A2-578D-4F3ABA9795E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6391" name="AutoShape 10" descr="Bildergebnis für lepramission schweiz">
            <a:extLst>
              <a:ext uri="{FF2B5EF4-FFF2-40B4-BE49-F238E27FC236}">
                <a16:creationId xmlns:a16="http://schemas.microsoft.com/office/drawing/2014/main" id="{C777074E-41E1-0AFB-2174-888A30852BEE}"/>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6392" name="AutoShape 12" descr="Bildergebnis für lepramission schweiz">
            <a:extLst>
              <a:ext uri="{FF2B5EF4-FFF2-40B4-BE49-F238E27FC236}">
                <a16:creationId xmlns:a16="http://schemas.microsoft.com/office/drawing/2014/main" id="{11CC1C4C-809B-009E-1C1A-64D4E086883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6393" name="Textfeld 2">
            <a:extLst>
              <a:ext uri="{FF2B5EF4-FFF2-40B4-BE49-F238E27FC236}">
                <a16:creationId xmlns:a16="http://schemas.microsoft.com/office/drawing/2014/main" id="{B77E81B3-8A9A-1630-474C-9BDBC33B52F9}"/>
              </a:ext>
            </a:extLst>
          </p:cNvPr>
          <p:cNvSpPr txBox="1">
            <a:spLocks noChangeArrowheads="1"/>
          </p:cNvSpPr>
          <p:nvPr/>
        </p:nvSpPr>
        <p:spPr bwMode="auto">
          <a:xfrm>
            <a:off x="2955925" y="6253163"/>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https://dienachtderlebendentexte.wordpress.com/2022/07/20/am-tag-von-kippur</a:t>
            </a:r>
            <a:r>
              <a:rPr lang="de-CH" altLang="de-DE" sz="1000"/>
              <a:t>/</a:t>
            </a:r>
          </a:p>
        </p:txBody>
      </p:sp>
      <p:sp>
        <p:nvSpPr>
          <p:cNvPr id="16394" name="Textfeld 3">
            <a:extLst>
              <a:ext uri="{FF2B5EF4-FFF2-40B4-BE49-F238E27FC236}">
                <a16:creationId xmlns:a16="http://schemas.microsoft.com/office/drawing/2014/main" id="{103BC8CD-BEAD-3763-EA5D-D6E11D654A2B}"/>
              </a:ext>
            </a:extLst>
          </p:cNvPr>
          <p:cNvSpPr txBox="1">
            <a:spLocks noChangeArrowheads="1"/>
          </p:cNvSpPr>
          <p:nvPr/>
        </p:nvSpPr>
        <p:spPr bwMode="auto">
          <a:xfrm>
            <a:off x="10417175" y="3844925"/>
            <a:ext cx="15113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2000"/>
              <a:t>Der Krieg kostete ca. 2700 Israeli das Leben und </a:t>
            </a:r>
          </a:p>
          <a:p>
            <a:pPr>
              <a:spcBef>
                <a:spcPct val="0"/>
              </a:spcBef>
              <a:buFontTx/>
              <a:buNone/>
            </a:pPr>
            <a:r>
              <a:rPr lang="de-CH" altLang="de-DE" sz="2000"/>
              <a:t>ca 21’000 Tote auf Seiten der Araber</a:t>
            </a:r>
          </a:p>
          <a:p>
            <a:pPr>
              <a:spcBef>
                <a:spcPct val="0"/>
              </a:spcBef>
              <a:buFontTx/>
              <a:buNone/>
            </a:pPr>
            <a:endParaRPr lang="de-CH" altLang="de-DE" sz="2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C9FF0B4-6A35-627B-EDD4-22C1556933B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8435" name="Rectangle 4">
            <a:extLst>
              <a:ext uri="{FF2B5EF4-FFF2-40B4-BE49-F238E27FC236}">
                <a16:creationId xmlns:a16="http://schemas.microsoft.com/office/drawing/2014/main" id="{17520BD6-35D6-214E-0D09-2AE22A30D63C}"/>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8436" name="Rectangle 6">
            <a:extLst>
              <a:ext uri="{FF2B5EF4-FFF2-40B4-BE49-F238E27FC236}">
                <a16:creationId xmlns:a16="http://schemas.microsoft.com/office/drawing/2014/main" id="{EE5E9010-2016-1F4C-3942-E186CDBAE21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8437" name="Rectangle 7">
            <a:extLst>
              <a:ext uri="{FF2B5EF4-FFF2-40B4-BE49-F238E27FC236}">
                <a16:creationId xmlns:a16="http://schemas.microsoft.com/office/drawing/2014/main" id="{54A863B7-9AF6-9D61-515E-6BB864AD0E7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8438" name="AutoShape 10" descr="Bildergebnis für lepramission schweiz">
            <a:extLst>
              <a:ext uri="{FF2B5EF4-FFF2-40B4-BE49-F238E27FC236}">
                <a16:creationId xmlns:a16="http://schemas.microsoft.com/office/drawing/2014/main" id="{47C784D4-7E6A-0B37-91EB-6F7AF3CD291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8439" name="AutoShape 12" descr="Bildergebnis für lepramission schweiz">
            <a:extLst>
              <a:ext uri="{FF2B5EF4-FFF2-40B4-BE49-F238E27FC236}">
                <a16:creationId xmlns:a16="http://schemas.microsoft.com/office/drawing/2014/main" id="{E7448B8B-673C-AC7E-F4E0-DDCA777104F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8440" name="Textfeld 2">
            <a:extLst>
              <a:ext uri="{FF2B5EF4-FFF2-40B4-BE49-F238E27FC236}">
                <a16:creationId xmlns:a16="http://schemas.microsoft.com/office/drawing/2014/main" id="{85ADC923-6831-8391-C187-BD5B22EAB199}"/>
              </a:ext>
            </a:extLst>
          </p:cNvPr>
          <p:cNvSpPr txBox="1">
            <a:spLocks noChangeArrowheads="1"/>
          </p:cNvSpPr>
          <p:nvPr/>
        </p:nvSpPr>
        <p:spPr bwMode="auto">
          <a:xfrm>
            <a:off x="2955925" y="63007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t>https://en.wikipedia.org/wiki/Leviticus_18.</a:t>
            </a:r>
          </a:p>
        </p:txBody>
      </p:sp>
      <p:sp>
        <p:nvSpPr>
          <p:cNvPr id="18441" name="Textfeld 11">
            <a:extLst>
              <a:ext uri="{FF2B5EF4-FFF2-40B4-BE49-F238E27FC236}">
                <a16:creationId xmlns:a16="http://schemas.microsoft.com/office/drawing/2014/main" id="{B5B6CFEA-86FA-38C9-E078-5A4117DC49AD}"/>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sp>
        <p:nvSpPr>
          <p:cNvPr id="18442" name="Textfeld 2">
            <a:extLst>
              <a:ext uri="{FF2B5EF4-FFF2-40B4-BE49-F238E27FC236}">
                <a16:creationId xmlns:a16="http://schemas.microsoft.com/office/drawing/2014/main" id="{4B2FCFC5-DEFA-6094-B427-C83A9FD08118}"/>
              </a:ext>
            </a:extLst>
          </p:cNvPr>
          <p:cNvSpPr txBox="1">
            <a:spLocks noChangeArrowheads="1"/>
          </p:cNvSpPr>
          <p:nvPr/>
        </p:nvSpPr>
        <p:spPr bwMode="auto">
          <a:xfrm>
            <a:off x="2817813" y="63055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https://karrierebibel.de/suendenbock/</a:t>
            </a:r>
          </a:p>
        </p:txBody>
      </p:sp>
      <p:pic>
        <p:nvPicPr>
          <p:cNvPr id="18443" name="Picture 15" descr="Scapegoat, Scapegoating, and Scapegoat Theory">
            <a:extLst>
              <a:ext uri="{FF2B5EF4-FFF2-40B4-BE49-F238E27FC236}">
                <a16:creationId xmlns:a16="http://schemas.microsoft.com/office/drawing/2014/main" id="{360E1234-6693-7C1B-1504-BCFC6DF71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0"/>
            <a:ext cx="10245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Textfeld 4">
            <a:extLst>
              <a:ext uri="{FF2B5EF4-FFF2-40B4-BE49-F238E27FC236}">
                <a16:creationId xmlns:a16="http://schemas.microsoft.com/office/drawing/2014/main" id="{7B58AB84-03FD-94CD-701F-01F8D03C8D55}"/>
              </a:ext>
            </a:extLst>
          </p:cNvPr>
          <p:cNvSpPr txBox="1">
            <a:spLocks noChangeArrowheads="1"/>
          </p:cNvSpPr>
          <p:nvPr/>
        </p:nvSpPr>
        <p:spPr bwMode="auto">
          <a:xfrm>
            <a:off x="3159125" y="63214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https://www.thoughtco.com/scapegoat-definition-3026572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A00BCE2-3598-8C9F-6128-1410C17E7D88}"/>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0483" name="Group 3">
            <a:extLst>
              <a:ext uri="{FF2B5EF4-FFF2-40B4-BE49-F238E27FC236}">
                <a16:creationId xmlns:a16="http://schemas.microsoft.com/office/drawing/2014/main" id="{11FE282B-B5D9-C48F-4E10-0F4C7744AB03}"/>
              </a:ext>
            </a:extLst>
          </p:cNvPr>
          <p:cNvGrpSpPr>
            <a:grpSpLocks/>
          </p:cNvGrpSpPr>
          <p:nvPr/>
        </p:nvGrpSpPr>
        <p:grpSpPr bwMode="auto">
          <a:xfrm>
            <a:off x="4579938" y="2635250"/>
            <a:ext cx="3032125" cy="1570038"/>
            <a:chOff x="0" y="4320"/>
            <a:chExt cx="1910" cy="989"/>
          </a:xfrm>
        </p:grpSpPr>
        <p:sp>
          <p:nvSpPr>
            <p:cNvPr id="20492" name="Rectangle 4">
              <a:extLst>
                <a:ext uri="{FF2B5EF4-FFF2-40B4-BE49-F238E27FC236}">
                  <a16:creationId xmlns:a16="http://schemas.microsoft.com/office/drawing/2014/main" id="{49B99893-6C4F-C5C4-572A-A232E164FA13}"/>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0493" name="Rectangle 5">
              <a:extLst>
                <a:ext uri="{FF2B5EF4-FFF2-40B4-BE49-F238E27FC236}">
                  <a16:creationId xmlns:a16="http://schemas.microsoft.com/office/drawing/2014/main" id="{28284196-5CF0-6729-F1CE-BED998234CD4}"/>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0484" name="Rectangle 6">
            <a:extLst>
              <a:ext uri="{FF2B5EF4-FFF2-40B4-BE49-F238E27FC236}">
                <a16:creationId xmlns:a16="http://schemas.microsoft.com/office/drawing/2014/main" id="{A1A23A6B-D975-C551-1F83-594C3E57C09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0485" name="Rectangle 7">
            <a:extLst>
              <a:ext uri="{FF2B5EF4-FFF2-40B4-BE49-F238E27FC236}">
                <a16:creationId xmlns:a16="http://schemas.microsoft.com/office/drawing/2014/main" id="{4F0D816A-F1A1-61BC-3CAC-E323E7F0E20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0486" name="AutoShape 10" descr="Bildergebnis für lepramission schweiz">
            <a:extLst>
              <a:ext uri="{FF2B5EF4-FFF2-40B4-BE49-F238E27FC236}">
                <a16:creationId xmlns:a16="http://schemas.microsoft.com/office/drawing/2014/main" id="{06AC0A28-A812-D2FD-479B-5D3417DDA848}"/>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0487" name="AutoShape 12" descr="Bildergebnis für lepramission schweiz">
            <a:extLst>
              <a:ext uri="{FF2B5EF4-FFF2-40B4-BE49-F238E27FC236}">
                <a16:creationId xmlns:a16="http://schemas.microsoft.com/office/drawing/2014/main" id="{9DFD8D34-F5D0-6CB5-CDA8-E9B531649525}"/>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0488" name="Textfeld 2">
            <a:extLst>
              <a:ext uri="{FF2B5EF4-FFF2-40B4-BE49-F238E27FC236}">
                <a16:creationId xmlns:a16="http://schemas.microsoft.com/office/drawing/2014/main" id="{F16D91B8-C472-6CB1-8724-1F7F7834D833}"/>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
        <p:nvSpPr>
          <p:cNvPr id="12297" name="Textfeld 11">
            <a:extLst>
              <a:ext uri="{FF2B5EF4-FFF2-40B4-BE49-F238E27FC236}">
                <a16:creationId xmlns:a16="http://schemas.microsoft.com/office/drawing/2014/main" id="{FAF0BE59-084A-68FD-8930-88AC55491986}"/>
              </a:ext>
            </a:extLst>
          </p:cNvPr>
          <p:cNvSpPr txBox="1">
            <a:spLocks noChangeArrowheads="1"/>
          </p:cNvSpPr>
          <p:nvPr/>
        </p:nvSpPr>
        <p:spPr bwMode="auto">
          <a:xfrm>
            <a:off x="0" y="2732088"/>
            <a:ext cx="12192000" cy="14001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108585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de-CH" altLang="de-DE" sz="5000" b="1" dirty="0">
                <a:latin typeface="Arial Narrow" panose="020B0606020202030204" pitchFamily="34" charset="0"/>
              </a:rPr>
              <a:t>Predigtschwerpunkte</a:t>
            </a:r>
          </a:p>
          <a:p>
            <a:pPr marL="514350" indent="-514350" algn="ctr">
              <a:spcBef>
                <a:spcPct val="0"/>
              </a:spcBef>
              <a:buFontTx/>
              <a:buAutoNum type="arabicPeriod"/>
              <a:defRPr/>
            </a:pPr>
            <a:r>
              <a:rPr lang="de-CH" altLang="de-DE" sz="3500" b="1" dirty="0">
                <a:latin typeface="Arial Narrow" panose="020B0606020202030204" pitchFamily="34" charset="0"/>
              </a:rPr>
              <a:t>Wie</a:t>
            </a:r>
          </a:p>
        </p:txBody>
      </p:sp>
      <p:pic>
        <p:nvPicPr>
          <p:cNvPr id="20490" name="Picture 13" descr="Verschwörungstheorien: Antisemitismus in Verschwörungstheorien -  Psychologie - Gesellschaft - Planet Wissen">
            <a:extLst>
              <a:ext uri="{FF2B5EF4-FFF2-40B4-BE49-F238E27FC236}">
                <a16:creationId xmlns:a16="http://schemas.microsoft.com/office/drawing/2014/main" id="{3147BEC3-FC85-5957-A288-519CC1A1E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6667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Textfeld 2">
            <a:extLst>
              <a:ext uri="{FF2B5EF4-FFF2-40B4-BE49-F238E27FC236}">
                <a16:creationId xmlns:a16="http://schemas.microsoft.com/office/drawing/2014/main" id="{378F9BFD-80F6-A545-0480-A0CF3BF44486}"/>
              </a:ext>
            </a:extLst>
          </p:cNvPr>
          <p:cNvSpPr txBox="1">
            <a:spLocks noChangeArrowheads="1"/>
          </p:cNvSpPr>
          <p:nvPr/>
        </p:nvSpPr>
        <p:spPr bwMode="auto">
          <a:xfrm>
            <a:off x="1423988" y="6534150"/>
            <a:ext cx="7950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t>https://www.planet-wissen.de/gesellschaft/psychologie/verschwoerungstheorien/verschwoerungstheorien-antisemitismus-100.html</a:t>
            </a:r>
          </a:p>
        </p:txBody>
      </p:sp>
    </p:spTree>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1209</Words>
  <Application>Microsoft Office PowerPoint</Application>
  <PresentationFormat>Breitbild</PresentationFormat>
  <Paragraphs>178</Paragraphs>
  <Slides>33</Slides>
  <Notes>33</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33</vt:i4>
      </vt:variant>
    </vt:vector>
  </HeadingPairs>
  <TitlesOfParts>
    <vt:vector size="39" baseType="lpstr">
      <vt:lpstr>Yu Gothic UI</vt:lpstr>
      <vt:lpstr>Arial</vt:lpstr>
      <vt:lpstr>Chiller</vt:lpstr>
      <vt:lpstr>Calibri</vt:lpstr>
      <vt:lpstr>Arial Narrow</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Inniger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 zum Gottesdienst vom 27. November.</dc:title>
  <dc:creator>Inniger</dc:creator>
  <cp:lastModifiedBy>Reinhard Briggeler</cp:lastModifiedBy>
  <cp:revision>1487</cp:revision>
  <dcterms:created xsi:type="dcterms:W3CDTF">2005-11-26T14:58:51Z</dcterms:created>
  <dcterms:modified xsi:type="dcterms:W3CDTF">2023-03-25T14:17:21Z</dcterms:modified>
</cp:coreProperties>
</file>