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handoutMasterIdLst>
    <p:handoutMasterId r:id="rId37"/>
  </p:handoutMasterIdLst>
  <p:sldIdLst>
    <p:sldId id="702" r:id="rId2"/>
    <p:sldId id="824" r:id="rId3"/>
    <p:sldId id="827" r:id="rId4"/>
    <p:sldId id="803" r:id="rId5"/>
    <p:sldId id="825" r:id="rId6"/>
    <p:sldId id="806" r:id="rId7"/>
    <p:sldId id="814" r:id="rId8"/>
    <p:sldId id="831" r:id="rId9"/>
    <p:sldId id="812" r:id="rId10"/>
    <p:sldId id="810" r:id="rId11"/>
    <p:sldId id="834" r:id="rId12"/>
    <p:sldId id="832" r:id="rId13"/>
    <p:sldId id="835" r:id="rId14"/>
    <p:sldId id="816" r:id="rId15"/>
    <p:sldId id="837" r:id="rId16"/>
    <p:sldId id="813" r:id="rId17"/>
    <p:sldId id="845" r:id="rId18"/>
    <p:sldId id="826" r:id="rId19"/>
    <p:sldId id="833" r:id="rId20"/>
    <p:sldId id="809" r:id="rId21"/>
    <p:sldId id="817" r:id="rId22"/>
    <p:sldId id="838" r:id="rId23"/>
    <p:sldId id="836" r:id="rId24"/>
    <p:sldId id="839" r:id="rId25"/>
    <p:sldId id="749" r:id="rId26"/>
    <p:sldId id="842" r:id="rId27"/>
    <p:sldId id="841" r:id="rId28"/>
    <p:sldId id="840" r:id="rId29"/>
    <p:sldId id="830" r:id="rId30"/>
    <p:sldId id="843" r:id="rId31"/>
    <p:sldId id="828" r:id="rId32"/>
    <p:sldId id="844" r:id="rId33"/>
    <p:sldId id="829" r:id="rId34"/>
    <p:sldId id="846" r:id="rId35"/>
  </p:sldIdLst>
  <p:sldSz cx="12192000" cy="6858000"/>
  <p:notesSz cx="6797675" cy="9926638"/>
  <p:embeddedFontLst>
    <p:embeddedFont>
      <p:font typeface="Yu Gothic UI" panose="020B0500000000000000" pitchFamily="34" charset="-128"/>
      <p:regular r:id="rId38"/>
      <p:bold r:id="rId39"/>
    </p:embeddedFont>
    <p:embeddedFont>
      <p:font typeface="Arial Narrow" panose="020B0606020202030204" pitchFamily="3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Lst>
  <p:defaultTextStyle>
    <a:defPPr>
      <a:defRPr lang="en-US"/>
    </a:defPPr>
    <a:lvl1pPr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5pPr>
    <a:lvl6pPr marL="2286000" algn="l" defTabSz="914400" rtl="0" eaLnBrk="1" latinLnBrk="0" hangingPunct="1">
      <a:defRPr sz="4400" kern="1200">
        <a:solidFill>
          <a:schemeClr val="bg1"/>
        </a:solidFill>
        <a:latin typeface="Arial" panose="020B0604020202020204" pitchFamily="34" charset="0"/>
        <a:ea typeface="+mn-ea"/>
        <a:cs typeface="+mn-cs"/>
      </a:defRPr>
    </a:lvl6pPr>
    <a:lvl7pPr marL="2743200" algn="l" defTabSz="914400" rtl="0" eaLnBrk="1" latinLnBrk="0" hangingPunct="1">
      <a:defRPr sz="4400" kern="1200">
        <a:solidFill>
          <a:schemeClr val="bg1"/>
        </a:solidFill>
        <a:latin typeface="Arial" panose="020B0604020202020204" pitchFamily="34" charset="0"/>
        <a:ea typeface="+mn-ea"/>
        <a:cs typeface="+mn-cs"/>
      </a:defRPr>
    </a:lvl7pPr>
    <a:lvl8pPr marL="3200400" algn="l" defTabSz="914400" rtl="0" eaLnBrk="1" latinLnBrk="0" hangingPunct="1">
      <a:defRPr sz="4400" kern="1200">
        <a:solidFill>
          <a:schemeClr val="bg1"/>
        </a:solidFill>
        <a:latin typeface="Arial" panose="020B0604020202020204" pitchFamily="34" charset="0"/>
        <a:ea typeface="+mn-ea"/>
        <a:cs typeface="+mn-cs"/>
      </a:defRPr>
    </a:lvl8pPr>
    <a:lvl9pPr marL="3657600" algn="l" defTabSz="914400" rtl="0" eaLnBrk="1" latinLnBrk="0" hangingPunct="1">
      <a:defRPr sz="44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a:srgbClr val="FF5050"/>
    <a:srgbClr val="FFFF00"/>
    <a:srgbClr val="FF0000"/>
    <a:srgbClr val="A50021"/>
    <a:srgbClr val="66FF33"/>
    <a:srgbClr val="00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7" autoAdjust="0"/>
    <p:restoredTop sz="88058" autoAdjust="0"/>
  </p:normalViewPr>
  <p:slideViewPr>
    <p:cSldViewPr>
      <p:cViewPr varScale="1">
        <p:scale>
          <a:sx n="126" d="100"/>
          <a:sy n="126" d="100"/>
        </p:scale>
        <p:origin x="319" y="82"/>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F61BD8E-15E6-94D9-9637-EC7CA8F4AFAF}"/>
              </a:ext>
            </a:extLst>
          </p:cNvPr>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19" name="Rectangle 3">
            <a:extLst>
              <a:ext uri="{FF2B5EF4-FFF2-40B4-BE49-F238E27FC236}">
                <a16:creationId xmlns:a16="http://schemas.microsoft.com/office/drawing/2014/main" id="{F930D3C7-1588-36E9-A021-22B738C88011}"/>
              </a:ext>
            </a:extLst>
          </p:cNvPr>
          <p:cNvSpPr>
            <a:spLocks noGrp="1" noChangeArrowheads="1"/>
          </p:cNvSpPr>
          <p:nvPr>
            <p:ph type="dt" sz="quarter" idx="1"/>
          </p:nvPr>
        </p:nvSpPr>
        <p:spPr bwMode="auto">
          <a:xfrm>
            <a:off x="3851275"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r" defTabSz="915825" eaLnBrk="1" hangingPunct="1">
              <a:spcBef>
                <a:spcPct val="0"/>
              </a:spcBef>
              <a:defRPr sz="1200">
                <a:solidFill>
                  <a:schemeClr val="tx1"/>
                </a:solidFill>
                <a:latin typeface="Arial" charset="0"/>
              </a:defRPr>
            </a:lvl1pPr>
          </a:lstStyle>
          <a:p>
            <a:pPr>
              <a:defRPr/>
            </a:pPr>
            <a:endParaRPr lang="de-CH"/>
          </a:p>
        </p:txBody>
      </p:sp>
      <p:sp>
        <p:nvSpPr>
          <p:cNvPr id="9220" name="Rectangle 4">
            <a:extLst>
              <a:ext uri="{FF2B5EF4-FFF2-40B4-BE49-F238E27FC236}">
                <a16:creationId xmlns:a16="http://schemas.microsoft.com/office/drawing/2014/main" id="{85A814A5-9882-75C1-2B8D-F95792A72C27}"/>
              </a:ext>
            </a:extLst>
          </p:cNvPr>
          <p:cNvSpPr>
            <a:spLocks noGrp="1" noChangeArrowheads="1"/>
          </p:cNvSpPr>
          <p:nvPr>
            <p:ph type="ftr" sz="quarter" idx="2"/>
          </p:nvPr>
        </p:nvSpPr>
        <p:spPr bwMode="auto">
          <a:xfrm>
            <a:off x="0"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21" name="Rectangle 5">
            <a:extLst>
              <a:ext uri="{FF2B5EF4-FFF2-40B4-BE49-F238E27FC236}">
                <a16:creationId xmlns:a16="http://schemas.microsoft.com/office/drawing/2014/main" id="{63D4C9A7-F5D4-E4D6-7FEF-61740223FE9B}"/>
              </a:ext>
            </a:extLst>
          </p:cNvPr>
          <p:cNvSpPr>
            <a:spLocks noGrp="1" noChangeArrowheads="1"/>
          </p:cNvSpPr>
          <p:nvPr>
            <p:ph type="sldNum" sz="quarter" idx="3"/>
          </p:nvPr>
        </p:nvSpPr>
        <p:spPr bwMode="auto">
          <a:xfrm>
            <a:off x="3851275"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r" eaLnBrk="1" hangingPunct="1">
              <a:defRPr sz="1200">
                <a:solidFill>
                  <a:schemeClr val="tx1"/>
                </a:solidFill>
              </a:defRPr>
            </a:lvl1pPr>
          </a:lstStyle>
          <a:p>
            <a:pPr>
              <a:defRPr/>
            </a:pPr>
            <a:fld id="{1A4AAB99-5972-4DC2-89E4-28B7054D3A0A}"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0:34.468"/>
    </inkml:context>
    <inkml:brush xml:id="br0">
      <inkml:brushProperty name="width" value="0.05" units="cm"/>
      <inkml:brushProperty name="height" value="0.05" units="cm"/>
    </inkml:brush>
  </inkml:definitions>
  <inkml:trace contextRef="#ctx0" brushRef="#br0">1 0 24575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1:25.833"/>
    </inkml:context>
    <inkml:brush xml:id="br0">
      <inkml:brushProperty name="width" value="0.05" units="cm"/>
      <inkml:brushProperty name="height" value="0.05" units="cm"/>
    </inkml:brush>
  </inkml:definitions>
  <inkml:trace contextRef="#ctx0" brushRef="#br0">0 0 24575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1:26.396"/>
    </inkml:context>
    <inkml:brush xml:id="br0">
      <inkml:brushProperty name="width" value="0.05" units="cm"/>
      <inkml:brushProperty name="height" value="0.05" units="cm"/>
    </inkml:brush>
  </inkml:definitions>
  <inkml:trace contextRef="#ctx0" brushRef="#br0">1 1 24575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2:52.041"/>
    </inkml:context>
    <inkml:brush xml:id="br0">
      <inkml:brushProperty name="width" value="0.05" units="cm"/>
      <inkml:brushProperty name="height" value="0.05" units="cm"/>
      <inkml:brushProperty name="color" value="#BB5B18"/>
      <inkml:brushProperty name="inkEffects" value="bronze"/>
      <inkml:brushProperty name="anchorX" value="-1484.45886"/>
      <inkml:brushProperty name="anchorY" value="-8289.66602"/>
      <inkml:brushProperty name="scaleFactor" value="0.5"/>
    </inkml:brush>
  </inkml:definitions>
  <inkml:trace contextRef="#ctx0" brushRef="#br0">0 10 24575,'0'0'0,"0"-4"0,0-2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2:52.704"/>
    </inkml:context>
    <inkml:brush xml:id="br0">
      <inkml:brushProperty name="width" value="0.05" units="cm"/>
      <inkml:brushProperty name="height" value="0.05" units="cm"/>
      <inkml:brushProperty name="color" value="#BB5B18"/>
      <inkml:brushProperty name="inkEffects" value="bronze"/>
      <inkml:brushProperty name="anchorX" value="-2754.45898"/>
      <inkml:brushProperty name="anchorY" value="-9549.74414"/>
      <inkml:brushProperty name="scaleFactor" value="0.5"/>
    </inkml:brush>
  </inkml:definitions>
  <inkml:trace contextRef="#ctx0" brushRef="#br0">1 0 24575,'0'0'0,"4"0"0,2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3.852"/>
    </inkml:context>
    <inkml:brush xml:id="br0">
      <inkml:brushProperty name="width" value="0.05" units="cm"/>
      <inkml:brushProperty name="height" value="0.05" units="cm"/>
      <inkml:brushProperty name="color" value="#BB5B18"/>
      <inkml:brushProperty name="inkEffects" value="bronze"/>
      <inkml:brushProperty name="anchorX" value="-4034.38159"/>
      <inkml:brushProperty name="anchorY" value="-10819.74414"/>
      <inkml:brushProperty name="scaleFactor" value="0.5"/>
    </inkml:brush>
  </inkml:definitions>
  <inkml:trace contextRef="#ctx0" brushRef="#br0">1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4.840"/>
    </inkml:context>
    <inkml:brush xml:id="br0">
      <inkml:brushProperty name="width" value="0.05" units="cm"/>
      <inkml:brushProperty name="height" value="0.05" units="cm"/>
      <inkml:brushProperty name="color" value="#BB5B18"/>
      <inkml:brushProperty name="inkEffects" value="bronze"/>
      <inkml:brushProperty name="anchorX" value="-5304.38184"/>
      <inkml:brushProperty name="anchorY" value="-12089.74414"/>
      <inkml:brushProperty name="scaleFactor" value="0.5"/>
    </inkml:brush>
  </inkml:definitions>
  <inkml:trace contextRef="#ctx0" brushRef="#br0">0 1 24575,'0'0'0,"0"4"0,0 7 0,0 4 0,0 4 0,0-1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5.659"/>
    </inkml:context>
    <inkml:brush xml:id="br0">
      <inkml:brushProperty name="width" value="0.05" units="cm"/>
      <inkml:brushProperty name="height" value="0.05" units="cm"/>
      <inkml:brushProperty name="color" value="#BB5B18"/>
      <inkml:brushProperty name="inkEffects" value="bronze"/>
      <inkml:brushProperty name="anchorX" value="-6574.38184"/>
      <inkml:brushProperty name="anchorY" value="-13426.80371"/>
      <inkml:brushProperty name="scaleFactor" value="0.5"/>
    </inkml:brush>
  </inkml:definitions>
  <inkml:trace contextRef="#ctx0" brushRef="#br0">1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5.853"/>
    </inkml:context>
    <inkml:brush xml:id="br0">
      <inkml:brushProperty name="width" value="0.05" units="cm"/>
      <inkml:brushProperty name="height" value="0.05" units="cm"/>
      <inkml:brushProperty name="color" value="#BB5B18"/>
      <inkml:brushProperty name="inkEffects" value="bronze"/>
      <inkml:brushProperty name="anchorX" value="-7844.38184"/>
      <inkml:brushProperty name="anchorY" value="-14696.80371"/>
      <inkml:brushProperty name="scaleFactor" value="0.5"/>
    </inkml:brush>
  </inkml:definitions>
  <inkml:trace contextRef="#ctx0" brushRef="#br0">1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6.990"/>
    </inkml:context>
    <inkml:brush xml:id="br0">
      <inkml:brushProperty name="width" value="0.05" units="cm"/>
      <inkml:brushProperty name="height" value="0.05" units="cm"/>
      <inkml:brushProperty name="color" value="#BB5B18"/>
      <inkml:brushProperty name="inkEffects" value="bronze"/>
      <inkml:brushProperty name="anchorX" value="-9114.38184"/>
      <inkml:brushProperty name="anchorY" value="-15966.80371"/>
      <inkml:brushProperty name="scaleFactor" value="0.5"/>
    </inkml:brush>
  </inkml:definitions>
  <inkml:trace contextRef="#ctx0" brushRef="#br0">1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7.193"/>
    </inkml:context>
    <inkml:brush xml:id="br0">
      <inkml:brushProperty name="width" value="0.05" units="cm"/>
      <inkml:brushProperty name="height" value="0.05" units="cm"/>
      <inkml:brushProperty name="color" value="#BB5B18"/>
      <inkml:brushProperty name="inkEffects" value="bronze"/>
      <inkml:brushProperty name="anchorX" value="-10384.38184"/>
      <inkml:brushProperty name="anchorY" value="-17236.80273"/>
      <inkml:brushProperty name="scaleFactor" value="0.5"/>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0:35.568"/>
    </inkml:context>
    <inkml:brush xml:id="br0">
      <inkml:brushProperty name="width" value="0.05" units="cm"/>
      <inkml:brushProperty name="height" value="0.05" units="cm"/>
    </inkml:brush>
  </inkml:definitions>
  <inkml:trace contextRef="#ctx0" brushRef="#br0">0 0 24575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7.963"/>
    </inkml:context>
    <inkml:brush xml:id="br0">
      <inkml:brushProperty name="width" value="0.05" units="cm"/>
      <inkml:brushProperty name="height" value="0.05" units="cm"/>
      <inkml:brushProperty name="color" value="#BB5B18"/>
      <inkml:brushProperty name="inkEffects" value="bronze"/>
      <inkml:brushProperty name="anchorX" value="-11654.38184"/>
      <inkml:brushProperty name="anchorY" value="-18506.80273"/>
      <inkml:brushProperty name="scaleFactor" value="0.5"/>
    </inkml:brush>
  </inkml:definitions>
  <inkml:trace contextRef="#ctx0" brushRef="#br0">10 1 24575,'0'0'0,"-4"0"0,-2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8.159"/>
    </inkml:context>
    <inkml:brush xml:id="br0">
      <inkml:brushProperty name="width" value="0.05" units="cm"/>
      <inkml:brushProperty name="height" value="0.05" units="cm"/>
      <inkml:brushProperty name="color" value="#BB5B18"/>
      <inkml:brushProperty name="inkEffects" value="bronze"/>
      <inkml:brushProperty name="anchorX" value="-10374.0791"/>
      <inkml:brushProperty name="anchorY" value="-17236.80273"/>
      <inkml:brushProperty name="scaleFactor" value="0.5"/>
    </inkml:brush>
  </inkml:definitions>
  <inkml:trace contextRef="#ctx0" brushRef="#br0">10 1 24575,'0'0'0,"-4"0"0,-2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9.210"/>
    </inkml:context>
    <inkml:brush xml:id="br0">
      <inkml:brushProperty name="width" value="0.05" units="cm"/>
      <inkml:brushProperty name="height" value="0.05" units="cm"/>
      <inkml:brushProperty name="color" value="#BB5B18"/>
      <inkml:brushProperty name="inkEffects" value="bronze"/>
      <inkml:brushProperty name="anchorX" value="-9094.15723"/>
      <inkml:brushProperty name="anchorY" value="-15966.80371"/>
      <inkml:brushProperty name="scaleFactor" value="0.5"/>
    </inkml:brush>
  </inkml:definitions>
  <inkml:trace contextRef="#ctx0" brushRef="#br0">0 0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9.398"/>
    </inkml:context>
    <inkml:brush xml:id="br0">
      <inkml:brushProperty name="width" value="0.05" units="cm"/>
      <inkml:brushProperty name="height" value="0.05" units="cm"/>
      <inkml:brushProperty name="color" value="#BB5B18"/>
      <inkml:brushProperty name="inkEffects" value="bronze"/>
      <inkml:brushProperty name="anchorX" value="-10364.15723"/>
      <inkml:brushProperty name="anchorY" value="-17236.80273"/>
      <inkml:brushProperty name="scaleFactor" value="0.5"/>
    </inkml:brush>
  </inkml:definitions>
  <inkml:trace contextRef="#ctx0" brushRef="#br0">0 0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09.592"/>
    </inkml:context>
    <inkml:brush xml:id="br0">
      <inkml:brushProperty name="width" value="0.05" units="cm"/>
      <inkml:brushProperty name="height" value="0.05" units="cm"/>
      <inkml:brushProperty name="color" value="#BB5B18"/>
      <inkml:brushProperty name="inkEffects" value="bronze"/>
      <inkml:brushProperty name="anchorX" value="-11634.15723"/>
      <inkml:brushProperty name="anchorY" value="-18506.80273"/>
      <inkml:brushProperty name="scaleFactor" value="0.5"/>
    </inkml:brush>
  </inkml:definitions>
  <inkml:trace contextRef="#ctx0" brushRef="#br0">0 0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13.797"/>
    </inkml:context>
    <inkml:brush xml:id="br0">
      <inkml:brushProperty name="width" value="0.05" units="cm"/>
      <inkml:brushProperty name="height" value="0.05" units="cm"/>
      <inkml:brushProperty name="color" value="#BB5B18"/>
      <inkml:brushProperty name="inkEffects" value="bronze"/>
      <inkml:brushProperty name="anchorX" value="-12904.15723"/>
      <inkml:brushProperty name="anchorY" value="-19776.80273"/>
      <inkml:brushProperty name="scaleFactor" value="0.5"/>
    </inkml:brush>
  </inkml:definitions>
  <inkml:trace contextRef="#ctx0" brushRef="#br0">0 1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13.994"/>
    </inkml:context>
    <inkml:brush xml:id="br0">
      <inkml:brushProperty name="width" value="0.05" units="cm"/>
      <inkml:brushProperty name="height" value="0.05" units="cm"/>
      <inkml:brushProperty name="color" value="#BB5B18"/>
      <inkml:brushProperty name="inkEffects" value="bronze"/>
      <inkml:brushProperty name="anchorX" value="-14174.1582"/>
      <inkml:brushProperty name="anchorY" value="-21046.80273"/>
      <inkml:brushProperty name="scaleFactor" value="0.5"/>
    </inkml:brush>
  </inkml:definitions>
  <inkml:trace contextRef="#ctx0" brushRef="#br0">0 1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14.524"/>
    </inkml:context>
    <inkml:brush xml:id="br0">
      <inkml:brushProperty name="width" value="0.05" units="cm"/>
      <inkml:brushProperty name="height" value="0.05" units="cm"/>
      <inkml:brushProperty name="color" value="#BB5B18"/>
      <inkml:brushProperty name="inkEffects" value="bronze"/>
      <inkml:brushProperty name="anchorX" value="-15444.1582"/>
      <inkml:brushProperty name="anchorY" value="-22316.80469"/>
      <inkml:brushProperty name="scaleFactor" value="0.5"/>
    </inkml:brush>
  </inkml:definitions>
  <inkml:trace contextRef="#ctx0" brushRef="#br0">0 1 24575,'0'0'0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15.707"/>
    </inkml:context>
    <inkml:brush xml:id="br0">
      <inkml:brushProperty name="width" value="0.05" units="cm"/>
      <inkml:brushProperty name="height" value="0.05" units="cm"/>
      <inkml:brushProperty name="color" value="#BB5B18"/>
      <inkml:brushProperty name="inkEffects" value="bronze"/>
      <inkml:brushProperty name="anchorX" value="-16714.1582"/>
      <inkml:brushProperty name="anchorY" value="-23586.80469"/>
      <inkml:brushProperty name="scaleFactor" value="0.5"/>
    </inkml:brush>
  </inkml:definitions>
  <inkml:trace contextRef="#ctx0" brushRef="#br0">1 1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15.934"/>
    </inkml:context>
    <inkml:brush xml:id="br0">
      <inkml:brushProperty name="width" value="0.05" units="cm"/>
      <inkml:brushProperty name="height" value="0.05" units="cm"/>
      <inkml:brushProperty name="color" value="#BB5B18"/>
      <inkml:brushProperty name="inkEffects" value="bronze"/>
      <inkml:brushProperty name="anchorX" value="-17984.1582"/>
      <inkml:brushProperty name="anchorY" value="-24856.80469"/>
      <inkml:brushProperty name="scaleFactor" value="0.5"/>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0:36.393"/>
    </inkml:context>
    <inkml:brush xml:id="br0">
      <inkml:brushProperty name="width" value="0.05" units="cm"/>
      <inkml:brushProperty name="height" value="0.05" units="cm"/>
    </inkml:brush>
  </inkml:definitions>
  <inkml:trace contextRef="#ctx0" brushRef="#br0">1 5 24575,'0'-4'0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16.867"/>
    </inkml:context>
    <inkml:brush xml:id="br0">
      <inkml:brushProperty name="width" value="0.05" units="cm"/>
      <inkml:brushProperty name="height" value="0.05" units="cm"/>
      <inkml:brushProperty name="color" value="#BB5B18"/>
      <inkml:brushProperty name="inkEffects" value="bronze"/>
      <inkml:brushProperty name="anchorX" value="-19254.1582"/>
      <inkml:brushProperty name="anchorY" value="-26126.80469"/>
      <inkml:brushProperty name="scaleFactor" value="0.5"/>
    </inkml:brush>
  </inkml:definitions>
  <inkml:trace contextRef="#ctx0" brushRef="#br0">0 0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3:17.086"/>
    </inkml:context>
    <inkml:brush xml:id="br0">
      <inkml:brushProperty name="width" value="0.05" units="cm"/>
      <inkml:brushProperty name="height" value="0.05" units="cm"/>
      <inkml:brushProperty name="color" value="#BB5B18"/>
      <inkml:brushProperty name="inkEffects" value="bronze"/>
      <inkml:brushProperty name="anchorX" value="-20524.1582"/>
      <inkml:brushProperty name="anchorY" value="-27396.80469"/>
      <inkml:brushProperty name="scaleFactor" value="0.5"/>
    </inkml:brush>
  </inkml:definitions>
  <inkml:trace contextRef="#ctx0" brushRef="#br0">0 0 24575,'0'0'0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5:45.044"/>
    </inkml:context>
    <inkml:brush xml:id="br0">
      <inkml:brushProperty name="width" value="0.05" units="cm"/>
      <inkml:brushProperty name="height" value="0.05" units="cm"/>
      <inkml:brushProperty name="color" value="#BB5B18"/>
      <inkml:brushProperty name="inkEffects" value="bronze"/>
      <inkml:brushProperty name="anchorX" value="-23534.09375"/>
      <inkml:brushProperty name="anchorY" value="-29639.64844"/>
      <inkml:brushProperty name="scaleFactor" value="0.5"/>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0:36.925"/>
    </inkml:context>
    <inkml:brush xml:id="br0">
      <inkml:brushProperty name="width" value="0.05" units="cm"/>
      <inkml:brushProperty name="height" value="0.05" units="cm"/>
    </inkml:brush>
  </inkml:definitions>
  <inkml:trace contextRef="#ctx0" brushRef="#br0">0 1 24575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0:37.658"/>
    </inkml:context>
    <inkml:brush xml:id="br0">
      <inkml:brushProperty name="width" value="0.05" units="cm"/>
      <inkml:brushProperty name="height" value="0.05" units="cm"/>
    </inkml:brush>
  </inkml:definitions>
  <inkml:trace contextRef="#ctx0" brushRef="#br0">1 0 24575,'4'0'0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0:38.973"/>
    </inkml:context>
    <inkml:brush xml:id="br0">
      <inkml:brushProperty name="width" value="0.05" units="cm"/>
      <inkml:brushProperty name="height" value="0.05" units="cm"/>
    </inkml:brush>
  </inkml:definitions>
  <inkml:trace contextRef="#ctx0" brushRef="#br0">1 5 24575,'0'-4'0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0:39.428"/>
    </inkml:context>
    <inkml:brush xml:id="br0">
      <inkml:brushProperty name="width" value="0.05" units="cm"/>
      <inkml:brushProperty name="height" value="0.05" units="cm"/>
    </inkml:brush>
  </inkml:definitions>
  <inkml:trace contextRef="#ctx0" brushRef="#br0">1 4 24575,'0'-4'0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1:24.477"/>
    </inkml:context>
    <inkml:brush xml:id="br0">
      <inkml:brushProperty name="width" value="0.05" units="cm"/>
      <inkml:brushProperty name="height" value="0.05" units="cm"/>
    </inkml:brush>
  </inkml:definitions>
  <inkml:trace contextRef="#ctx0" brushRef="#br0">0 1 24575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24T14:01:25.367"/>
    </inkml:context>
    <inkml:brush xml:id="br0">
      <inkml:brushProperty name="width" value="0.05" units="cm"/>
      <inkml:brushProperty name="height" value="0.05" units="cm"/>
    </inkml:brush>
  </inkml:definitions>
  <inkml:trace contextRef="#ctx0" brushRef="#br0">1 1 24575,'4'0'0,"6"0"0,5 0 0,0 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9CBAAB3-C579-C91B-93F2-2DBCD9A33CA3}"/>
              </a:ext>
            </a:extLst>
          </p:cNvPr>
          <p:cNvSpPr>
            <a:spLocks noGrp="1"/>
          </p:cNvSpPr>
          <p:nvPr>
            <p:ph type="hdr" sz="quarter"/>
          </p:nvPr>
        </p:nvSpPr>
        <p:spPr>
          <a:xfrm>
            <a:off x="0" y="0"/>
            <a:ext cx="2946400" cy="495300"/>
          </a:xfrm>
          <a:prstGeom prst="rect">
            <a:avLst/>
          </a:prstGeom>
        </p:spPr>
        <p:txBody>
          <a:bodyPr vert="horz" lIns="88221" tIns="44111" rIns="88221" bIns="44111" rtlCol="0"/>
          <a:lstStyle>
            <a:lvl1pPr algn="l" eaLnBrk="1" hangingPunct="1">
              <a:spcBef>
                <a:spcPct val="20000"/>
              </a:spcBef>
              <a:defRPr sz="1200">
                <a:latin typeface="Arial" pitchFamily="34" charset="0"/>
              </a:defRPr>
            </a:lvl1pPr>
          </a:lstStyle>
          <a:p>
            <a:pPr>
              <a:defRPr/>
            </a:pPr>
            <a:endParaRPr lang="de-CH"/>
          </a:p>
        </p:txBody>
      </p:sp>
      <p:sp>
        <p:nvSpPr>
          <p:cNvPr id="3" name="Datumsplatzhalter 2">
            <a:extLst>
              <a:ext uri="{FF2B5EF4-FFF2-40B4-BE49-F238E27FC236}">
                <a16:creationId xmlns:a16="http://schemas.microsoft.com/office/drawing/2014/main" id="{08BCB46D-849B-F576-D738-3DC7ED28341E}"/>
              </a:ext>
            </a:extLst>
          </p:cNvPr>
          <p:cNvSpPr>
            <a:spLocks noGrp="1"/>
          </p:cNvSpPr>
          <p:nvPr>
            <p:ph type="dt" idx="1"/>
          </p:nvPr>
        </p:nvSpPr>
        <p:spPr>
          <a:xfrm>
            <a:off x="3849688" y="0"/>
            <a:ext cx="2946400" cy="495300"/>
          </a:xfrm>
          <a:prstGeom prst="rect">
            <a:avLst/>
          </a:prstGeom>
        </p:spPr>
        <p:txBody>
          <a:bodyPr vert="horz" lIns="88221" tIns="44111" rIns="88221" bIns="44111" rtlCol="0"/>
          <a:lstStyle>
            <a:lvl1pPr algn="r" eaLnBrk="1" hangingPunct="1">
              <a:spcBef>
                <a:spcPct val="20000"/>
              </a:spcBef>
              <a:defRPr sz="1200">
                <a:latin typeface="Arial" pitchFamily="34" charset="0"/>
              </a:defRPr>
            </a:lvl1pPr>
          </a:lstStyle>
          <a:p>
            <a:pPr>
              <a:defRPr/>
            </a:pPr>
            <a:fld id="{D6D87A19-63DB-4E96-BAED-04B67D0EA1C0}" type="datetimeFigureOut">
              <a:rPr lang="de-CH"/>
              <a:pPr>
                <a:defRPr/>
              </a:pPr>
              <a:t>31.03.2023</a:t>
            </a:fld>
            <a:endParaRPr lang="de-CH"/>
          </a:p>
        </p:txBody>
      </p:sp>
      <p:sp>
        <p:nvSpPr>
          <p:cNvPr id="4" name="Folienbildplatzhalter 3">
            <a:extLst>
              <a:ext uri="{FF2B5EF4-FFF2-40B4-BE49-F238E27FC236}">
                <a16:creationId xmlns:a16="http://schemas.microsoft.com/office/drawing/2014/main" id="{618DB14E-3F00-1ACD-E387-4FF6F6AB3059}"/>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88221" tIns="44111" rIns="88221" bIns="44111" rtlCol="0" anchor="ctr"/>
          <a:lstStyle/>
          <a:p>
            <a:pPr lvl="0"/>
            <a:endParaRPr lang="de-CH" noProof="0"/>
          </a:p>
        </p:txBody>
      </p:sp>
      <p:sp>
        <p:nvSpPr>
          <p:cNvPr id="5" name="Notizenplatzhalter 4">
            <a:extLst>
              <a:ext uri="{FF2B5EF4-FFF2-40B4-BE49-F238E27FC236}">
                <a16:creationId xmlns:a16="http://schemas.microsoft.com/office/drawing/2014/main" id="{51AD6353-BAB9-3524-57F8-0221166BD602}"/>
              </a:ext>
            </a:extLst>
          </p:cNvPr>
          <p:cNvSpPr>
            <a:spLocks noGrp="1"/>
          </p:cNvSpPr>
          <p:nvPr>
            <p:ph type="body" sz="quarter" idx="3"/>
          </p:nvPr>
        </p:nvSpPr>
        <p:spPr>
          <a:xfrm>
            <a:off x="679450" y="4714875"/>
            <a:ext cx="5438775" cy="4467225"/>
          </a:xfrm>
          <a:prstGeom prst="rect">
            <a:avLst/>
          </a:prstGeom>
        </p:spPr>
        <p:txBody>
          <a:bodyPr vert="horz" lIns="88221" tIns="44111" rIns="88221" bIns="44111"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a:extLst>
              <a:ext uri="{FF2B5EF4-FFF2-40B4-BE49-F238E27FC236}">
                <a16:creationId xmlns:a16="http://schemas.microsoft.com/office/drawing/2014/main" id="{61930438-2C71-9B75-64ED-5B93004B9D7A}"/>
              </a:ext>
            </a:extLst>
          </p:cNvPr>
          <p:cNvSpPr>
            <a:spLocks noGrp="1"/>
          </p:cNvSpPr>
          <p:nvPr>
            <p:ph type="ftr" sz="quarter" idx="4"/>
          </p:nvPr>
        </p:nvSpPr>
        <p:spPr>
          <a:xfrm>
            <a:off x="0" y="9429750"/>
            <a:ext cx="2946400" cy="495300"/>
          </a:xfrm>
          <a:prstGeom prst="rect">
            <a:avLst/>
          </a:prstGeom>
        </p:spPr>
        <p:txBody>
          <a:bodyPr vert="horz" lIns="88221" tIns="44111" rIns="88221" bIns="44111" rtlCol="0" anchor="b"/>
          <a:lstStyle>
            <a:lvl1pPr algn="l" eaLnBrk="1" hangingPunct="1">
              <a:spcBef>
                <a:spcPct val="20000"/>
              </a:spcBef>
              <a:defRPr sz="1200">
                <a:latin typeface="Arial" pitchFamily="34" charset="0"/>
              </a:defRPr>
            </a:lvl1pPr>
          </a:lstStyle>
          <a:p>
            <a:pPr>
              <a:defRPr/>
            </a:pPr>
            <a:endParaRPr lang="de-CH"/>
          </a:p>
        </p:txBody>
      </p:sp>
      <p:sp>
        <p:nvSpPr>
          <p:cNvPr id="7" name="Foliennummernplatzhalter 6">
            <a:extLst>
              <a:ext uri="{FF2B5EF4-FFF2-40B4-BE49-F238E27FC236}">
                <a16:creationId xmlns:a16="http://schemas.microsoft.com/office/drawing/2014/main" id="{B3D9D30E-A118-7436-7B82-117396AD7368}"/>
              </a:ext>
            </a:extLst>
          </p:cNvPr>
          <p:cNvSpPr>
            <a:spLocks noGrp="1"/>
          </p:cNvSpPr>
          <p:nvPr>
            <p:ph type="sldNum" sz="quarter" idx="5"/>
          </p:nvPr>
        </p:nvSpPr>
        <p:spPr>
          <a:xfrm>
            <a:off x="3849688" y="9429750"/>
            <a:ext cx="2946400" cy="495300"/>
          </a:xfrm>
          <a:prstGeom prst="rect">
            <a:avLst/>
          </a:prstGeom>
        </p:spPr>
        <p:txBody>
          <a:bodyPr vert="horz" wrap="square" lIns="88221" tIns="44111" rIns="88221" bIns="44111" numCol="1" anchor="b" anchorCtr="0" compatLnSpc="1">
            <a:prstTxWarp prst="textNoShape">
              <a:avLst/>
            </a:prstTxWarp>
          </a:bodyPr>
          <a:lstStyle>
            <a:lvl1pPr algn="r" eaLnBrk="1" hangingPunct="1">
              <a:spcBef>
                <a:spcPct val="20000"/>
              </a:spcBef>
              <a:defRPr sz="1200"/>
            </a:lvl1pPr>
          </a:lstStyle>
          <a:p>
            <a:pPr>
              <a:defRPr/>
            </a:pPr>
            <a:fld id="{EA40BB53-0947-4298-B043-C7E793A84795}"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a:extLst>
              <a:ext uri="{FF2B5EF4-FFF2-40B4-BE49-F238E27FC236}">
                <a16:creationId xmlns:a16="http://schemas.microsoft.com/office/drawing/2014/main" id="{1E046E45-E370-6204-6D77-D1F9BEC08E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izenplatzhalter 2">
            <a:extLst>
              <a:ext uri="{FF2B5EF4-FFF2-40B4-BE49-F238E27FC236}">
                <a16:creationId xmlns:a16="http://schemas.microsoft.com/office/drawing/2014/main" id="{C53C951B-F9F0-7DA5-BD8B-B777221DCF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5124" name="Foliennummernplatzhalter 3">
            <a:extLst>
              <a:ext uri="{FF2B5EF4-FFF2-40B4-BE49-F238E27FC236}">
                <a16:creationId xmlns:a16="http://schemas.microsoft.com/office/drawing/2014/main" id="{DDE0481A-29A4-D9FF-5373-DD5B096D2C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15B7DC0-7528-4096-BE70-DD1D87771478}" type="slidenum">
              <a:rPr lang="de-CH" altLang="de-DE" smtClean="0">
                <a:solidFill>
                  <a:schemeClr val="bg1"/>
                </a:solidFill>
                <a:latin typeface="Arial" panose="020B0604020202020204" pitchFamily="34" charset="0"/>
              </a:rPr>
              <a:pPr>
                <a:spcBef>
                  <a:spcPct val="20000"/>
                </a:spcBef>
              </a:pPr>
              <a:t>1</a:t>
            </a:fld>
            <a:endParaRPr lang="de-CH" altLang="de-DE">
              <a:solidFill>
                <a:schemeClr val="bg1"/>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a:extLst>
              <a:ext uri="{FF2B5EF4-FFF2-40B4-BE49-F238E27FC236}">
                <a16:creationId xmlns:a16="http://schemas.microsoft.com/office/drawing/2014/main" id="{43A6BE88-D8C9-7525-11CF-8812FC9B78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a:extLst>
              <a:ext uri="{FF2B5EF4-FFF2-40B4-BE49-F238E27FC236}">
                <a16:creationId xmlns:a16="http://schemas.microsoft.com/office/drawing/2014/main" id="{FC78C0F0-4670-8CBA-FD08-8AF0508470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3556" name="Foliennummernplatzhalter 3">
            <a:extLst>
              <a:ext uri="{FF2B5EF4-FFF2-40B4-BE49-F238E27FC236}">
                <a16:creationId xmlns:a16="http://schemas.microsoft.com/office/drawing/2014/main" id="{B0C90FA5-3B46-1453-9A74-33FB1087EF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A5B5127-C0D7-4EB0-965D-E3628BCB3D15}" type="slidenum">
              <a:rPr lang="de-CH" altLang="de-DE" smtClean="0">
                <a:solidFill>
                  <a:schemeClr val="bg1"/>
                </a:solidFill>
                <a:latin typeface="Arial" panose="020B0604020202020204" pitchFamily="34" charset="0"/>
              </a:rPr>
              <a:pPr>
                <a:spcBef>
                  <a:spcPct val="20000"/>
                </a:spcBef>
              </a:pPr>
              <a:t>10</a:t>
            </a:fld>
            <a:endParaRPr lang="de-CH" altLang="de-DE">
              <a:solidFill>
                <a:schemeClr val="bg1"/>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a:extLst>
              <a:ext uri="{FF2B5EF4-FFF2-40B4-BE49-F238E27FC236}">
                <a16:creationId xmlns:a16="http://schemas.microsoft.com/office/drawing/2014/main" id="{F8328EEC-4F20-E005-E582-B69F49B73F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izenplatzhalter 2">
            <a:extLst>
              <a:ext uri="{FF2B5EF4-FFF2-40B4-BE49-F238E27FC236}">
                <a16:creationId xmlns:a16="http://schemas.microsoft.com/office/drawing/2014/main" id="{9E56C854-C093-95D1-0145-B6EFF1EFF2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5604" name="Foliennummernplatzhalter 3">
            <a:extLst>
              <a:ext uri="{FF2B5EF4-FFF2-40B4-BE49-F238E27FC236}">
                <a16:creationId xmlns:a16="http://schemas.microsoft.com/office/drawing/2014/main" id="{AEF62841-B701-5A4B-AC71-D9D3099411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65BABEC-61FA-47E2-906C-B6BBB4AF9FDA}" type="slidenum">
              <a:rPr lang="de-CH" altLang="de-DE" smtClean="0">
                <a:solidFill>
                  <a:schemeClr val="bg1"/>
                </a:solidFill>
                <a:latin typeface="Arial" panose="020B0604020202020204" pitchFamily="34" charset="0"/>
              </a:rPr>
              <a:pPr>
                <a:spcBef>
                  <a:spcPct val="20000"/>
                </a:spcBef>
              </a:pPr>
              <a:t>11</a:t>
            </a:fld>
            <a:endParaRPr lang="de-CH" altLang="de-DE">
              <a:solidFill>
                <a:schemeClr val="bg1"/>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a:extLst>
              <a:ext uri="{FF2B5EF4-FFF2-40B4-BE49-F238E27FC236}">
                <a16:creationId xmlns:a16="http://schemas.microsoft.com/office/drawing/2014/main" id="{186FB910-9E60-4EE0-514F-09AD530114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izenplatzhalter 2">
            <a:extLst>
              <a:ext uri="{FF2B5EF4-FFF2-40B4-BE49-F238E27FC236}">
                <a16:creationId xmlns:a16="http://schemas.microsoft.com/office/drawing/2014/main" id="{5CF429FA-972B-C8DB-4596-EE35EBDA0D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7652" name="Foliennummernplatzhalter 3">
            <a:extLst>
              <a:ext uri="{FF2B5EF4-FFF2-40B4-BE49-F238E27FC236}">
                <a16:creationId xmlns:a16="http://schemas.microsoft.com/office/drawing/2014/main" id="{CF2D8B94-E3E7-F8B3-BCBA-F3D87DB04E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03CCC7C-3FB7-4B42-974D-A000F666084A}" type="slidenum">
              <a:rPr lang="de-CH" altLang="de-DE" smtClean="0">
                <a:solidFill>
                  <a:schemeClr val="bg1"/>
                </a:solidFill>
                <a:latin typeface="Arial" panose="020B0604020202020204" pitchFamily="34" charset="0"/>
              </a:rPr>
              <a:pPr>
                <a:spcBef>
                  <a:spcPct val="20000"/>
                </a:spcBef>
              </a:pPr>
              <a:t>12</a:t>
            </a:fld>
            <a:endParaRPr lang="de-CH" altLang="de-DE">
              <a:solidFill>
                <a:schemeClr val="bg1"/>
              </a:solidFil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a:extLst>
              <a:ext uri="{FF2B5EF4-FFF2-40B4-BE49-F238E27FC236}">
                <a16:creationId xmlns:a16="http://schemas.microsoft.com/office/drawing/2014/main" id="{BF0FE92F-0E85-ABA8-3D48-B4D8816E93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izenplatzhalter 2">
            <a:extLst>
              <a:ext uri="{FF2B5EF4-FFF2-40B4-BE49-F238E27FC236}">
                <a16:creationId xmlns:a16="http://schemas.microsoft.com/office/drawing/2014/main" id="{0FC99D5C-CE68-098B-2331-4FF5203BF7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9700" name="Foliennummernplatzhalter 3">
            <a:extLst>
              <a:ext uri="{FF2B5EF4-FFF2-40B4-BE49-F238E27FC236}">
                <a16:creationId xmlns:a16="http://schemas.microsoft.com/office/drawing/2014/main" id="{A2C7C2B6-8745-C71A-EAF5-2FD8899660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1EBE851-29BA-41E2-B054-5320E63306AC}" type="slidenum">
              <a:rPr lang="de-CH" altLang="de-DE" smtClean="0">
                <a:solidFill>
                  <a:schemeClr val="bg1"/>
                </a:solidFill>
                <a:latin typeface="Arial" panose="020B0604020202020204" pitchFamily="34" charset="0"/>
              </a:rPr>
              <a:pPr>
                <a:spcBef>
                  <a:spcPct val="20000"/>
                </a:spcBef>
              </a:pPr>
              <a:t>13</a:t>
            </a:fld>
            <a:endParaRPr lang="de-CH" altLang="de-DE">
              <a:solidFill>
                <a:schemeClr val="bg1"/>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a:extLst>
              <a:ext uri="{FF2B5EF4-FFF2-40B4-BE49-F238E27FC236}">
                <a16:creationId xmlns:a16="http://schemas.microsoft.com/office/drawing/2014/main" id="{6B369DED-DCEA-E9DB-1C8B-468DF0E5F3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a:extLst>
              <a:ext uri="{FF2B5EF4-FFF2-40B4-BE49-F238E27FC236}">
                <a16:creationId xmlns:a16="http://schemas.microsoft.com/office/drawing/2014/main" id="{6DBDA67D-BD27-AE7B-12B6-C803E5A6AD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1748" name="Foliennummernplatzhalter 3">
            <a:extLst>
              <a:ext uri="{FF2B5EF4-FFF2-40B4-BE49-F238E27FC236}">
                <a16:creationId xmlns:a16="http://schemas.microsoft.com/office/drawing/2014/main" id="{3F0D0DC5-FB7D-EE39-A0D9-A753C3EE66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7EA2FF4-8D32-4237-932A-23F40C7EBA11}" type="slidenum">
              <a:rPr lang="de-CH" altLang="de-DE" smtClean="0">
                <a:solidFill>
                  <a:schemeClr val="bg1"/>
                </a:solidFill>
                <a:latin typeface="Arial" panose="020B0604020202020204" pitchFamily="34" charset="0"/>
              </a:rPr>
              <a:pPr>
                <a:spcBef>
                  <a:spcPct val="20000"/>
                </a:spcBef>
              </a:pPr>
              <a:t>14</a:t>
            </a:fld>
            <a:endParaRPr lang="de-CH" altLang="de-DE">
              <a:solidFill>
                <a:schemeClr val="bg1"/>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a:extLst>
              <a:ext uri="{FF2B5EF4-FFF2-40B4-BE49-F238E27FC236}">
                <a16:creationId xmlns:a16="http://schemas.microsoft.com/office/drawing/2014/main" id="{E029109A-7085-546E-440E-3D021F94E0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izenplatzhalter 2">
            <a:extLst>
              <a:ext uri="{FF2B5EF4-FFF2-40B4-BE49-F238E27FC236}">
                <a16:creationId xmlns:a16="http://schemas.microsoft.com/office/drawing/2014/main" id="{BCA8E346-4FB9-109B-D57C-6186DEF869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3796" name="Foliennummernplatzhalter 3">
            <a:extLst>
              <a:ext uri="{FF2B5EF4-FFF2-40B4-BE49-F238E27FC236}">
                <a16:creationId xmlns:a16="http://schemas.microsoft.com/office/drawing/2014/main" id="{12600BCF-98C0-2B86-602D-44B46D397D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8D5619F-7F57-4784-8E60-86F56F1E166C}" type="slidenum">
              <a:rPr lang="de-CH" altLang="de-DE" smtClean="0">
                <a:solidFill>
                  <a:schemeClr val="bg1"/>
                </a:solidFill>
                <a:latin typeface="Arial" panose="020B0604020202020204" pitchFamily="34" charset="0"/>
              </a:rPr>
              <a:pPr>
                <a:spcBef>
                  <a:spcPct val="20000"/>
                </a:spcBef>
              </a:pPr>
              <a:t>15</a:t>
            </a:fld>
            <a:endParaRPr lang="de-CH" altLang="de-DE">
              <a:solidFill>
                <a:schemeClr val="bg1"/>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C9F130E2-E7A6-487A-38D3-AC9A1E84CC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CF6BB73C-C8C7-C183-761A-B48C081D5F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5844" name="Foliennummernplatzhalter 3">
            <a:extLst>
              <a:ext uri="{FF2B5EF4-FFF2-40B4-BE49-F238E27FC236}">
                <a16:creationId xmlns:a16="http://schemas.microsoft.com/office/drawing/2014/main" id="{F73D848A-3EBB-9D62-6CA3-8ECF7B91A5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2469861-F174-40A9-9A4B-A6F51F8C6D92}" type="slidenum">
              <a:rPr lang="de-CH" altLang="de-DE" smtClean="0">
                <a:solidFill>
                  <a:schemeClr val="bg1"/>
                </a:solidFill>
                <a:latin typeface="Arial" panose="020B0604020202020204" pitchFamily="34" charset="0"/>
              </a:rPr>
              <a:pPr>
                <a:spcBef>
                  <a:spcPct val="20000"/>
                </a:spcBef>
              </a:pPr>
              <a:t>16</a:t>
            </a:fld>
            <a:endParaRPr lang="de-CH" altLang="de-DE">
              <a:solidFill>
                <a:schemeClr val="bg1"/>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a:extLst>
              <a:ext uri="{FF2B5EF4-FFF2-40B4-BE49-F238E27FC236}">
                <a16:creationId xmlns:a16="http://schemas.microsoft.com/office/drawing/2014/main" id="{45051892-A8B3-77DB-98BE-3009A8EF13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izenplatzhalter 2">
            <a:extLst>
              <a:ext uri="{FF2B5EF4-FFF2-40B4-BE49-F238E27FC236}">
                <a16:creationId xmlns:a16="http://schemas.microsoft.com/office/drawing/2014/main" id="{13AC6591-A527-AB0D-4C33-4F4C3BEBAD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7892" name="Foliennummernplatzhalter 3">
            <a:extLst>
              <a:ext uri="{FF2B5EF4-FFF2-40B4-BE49-F238E27FC236}">
                <a16:creationId xmlns:a16="http://schemas.microsoft.com/office/drawing/2014/main" id="{BE1C2457-6921-8A6E-12CD-C20094979A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FCC3480-542F-4371-B106-FC91D18F05EF}" type="slidenum">
              <a:rPr lang="de-CH" altLang="de-DE" smtClean="0">
                <a:solidFill>
                  <a:schemeClr val="bg1"/>
                </a:solidFill>
                <a:latin typeface="Arial" panose="020B0604020202020204" pitchFamily="34" charset="0"/>
              </a:rPr>
              <a:pPr>
                <a:spcBef>
                  <a:spcPct val="20000"/>
                </a:spcBef>
              </a:pPr>
              <a:t>17</a:t>
            </a:fld>
            <a:endParaRPr lang="de-CH" altLang="de-DE">
              <a:solidFill>
                <a:schemeClr val="bg1"/>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a:extLst>
              <a:ext uri="{FF2B5EF4-FFF2-40B4-BE49-F238E27FC236}">
                <a16:creationId xmlns:a16="http://schemas.microsoft.com/office/drawing/2014/main" id="{7435D76C-AC46-4259-0A88-811EA10D10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izenplatzhalter 2">
            <a:extLst>
              <a:ext uri="{FF2B5EF4-FFF2-40B4-BE49-F238E27FC236}">
                <a16:creationId xmlns:a16="http://schemas.microsoft.com/office/drawing/2014/main" id="{051263F3-0F2D-5B94-DFAD-3E0601BA25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9940" name="Foliennummernplatzhalter 3">
            <a:extLst>
              <a:ext uri="{FF2B5EF4-FFF2-40B4-BE49-F238E27FC236}">
                <a16:creationId xmlns:a16="http://schemas.microsoft.com/office/drawing/2014/main" id="{B43333D0-707D-81B9-08BE-006D1A76BB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5615137-C27C-4FA3-999E-9379D0EEB88A}" type="slidenum">
              <a:rPr lang="de-CH" altLang="de-DE" smtClean="0">
                <a:solidFill>
                  <a:schemeClr val="bg1"/>
                </a:solidFill>
                <a:latin typeface="Arial" panose="020B0604020202020204" pitchFamily="34" charset="0"/>
              </a:rPr>
              <a:pPr>
                <a:spcBef>
                  <a:spcPct val="20000"/>
                </a:spcBef>
              </a:pPr>
              <a:t>18</a:t>
            </a:fld>
            <a:endParaRPr lang="de-CH" altLang="de-DE">
              <a:solidFill>
                <a:schemeClr val="bg1"/>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3D5F7196-81B0-4823-94B4-0D841B221D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izenplatzhalter 2">
            <a:extLst>
              <a:ext uri="{FF2B5EF4-FFF2-40B4-BE49-F238E27FC236}">
                <a16:creationId xmlns:a16="http://schemas.microsoft.com/office/drawing/2014/main" id="{C72EA58E-0F93-2DEC-0205-2BFED6101D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1988" name="Foliennummernplatzhalter 3">
            <a:extLst>
              <a:ext uri="{FF2B5EF4-FFF2-40B4-BE49-F238E27FC236}">
                <a16:creationId xmlns:a16="http://schemas.microsoft.com/office/drawing/2014/main" id="{102123D0-8832-EC27-F981-0737092F3E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9410267-C422-4DBF-9290-9538FC7762A6}" type="slidenum">
              <a:rPr lang="de-CH" altLang="de-DE" smtClean="0">
                <a:solidFill>
                  <a:schemeClr val="bg1"/>
                </a:solidFill>
                <a:latin typeface="Arial" panose="020B0604020202020204" pitchFamily="34" charset="0"/>
              </a:rPr>
              <a:pPr>
                <a:spcBef>
                  <a:spcPct val="20000"/>
                </a:spcBef>
              </a:pPr>
              <a:t>19</a:t>
            </a:fld>
            <a:endParaRPr lang="de-CH" altLang="de-DE">
              <a:solidFill>
                <a:schemeClr val="bg1"/>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A499B967-B741-2BB9-B4B2-1DAAA20E42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16F5FDB6-84BC-005B-A216-649449041D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172" name="Foliennummernplatzhalter 3">
            <a:extLst>
              <a:ext uri="{FF2B5EF4-FFF2-40B4-BE49-F238E27FC236}">
                <a16:creationId xmlns:a16="http://schemas.microsoft.com/office/drawing/2014/main" id="{81FF545A-343A-BCBA-7E35-E5B6F51E85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2227F87-E3FA-49AD-9D94-2DB24DE8FC4F}" type="slidenum">
              <a:rPr lang="de-CH" altLang="de-DE" smtClean="0">
                <a:solidFill>
                  <a:schemeClr val="bg1"/>
                </a:solidFill>
                <a:latin typeface="Arial" panose="020B0604020202020204" pitchFamily="34" charset="0"/>
              </a:rPr>
              <a:pPr>
                <a:spcBef>
                  <a:spcPct val="20000"/>
                </a:spcBef>
              </a:pPr>
              <a:t>2</a:t>
            </a:fld>
            <a:endParaRPr lang="de-CH" altLang="de-DE">
              <a:solidFill>
                <a:schemeClr val="bg1"/>
              </a:solidFill>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a:extLst>
              <a:ext uri="{FF2B5EF4-FFF2-40B4-BE49-F238E27FC236}">
                <a16:creationId xmlns:a16="http://schemas.microsoft.com/office/drawing/2014/main" id="{C2ADEA6A-BD10-23F6-2507-379D9EEC72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izenplatzhalter 2">
            <a:extLst>
              <a:ext uri="{FF2B5EF4-FFF2-40B4-BE49-F238E27FC236}">
                <a16:creationId xmlns:a16="http://schemas.microsoft.com/office/drawing/2014/main" id="{E0962DAC-2E8A-7795-5FAB-E7DFB92235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4036" name="Foliennummernplatzhalter 3">
            <a:extLst>
              <a:ext uri="{FF2B5EF4-FFF2-40B4-BE49-F238E27FC236}">
                <a16:creationId xmlns:a16="http://schemas.microsoft.com/office/drawing/2014/main" id="{3C9B5032-7BAE-E1E6-6697-0AE5A2858D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9DB13DD-14EE-4A92-9524-B2B5F357B652}" type="slidenum">
              <a:rPr lang="de-CH" altLang="de-DE" smtClean="0">
                <a:solidFill>
                  <a:schemeClr val="bg1"/>
                </a:solidFill>
                <a:latin typeface="Arial" panose="020B0604020202020204" pitchFamily="34" charset="0"/>
              </a:rPr>
              <a:pPr>
                <a:spcBef>
                  <a:spcPct val="20000"/>
                </a:spcBef>
              </a:pPr>
              <a:t>20</a:t>
            </a:fld>
            <a:endParaRPr lang="de-CH" altLang="de-DE">
              <a:solidFill>
                <a:schemeClr val="bg1"/>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a:extLst>
              <a:ext uri="{FF2B5EF4-FFF2-40B4-BE49-F238E27FC236}">
                <a16:creationId xmlns:a16="http://schemas.microsoft.com/office/drawing/2014/main" id="{773A2655-8BAF-35EB-283B-11E1DE281A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izenplatzhalter 2">
            <a:extLst>
              <a:ext uri="{FF2B5EF4-FFF2-40B4-BE49-F238E27FC236}">
                <a16:creationId xmlns:a16="http://schemas.microsoft.com/office/drawing/2014/main" id="{9407ED36-5960-1BAF-C1A5-17445E8407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6084" name="Foliennummernplatzhalter 3">
            <a:extLst>
              <a:ext uri="{FF2B5EF4-FFF2-40B4-BE49-F238E27FC236}">
                <a16:creationId xmlns:a16="http://schemas.microsoft.com/office/drawing/2014/main" id="{12D72530-0514-F844-9797-A1B22BCD80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DF9EA61B-8766-464D-89DB-DB5EC9779D17}" type="slidenum">
              <a:rPr lang="de-CH" altLang="de-DE" smtClean="0">
                <a:solidFill>
                  <a:schemeClr val="bg1"/>
                </a:solidFill>
                <a:latin typeface="Arial" panose="020B0604020202020204" pitchFamily="34" charset="0"/>
              </a:rPr>
              <a:pPr>
                <a:spcBef>
                  <a:spcPct val="20000"/>
                </a:spcBef>
              </a:pPr>
              <a:t>21</a:t>
            </a:fld>
            <a:endParaRPr lang="de-CH" altLang="de-DE">
              <a:solidFill>
                <a:schemeClr val="bg1"/>
              </a:solidFill>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B1344470-90A6-9953-CD84-65FE268D6E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a:extLst>
              <a:ext uri="{FF2B5EF4-FFF2-40B4-BE49-F238E27FC236}">
                <a16:creationId xmlns:a16="http://schemas.microsoft.com/office/drawing/2014/main" id="{1AD622F0-3106-1512-F46D-1AAB958B16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8132" name="Foliennummernplatzhalter 3">
            <a:extLst>
              <a:ext uri="{FF2B5EF4-FFF2-40B4-BE49-F238E27FC236}">
                <a16:creationId xmlns:a16="http://schemas.microsoft.com/office/drawing/2014/main" id="{6A3840A9-0302-8899-99E4-923B8179D3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3DF6CF7-C3DD-4BB3-A627-BBD0C45F8B40}" type="slidenum">
              <a:rPr lang="de-CH" altLang="de-DE" smtClean="0">
                <a:solidFill>
                  <a:schemeClr val="bg1"/>
                </a:solidFill>
                <a:latin typeface="Arial" panose="020B0604020202020204" pitchFamily="34" charset="0"/>
              </a:rPr>
              <a:pPr>
                <a:spcBef>
                  <a:spcPct val="20000"/>
                </a:spcBef>
              </a:pPr>
              <a:t>22</a:t>
            </a:fld>
            <a:endParaRPr lang="de-CH" altLang="de-DE">
              <a:solidFill>
                <a:schemeClr val="bg1"/>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a:extLst>
              <a:ext uri="{FF2B5EF4-FFF2-40B4-BE49-F238E27FC236}">
                <a16:creationId xmlns:a16="http://schemas.microsoft.com/office/drawing/2014/main" id="{266BB3F3-9B17-C30E-9D77-B1016CBD64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izenplatzhalter 2">
            <a:extLst>
              <a:ext uri="{FF2B5EF4-FFF2-40B4-BE49-F238E27FC236}">
                <a16:creationId xmlns:a16="http://schemas.microsoft.com/office/drawing/2014/main" id="{83215356-720A-38B3-2226-46EB0395B7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0180" name="Foliennummernplatzhalter 3">
            <a:extLst>
              <a:ext uri="{FF2B5EF4-FFF2-40B4-BE49-F238E27FC236}">
                <a16:creationId xmlns:a16="http://schemas.microsoft.com/office/drawing/2014/main" id="{61CD38FC-3080-B7D3-0A20-0365A4750E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DF7E79D0-E8C9-40C5-BADF-E2AD40408401}" type="slidenum">
              <a:rPr lang="de-CH" altLang="de-DE" smtClean="0">
                <a:solidFill>
                  <a:schemeClr val="bg1"/>
                </a:solidFill>
                <a:latin typeface="Arial" panose="020B0604020202020204" pitchFamily="34" charset="0"/>
              </a:rPr>
              <a:pPr>
                <a:spcBef>
                  <a:spcPct val="20000"/>
                </a:spcBef>
              </a:pPr>
              <a:t>23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a:extLst>
              <a:ext uri="{FF2B5EF4-FFF2-40B4-BE49-F238E27FC236}">
                <a16:creationId xmlns:a16="http://schemas.microsoft.com/office/drawing/2014/main" id="{3408BA9D-9EE6-3732-76B0-EAF002EB82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izenplatzhalter 2">
            <a:extLst>
              <a:ext uri="{FF2B5EF4-FFF2-40B4-BE49-F238E27FC236}">
                <a16:creationId xmlns:a16="http://schemas.microsoft.com/office/drawing/2014/main" id="{B4A97999-A10E-5990-687B-FB64CFF03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2228" name="Foliennummernplatzhalter 3">
            <a:extLst>
              <a:ext uri="{FF2B5EF4-FFF2-40B4-BE49-F238E27FC236}">
                <a16:creationId xmlns:a16="http://schemas.microsoft.com/office/drawing/2014/main" id="{A84E3305-3223-4C9E-FB13-69173EEC29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AD84324-F266-42DA-9481-85B6410E1906}" type="slidenum">
              <a:rPr lang="de-CH" altLang="de-DE" smtClean="0">
                <a:solidFill>
                  <a:schemeClr val="bg1"/>
                </a:solidFill>
                <a:latin typeface="Arial" panose="020B0604020202020204" pitchFamily="34" charset="0"/>
              </a:rPr>
              <a:pPr>
                <a:spcBef>
                  <a:spcPct val="20000"/>
                </a:spcBef>
              </a:pPr>
              <a:t>24</a:t>
            </a:fld>
            <a:endParaRPr lang="de-CH" altLang="de-DE">
              <a:solidFill>
                <a:schemeClr val="bg1"/>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a:extLst>
              <a:ext uri="{FF2B5EF4-FFF2-40B4-BE49-F238E27FC236}">
                <a16:creationId xmlns:a16="http://schemas.microsoft.com/office/drawing/2014/main" id="{12681EC2-6ECE-B149-47CF-819A5CBE4B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izenplatzhalter 2">
            <a:extLst>
              <a:ext uri="{FF2B5EF4-FFF2-40B4-BE49-F238E27FC236}">
                <a16:creationId xmlns:a16="http://schemas.microsoft.com/office/drawing/2014/main" id="{28DA99A6-5AF6-9551-909B-94D0097DEC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4276" name="Foliennummernplatzhalter 3">
            <a:extLst>
              <a:ext uri="{FF2B5EF4-FFF2-40B4-BE49-F238E27FC236}">
                <a16:creationId xmlns:a16="http://schemas.microsoft.com/office/drawing/2014/main" id="{13326DC1-A4EC-9234-BEB0-28A9230461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3D281A0-1C27-4153-9F3A-7800421A9EDB}" type="slidenum">
              <a:rPr lang="de-CH" altLang="de-DE" smtClean="0">
                <a:solidFill>
                  <a:schemeClr val="bg1"/>
                </a:solidFill>
                <a:latin typeface="Arial" panose="020B0604020202020204" pitchFamily="34" charset="0"/>
              </a:rPr>
              <a:pPr>
                <a:spcBef>
                  <a:spcPct val="20000"/>
                </a:spcBef>
              </a:pPr>
              <a:t>25</a:t>
            </a:fld>
            <a:endParaRPr lang="de-CH" altLang="de-DE">
              <a:solidFill>
                <a:schemeClr val="bg1"/>
              </a:solidFill>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a:extLst>
              <a:ext uri="{FF2B5EF4-FFF2-40B4-BE49-F238E27FC236}">
                <a16:creationId xmlns:a16="http://schemas.microsoft.com/office/drawing/2014/main" id="{B58DF163-5277-6593-01E2-885F2DD4DB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izenplatzhalter 2">
            <a:extLst>
              <a:ext uri="{FF2B5EF4-FFF2-40B4-BE49-F238E27FC236}">
                <a16:creationId xmlns:a16="http://schemas.microsoft.com/office/drawing/2014/main" id="{C0E8A257-184A-1BED-FF02-C2C9C8697A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6324" name="Foliennummernplatzhalter 3">
            <a:extLst>
              <a:ext uri="{FF2B5EF4-FFF2-40B4-BE49-F238E27FC236}">
                <a16:creationId xmlns:a16="http://schemas.microsoft.com/office/drawing/2014/main" id="{BF44E38E-7723-84EC-430B-75E06C0F2A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112F247-D484-4984-ACA5-C682E119EE21}" type="slidenum">
              <a:rPr lang="de-CH" altLang="de-DE" smtClean="0">
                <a:solidFill>
                  <a:schemeClr val="bg1"/>
                </a:solidFill>
                <a:latin typeface="Arial" panose="020B0604020202020204" pitchFamily="34" charset="0"/>
              </a:rPr>
              <a:pPr>
                <a:spcBef>
                  <a:spcPct val="20000"/>
                </a:spcBef>
              </a:pPr>
              <a:t>26</a:t>
            </a:fld>
            <a:endParaRPr lang="de-CH" altLang="de-DE">
              <a:solidFill>
                <a:schemeClr val="bg1"/>
              </a:solidFill>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a:extLst>
              <a:ext uri="{FF2B5EF4-FFF2-40B4-BE49-F238E27FC236}">
                <a16:creationId xmlns:a16="http://schemas.microsoft.com/office/drawing/2014/main" id="{B326E7F6-F574-A449-21E5-51E6CF28F2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izenplatzhalter 2">
            <a:extLst>
              <a:ext uri="{FF2B5EF4-FFF2-40B4-BE49-F238E27FC236}">
                <a16:creationId xmlns:a16="http://schemas.microsoft.com/office/drawing/2014/main" id="{D5A38744-D31A-7673-0EC2-01B3A7A6D7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8372" name="Foliennummernplatzhalter 3">
            <a:extLst>
              <a:ext uri="{FF2B5EF4-FFF2-40B4-BE49-F238E27FC236}">
                <a16:creationId xmlns:a16="http://schemas.microsoft.com/office/drawing/2014/main" id="{2F177042-DB43-FEF5-AA0F-B9318AF79B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2B7B754-A57A-48CB-AF6C-2D8F80501E1F}" type="slidenum">
              <a:rPr lang="de-CH" altLang="de-DE" smtClean="0">
                <a:solidFill>
                  <a:schemeClr val="bg1"/>
                </a:solidFill>
                <a:latin typeface="Arial" panose="020B0604020202020204" pitchFamily="34" charset="0"/>
              </a:rPr>
              <a:pPr>
                <a:spcBef>
                  <a:spcPct val="20000"/>
                </a:spcBef>
              </a:pPr>
              <a:t>27</a:t>
            </a:fld>
            <a:endParaRPr lang="de-CH" altLang="de-DE">
              <a:solidFill>
                <a:schemeClr val="bg1"/>
              </a:solidFill>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a:extLst>
              <a:ext uri="{FF2B5EF4-FFF2-40B4-BE49-F238E27FC236}">
                <a16:creationId xmlns:a16="http://schemas.microsoft.com/office/drawing/2014/main" id="{D36D90BB-A8C3-17F1-9195-FD42568CAF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izenplatzhalter 2">
            <a:extLst>
              <a:ext uri="{FF2B5EF4-FFF2-40B4-BE49-F238E27FC236}">
                <a16:creationId xmlns:a16="http://schemas.microsoft.com/office/drawing/2014/main" id="{DEFB2542-A2EF-E83F-3ED5-C074E33C69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0420" name="Foliennummernplatzhalter 3">
            <a:extLst>
              <a:ext uri="{FF2B5EF4-FFF2-40B4-BE49-F238E27FC236}">
                <a16:creationId xmlns:a16="http://schemas.microsoft.com/office/drawing/2014/main" id="{39DFF0CB-6822-5F04-4A67-BD93BBC2EF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BC3F8F1-5DDB-4EB0-B4D9-7335793F4A07}" type="slidenum">
              <a:rPr lang="de-CH" altLang="de-DE" smtClean="0">
                <a:solidFill>
                  <a:schemeClr val="bg1"/>
                </a:solidFill>
                <a:latin typeface="Arial" panose="020B0604020202020204" pitchFamily="34" charset="0"/>
              </a:rPr>
              <a:pPr>
                <a:spcBef>
                  <a:spcPct val="20000"/>
                </a:spcBef>
              </a:pPr>
              <a:t>28</a:t>
            </a:fld>
            <a:endParaRPr lang="de-CH" altLang="de-DE">
              <a:solidFill>
                <a:schemeClr val="bg1"/>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a:extLst>
              <a:ext uri="{FF2B5EF4-FFF2-40B4-BE49-F238E27FC236}">
                <a16:creationId xmlns:a16="http://schemas.microsoft.com/office/drawing/2014/main" id="{73E1E12C-D2D8-5F9D-A7E1-1CF2945D2E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izenplatzhalter 2">
            <a:extLst>
              <a:ext uri="{FF2B5EF4-FFF2-40B4-BE49-F238E27FC236}">
                <a16:creationId xmlns:a16="http://schemas.microsoft.com/office/drawing/2014/main" id="{3D55D246-8174-46D5-6975-E636762E3E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2468" name="Foliennummernplatzhalter 3">
            <a:extLst>
              <a:ext uri="{FF2B5EF4-FFF2-40B4-BE49-F238E27FC236}">
                <a16:creationId xmlns:a16="http://schemas.microsoft.com/office/drawing/2014/main" id="{EF5DB452-D71D-AD66-BE84-1865272CE6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E5581B9-D707-40EA-9413-9757FB58538C}" type="slidenum">
              <a:rPr lang="de-CH" altLang="de-DE" smtClean="0">
                <a:solidFill>
                  <a:schemeClr val="bg1"/>
                </a:solidFill>
                <a:latin typeface="Arial" panose="020B0604020202020204" pitchFamily="34" charset="0"/>
              </a:rPr>
              <a:pPr>
                <a:spcBef>
                  <a:spcPct val="20000"/>
                </a:spcBef>
              </a:pPr>
              <a:t>29</a:t>
            </a:fld>
            <a:endParaRPr lang="de-CH" altLang="de-DE">
              <a:solidFill>
                <a:schemeClr val="bg1"/>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4689D05B-E83D-840B-904F-DA0EF59B91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izenplatzhalter 2">
            <a:extLst>
              <a:ext uri="{FF2B5EF4-FFF2-40B4-BE49-F238E27FC236}">
                <a16:creationId xmlns:a16="http://schemas.microsoft.com/office/drawing/2014/main" id="{14979495-3273-3A1E-502F-4D96F8495F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9220" name="Foliennummernplatzhalter 3">
            <a:extLst>
              <a:ext uri="{FF2B5EF4-FFF2-40B4-BE49-F238E27FC236}">
                <a16:creationId xmlns:a16="http://schemas.microsoft.com/office/drawing/2014/main" id="{71954DA3-3C0E-F8EA-CD35-B014523F05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0BB6517-0835-4AC9-8ADF-BA16C63FCB1A}" type="slidenum">
              <a:rPr lang="de-CH" altLang="de-DE" smtClean="0">
                <a:solidFill>
                  <a:schemeClr val="bg1"/>
                </a:solidFill>
                <a:latin typeface="Arial" panose="020B0604020202020204" pitchFamily="34" charset="0"/>
              </a:rPr>
              <a:pPr>
                <a:spcBef>
                  <a:spcPct val="20000"/>
                </a:spcBef>
              </a:pPr>
              <a:t>3</a:t>
            </a:fld>
            <a:endParaRPr lang="de-CH" altLang="de-DE">
              <a:solidFill>
                <a:schemeClr val="bg1"/>
              </a:solidFill>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a:extLst>
              <a:ext uri="{FF2B5EF4-FFF2-40B4-BE49-F238E27FC236}">
                <a16:creationId xmlns:a16="http://schemas.microsoft.com/office/drawing/2014/main" id="{743B54EA-2A39-8775-873D-3B9610CAED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izenplatzhalter 2">
            <a:extLst>
              <a:ext uri="{FF2B5EF4-FFF2-40B4-BE49-F238E27FC236}">
                <a16:creationId xmlns:a16="http://schemas.microsoft.com/office/drawing/2014/main" id="{CE35FA85-F89A-81FE-9EAC-00E7CB5EAF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4516" name="Foliennummernplatzhalter 3">
            <a:extLst>
              <a:ext uri="{FF2B5EF4-FFF2-40B4-BE49-F238E27FC236}">
                <a16:creationId xmlns:a16="http://schemas.microsoft.com/office/drawing/2014/main" id="{E5B5BEC0-4D1A-E725-6304-A6A79A7E98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21040C3-ACC7-481D-A66E-E92C697C6EDE}" type="slidenum">
              <a:rPr lang="de-CH" altLang="de-DE" smtClean="0">
                <a:solidFill>
                  <a:schemeClr val="bg1"/>
                </a:solidFill>
                <a:latin typeface="Arial" panose="020B0604020202020204" pitchFamily="34" charset="0"/>
              </a:rPr>
              <a:pPr>
                <a:spcBef>
                  <a:spcPct val="20000"/>
                </a:spcBef>
              </a:pPr>
              <a:t>30</a:t>
            </a:fld>
            <a:endParaRPr lang="de-CH" altLang="de-DE">
              <a:solidFill>
                <a:schemeClr val="bg1"/>
              </a:solidFill>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a:extLst>
              <a:ext uri="{FF2B5EF4-FFF2-40B4-BE49-F238E27FC236}">
                <a16:creationId xmlns:a16="http://schemas.microsoft.com/office/drawing/2014/main" id="{E91A4B79-B202-6175-05F9-F4F51ED416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izenplatzhalter 2">
            <a:extLst>
              <a:ext uri="{FF2B5EF4-FFF2-40B4-BE49-F238E27FC236}">
                <a16:creationId xmlns:a16="http://schemas.microsoft.com/office/drawing/2014/main" id="{F08886EA-D8BB-5BD4-5794-90474B5509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6564" name="Foliennummernplatzhalter 3">
            <a:extLst>
              <a:ext uri="{FF2B5EF4-FFF2-40B4-BE49-F238E27FC236}">
                <a16:creationId xmlns:a16="http://schemas.microsoft.com/office/drawing/2014/main" id="{49AA767E-E4D1-FED6-56BD-668781AFA1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413C94A-F2FB-4C95-A1F3-BF01BB724A1B}" type="slidenum">
              <a:rPr lang="de-CH" altLang="de-DE" smtClean="0">
                <a:solidFill>
                  <a:schemeClr val="bg1"/>
                </a:solidFill>
                <a:latin typeface="Arial" panose="020B0604020202020204" pitchFamily="34" charset="0"/>
              </a:rPr>
              <a:pPr>
                <a:spcBef>
                  <a:spcPct val="20000"/>
                </a:spcBef>
              </a:pPr>
              <a:t>31</a:t>
            </a:fld>
            <a:endParaRPr lang="de-CH" altLang="de-DE">
              <a:solidFill>
                <a:schemeClr val="bg1"/>
              </a:solidFill>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a:extLst>
              <a:ext uri="{FF2B5EF4-FFF2-40B4-BE49-F238E27FC236}">
                <a16:creationId xmlns:a16="http://schemas.microsoft.com/office/drawing/2014/main" id="{9BEF6538-7267-DC26-605C-0507A434A4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izenplatzhalter 2">
            <a:extLst>
              <a:ext uri="{FF2B5EF4-FFF2-40B4-BE49-F238E27FC236}">
                <a16:creationId xmlns:a16="http://schemas.microsoft.com/office/drawing/2014/main" id="{C0C498B9-2E62-133A-8903-B2F33A7761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8612" name="Foliennummernplatzhalter 3">
            <a:extLst>
              <a:ext uri="{FF2B5EF4-FFF2-40B4-BE49-F238E27FC236}">
                <a16:creationId xmlns:a16="http://schemas.microsoft.com/office/drawing/2014/main" id="{80EC672B-2D03-2D87-C790-A35C41A647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01B1E106-BE68-4CCE-806D-E2C42CD0C1D6}" type="slidenum">
              <a:rPr lang="de-CH" altLang="de-DE" smtClean="0">
                <a:solidFill>
                  <a:schemeClr val="bg1"/>
                </a:solidFill>
                <a:latin typeface="Arial" panose="020B0604020202020204" pitchFamily="34" charset="0"/>
              </a:rPr>
              <a:pPr>
                <a:spcBef>
                  <a:spcPct val="20000"/>
                </a:spcBef>
              </a:pPr>
              <a:t>32</a:t>
            </a:fld>
            <a:endParaRPr lang="de-CH" altLang="de-DE">
              <a:solidFill>
                <a:schemeClr val="bg1"/>
              </a:solidFill>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lienbildplatzhalter 1">
            <a:extLst>
              <a:ext uri="{FF2B5EF4-FFF2-40B4-BE49-F238E27FC236}">
                <a16:creationId xmlns:a16="http://schemas.microsoft.com/office/drawing/2014/main" id="{BF1E3AA2-7952-0D4B-43C2-444FB86640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izenplatzhalter 2">
            <a:extLst>
              <a:ext uri="{FF2B5EF4-FFF2-40B4-BE49-F238E27FC236}">
                <a16:creationId xmlns:a16="http://schemas.microsoft.com/office/drawing/2014/main" id="{6BFB84DD-8F08-2443-77F4-F04ED540BC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0660" name="Foliennummernplatzhalter 3">
            <a:extLst>
              <a:ext uri="{FF2B5EF4-FFF2-40B4-BE49-F238E27FC236}">
                <a16:creationId xmlns:a16="http://schemas.microsoft.com/office/drawing/2014/main" id="{E690B4B1-2F89-BC7A-1E0E-CA961AFF5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627086B-AC5B-452A-9A89-08EA9D1ED4BF}" type="slidenum">
              <a:rPr lang="de-CH" altLang="de-DE" smtClean="0">
                <a:solidFill>
                  <a:schemeClr val="bg1"/>
                </a:solidFill>
                <a:latin typeface="Arial" panose="020B0604020202020204" pitchFamily="34" charset="0"/>
              </a:rPr>
              <a:pPr>
                <a:spcBef>
                  <a:spcPct val="20000"/>
                </a:spcBef>
              </a:pPr>
              <a:t>33</a:t>
            </a:fld>
            <a:endParaRPr lang="de-CH" altLang="de-DE">
              <a:solidFill>
                <a:schemeClr val="bg1"/>
              </a:solidFill>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a:extLst>
              <a:ext uri="{FF2B5EF4-FFF2-40B4-BE49-F238E27FC236}">
                <a16:creationId xmlns:a16="http://schemas.microsoft.com/office/drawing/2014/main" id="{75014B32-C519-FC65-A184-C75D2702DD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izenplatzhalter 2">
            <a:extLst>
              <a:ext uri="{FF2B5EF4-FFF2-40B4-BE49-F238E27FC236}">
                <a16:creationId xmlns:a16="http://schemas.microsoft.com/office/drawing/2014/main" id="{2486E82B-FFFC-0185-DCE9-EAD8D6B680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72708" name="Foliennummernplatzhalter 3">
            <a:extLst>
              <a:ext uri="{FF2B5EF4-FFF2-40B4-BE49-F238E27FC236}">
                <a16:creationId xmlns:a16="http://schemas.microsoft.com/office/drawing/2014/main" id="{8DDDD0BA-6848-33C8-46BB-DF721D136E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80B3C21-4318-4980-90E3-734E5CDB654A}" type="slidenum">
              <a:rPr lang="de-CH" altLang="de-DE" smtClean="0">
                <a:solidFill>
                  <a:schemeClr val="bg1"/>
                </a:solidFill>
                <a:latin typeface="Arial" panose="020B0604020202020204" pitchFamily="34" charset="0"/>
              </a:rPr>
              <a:pPr>
                <a:spcBef>
                  <a:spcPct val="20000"/>
                </a:spcBef>
              </a:pPr>
              <a:t>34</a:t>
            </a:fld>
            <a:endParaRPr lang="de-CH" altLang="de-DE">
              <a:solidFill>
                <a:schemeClr val="bg1"/>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174E9037-403A-F66B-8BD5-3257F5257F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izenplatzhalter 2">
            <a:extLst>
              <a:ext uri="{FF2B5EF4-FFF2-40B4-BE49-F238E27FC236}">
                <a16:creationId xmlns:a16="http://schemas.microsoft.com/office/drawing/2014/main" id="{1C1616F1-4CEA-EB33-B375-C9697C1BD4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1268" name="Foliennummernplatzhalter 3">
            <a:extLst>
              <a:ext uri="{FF2B5EF4-FFF2-40B4-BE49-F238E27FC236}">
                <a16:creationId xmlns:a16="http://schemas.microsoft.com/office/drawing/2014/main" id="{9BA53DD8-7193-5101-A8C0-3CEE4860C7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1655FDA-1BB2-4B9E-B8FD-7C89DDB4B9BD}" type="slidenum">
              <a:rPr lang="de-CH" altLang="de-DE" smtClean="0">
                <a:solidFill>
                  <a:schemeClr val="bg1"/>
                </a:solidFill>
                <a:latin typeface="Arial" panose="020B0604020202020204" pitchFamily="34" charset="0"/>
              </a:rPr>
              <a:pPr>
                <a:spcBef>
                  <a:spcPct val="20000"/>
                </a:spcBef>
              </a:pPr>
              <a:t>4</a:t>
            </a:fld>
            <a:endParaRPr lang="de-CH" altLang="de-DE">
              <a:solidFill>
                <a:schemeClr val="bg1"/>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a:extLst>
              <a:ext uri="{FF2B5EF4-FFF2-40B4-BE49-F238E27FC236}">
                <a16:creationId xmlns:a16="http://schemas.microsoft.com/office/drawing/2014/main" id="{D540AD2D-1322-EF7E-D22C-443DEA1221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izenplatzhalter 2">
            <a:extLst>
              <a:ext uri="{FF2B5EF4-FFF2-40B4-BE49-F238E27FC236}">
                <a16:creationId xmlns:a16="http://schemas.microsoft.com/office/drawing/2014/main" id="{00E7E24F-934F-5C7A-F843-F5BCF17268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3316" name="Foliennummernplatzhalter 3">
            <a:extLst>
              <a:ext uri="{FF2B5EF4-FFF2-40B4-BE49-F238E27FC236}">
                <a16:creationId xmlns:a16="http://schemas.microsoft.com/office/drawing/2014/main" id="{A769E360-E7F9-BB27-05E8-531346A26F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55DBFC5-1BF3-47F5-98C4-4F396FF39373}" type="slidenum">
              <a:rPr lang="de-CH" altLang="de-DE" smtClean="0">
                <a:solidFill>
                  <a:schemeClr val="bg1"/>
                </a:solidFill>
                <a:latin typeface="Arial" panose="020B0604020202020204" pitchFamily="34" charset="0"/>
              </a:rPr>
              <a:pPr>
                <a:spcBef>
                  <a:spcPct val="20000"/>
                </a:spcBef>
              </a:pPr>
              <a:t>5</a:t>
            </a:fld>
            <a:endParaRPr lang="de-CH" altLang="de-DE">
              <a:solidFill>
                <a:schemeClr val="bg1"/>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a:extLst>
              <a:ext uri="{FF2B5EF4-FFF2-40B4-BE49-F238E27FC236}">
                <a16:creationId xmlns:a16="http://schemas.microsoft.com/office/drawing/2014/main" id="{A84E6A80-C1BF-680D-660E-4ACBEF8205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izenplatzhalter 2">
            <a:extLst>
              <a:ext uri="{FF2B5EF4-FFF2-40B4-BE49-F238E27FC236}">
                <a16:creationId xmlns:a16="http://schemas.microsoft.com/office/drawing/2014/main" id="{558DF788-6844-6218-BDE7-8D4C070A77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5364" name="Foliennummernplatzhalter 3">
            <a:extLst>
              <a:ext uri="{FF2B5EF4-FFF2-40B4-BE49-F238E27FC236}">
                <a16:creationId xmlns:a16="http://schemas.microsoft.com/office/drawing/2014/main" id="{C8A0D044-7151-B070-361F-382F8B481F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D07D9A2-7242-4942-92D5-68A2E13FD7C5}" type="slidenum">
              <a:rPr lang="de-CH" altLang="de-DE" smtClean="0">
                <a:solidFill>
                  <a:schemeClr val="bg1"/>
                </a:solidFill>
                <a:latin typeface="Arial" panose="020B0604020202020204" pitchFamily="34" charset="0"/>
              </a:rPr>
              <a:pPr>
                <a:spcBef>
                  <a:spcPct val="20000"/>
                </a:spcBef>
              </a:pPr>
              <a:t>6</a:t>
            </a:fld>
            <a:endParaRPr lang="de-CH" altLang="de-DE">
              <a:solidFill>
                <a:schemeClr val="bg1"/>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a:extLst>
              <a:ext uri="{FF2B5EF4-FFF2-40B4-BE49-F238E27FC236}">
                <a16:creationId xmlns:a16="http://schemas.microsoft.com/office/drawing/2014/main" id="{9B5E329D-5B83-D456-B34F-66B1A191E2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izenplatzhalter 2">
            <a:extLst>
              <a:ext uri="{FF2B5EF4-FFF2-40B4-BE49-F238E27FC236}">
                <a16:creationId xmlns:a16="http://schemas.microsoft.com/office/drawing/2014/main" id="{948414CC-5520-049D-742C-CD6D67CC8C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7412" name="Foliennummernplatzhalter 3">
            <a:extLst>
              <a:ext uri="{FF2B5EF4-FFF2-40B4-BE49-F238E27FC236}">
                <a16:creationId xmlns:a16="http://schemas.microsoft.com/office/drawing/2014/main" id="{E46C5E56-92A2-26A1-465B-790D981EE6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64AD997-9732-4487-9A35-B464AF111888}" type="slidenum">
              <a:rPr lang="de-CH" altLang="de-DE" smtClean="0">
                <a:solidFill>
                  <a:schemeClr val="bg1"/>
                </a:solidFill>
                <a:latin typeface="Arial" panose="020B0604020202020204" pitchFamily="34" charset="0"/>
              </a:rPr>
              <a:pPr>
                <a:spcBef>
                  <a:spcPct val="20000"/>
                </a:spcBef>
              </a:pPr>
              <a:t>7</a:t>
            </a:fld>
            <a:endParaRPr lang="de-CH" altLang="de-DE">
              <a:solidFill>
                <a:schemeClr val="bg1"/>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088766CE-6102-D483-D010-C34F4FE3EF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a:extLst>
              <a:ext uri="{FF2B5EF4-FFF2-40B4-BE49-F238E27FC236}">
                <a16:creationId xmlns:a16="http://schemas.microsoft.com/office/drawing/2014/main" id="{6B310399-CF67-0AA2-112B-F457EE1943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9460" name="Foliennummernplatzhalter 3">
            <a:extLst>
              <a:ext uri="{FF2B5EF4-FFF2-40B4-BE49-F238E27FC236}">
                <a16:creationId xmlns:a16="http://schemas.microsoft.com/office/drawing/2014/main" id="{B20F5525-122B-8497-812F-EEBCACFB11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78446D9-2E62-49A8-89DB-324332B9EC78}" type="slidenum">
              <a:rPr lang="de-CH" altLang="de-DE" smtClean="0">
                <a:solidFill>
                  <a:schemeClr val="bg1"/>
                </a:solidFill>
                <a:latin typeface="Arial" panose="020B0604020202020204" pitchFamily="34" charset="0"/>
              </a:rPr>
              <a:pPr>
                <a:spcBef>
                  <a:spcPct val="20000"/>
                </a:spcBef>
              </a:pPr>
              <a:t>8</a:t>
            </a:fld>
            <a:endParaRPr lang="de-CH" altLang="de-DE">
              <a:solidFill>
                <a:schemeClr val="bg1"/>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3599CE48-475A-09F1-F4F9-1D211D3134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a:extLst>
              <a:ext uri="{FF2B5EF4-FFF2-40B4-BE49-F238E27FC236}">
                <a16:creationId xmlns:a16="http://schemas.microsoft.com/office/drawing/2014/main" id="{5289BC9E-A685-0DD4-2E81-F0743E2FF2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1508" name="Foliennummernplatzhalter 3">
            <a:extLst>
              <a:ext uri="{FF2B5EF4-FFF2-40B4-BE49-F238E27FC236}">
                <a16:creationId xmlns:a16="http://schemas.microsoft.com/office/drawing/2014/main" id="{9A99F14B-0A93-7AB4-54C9-4AF4C09496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9E27319-5EBE-4BE0-A1C5-84EED07456BC}" type="slidenum">
              <a:rPr lang="de-CH" altLang="de-DE" smtClean="0">
                <a:solidFill>
                  <a:schemeClr val="bg1"/>
                </a:solidFill>
                <a:latin typeface="Arial" panose="020B0604020202020204" pitchFamily="34" charset="0"/>
              </a:rPr>
              <a:pPr>
                <a:spcBef>
                  <a:spcPct val="20000"/>
                </a:spcBef>
              </a:pPr>
              <a:t>9</a:t>
            </a:fld>
            <a:endParaRPr lang="de-CH" altLang="de-DE">
              <a:solidFill>
                <a:schemeClr val="bg1"/>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FF5E4F8A-BAED-F298-08EB-DF70F8150B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DC8C96-67F7-6B35-3A9B-4F2321DD5D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817FCC-B260-648D-9FFD-44D29F750485}"/>
              </a:ext>
            </a:extLst>
          </p:cNvPr>
          <p:cNvSpPr>
            <a:spLocks noGrp="1" noChangeArrowheads="1"/>
          </p:cNvSpPr>
          <p:nvPr>
            <p:ph type="sldNum" sz="quarter" idx="12"/>
          </p:nvPr>
        </p:nvSpPr>
        <p:spPr>
          <a:ln/>
        </p:spPr>
        <p:txBody>
          <a:bodyPr/>
          <a:lstStyle>
            <a:lvl1pPr>
              <a:defRPr/>
            </a:lvl1pPr>
          </a:lstStyle>
          <a:p>
            <a:pPr>
              <a:defRPr/>
            </a:pPr>
            <a:fld id="{59078537-C1F5-4654-B3EC-B7BE9023904E}" type="slidenum">
              <a:rPr lang="en-US" altLang="de-DE"/>
              <a:pPr>
                <a:defRPr/>
              </a:pPr>
              <a:t>‹Nr.›</a:t>
            </a:fld>
            <a:endParaRPr lang="en-US" altLang="de-DE"/>
          </a:p>
        </p:txBody>
      </p:sp>
    </p:spTree>
    <p:extLst>
      <p:ext uri="{BB962C8B-B14F-4D97-AF65-F5344CB8AC3E}">
        <p14:creationId xmlns:p14="http://schemas.microsoft.com/office/powerpoint/2010/main" val="3095872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2A730AB6-AB03-217F-E6F9-4A0C346F78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937399-3769-A7F8-1DB3-27717CC2DA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CE9693-76D8-FCE4-71AB-397F1908A8FA}"/>
              </a:ext>
            </a:extLst>
          </p:cNvPr>
          <p:cNvSpPr>
            <a:spLocks noGrp="1" noChangeArrowheads="1"/>
          </p:cNvSpPr>
          <p:nvPr>
            <p:ph type="sldNum" sz="quarter" idx="12"/>
          </p:nvPr>
        </p:nvSpPr>
        <p:spPr>
          <a:ln/>
        </p:spPr>
        <p:txBody>
          <a:bodyPr/>
          <a:lstStyle>
            <a:lvl1pPr>
              <a:defRPr/>
            </a:lvl1pPr>
          </a:lstStyle>
          <a:p>
            <a:pPr>
              <a:defRPr/>
            </a:pPr>
            <a:fld id="{762D254D-8746-4B33-9774-FC09CF0BF49A}" type="slidenum">
              <a:rPr lang="en-US" altLang="de-DE"/>
              <a:pPr>
                <a:defRPr/>
              </a:pPr>
              <a:t>‹Nr.›</a:t>
            </a:fld>
            <a:endParaRPr lang="en-US" altLang="de-DE"/>
          </a:p>
        </p:txBody>
      </p:sp>
    </p:spTree>
    <p:extLst>
      <p:ext uri="{BB962C8B-B14F-4D97-AF65-F5344CB8AC3E}">
        <p14:creationId xmlns:p14="http://schemas.microsoft.com/office/powerpoint/2010/main" val="1094332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4454F087-B169-419C-0789-8524B622CC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7793D8-3B24-785C-C546-35B464B700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CE2052-538A-C71C-DE51-6A5A6DAA518E}"/>
              </a:ext>
            </a:extLst>
          </p:cNvPr>
          <p:cNvSpPr>
            <a:spLocks noGrp="1" noChangeArrowheads="1"/>
          </p:cNvSpPr>
          <p:nvPr>
            <p:ph type="sldNum" sz="quarter" idx="12"/>
          </p:nvPr>
        </p:nvSpPr>
        <p:spPr>
          <a:ln/>
        </p:spPr>
        <p:txBody>
          <a:bodyPr/>
          <a:lstStyle>
            <a:lvl1pPr>
              <a:defRPr/>
            </a:lvl1pPr>
          </a:lstStyle>
          <a:p>
            <a:pPr>
              <a:defRPr/>
            </a:pPr>
            <a:fld id="{0940DA27-958F-4CBE-BD7D-34F5F13D2C64}" type="slidenum">
              <a:rPr lang="en-US" altLang="de-DE"/>
              <a:pPr>
                <a:defRPr/>
              </a:pPr>
              <a:t>‹Nr.›</a:t>
            </a:fld>
            <a:endParaRPr lang="en-US" altLang="de-DE"/>
          </a:p>
        </p:txBody>
      </p:sp>
    </p:spTree>
    <p:extLst>
      <p:ext uri="{BB962C8B-B14F-4D97-AF65-F5344CB8AC3E}">
        <p14:creationId xmlns:p14="http://schemas.microsoft.com/office/powerpoint/2010/main" val="134188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FAA296-14A0-D2F7-F6CC-4B1A21C61D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862670E-1098-5062-FC31-0389FC00A5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5CD65AF-FDBD-619D-B4AC-FFCC6D08AB76}"/>
              </a:ext>
            </a:extLst>
          </p:cNvPr>
          <p:cNvSpPr>
            <a:spLocks noGrp="1" noChangeArrowheads="1"/>
          </p:cNvSpPr>
          <p:nvPr>
            <p:ph type="sldNum" sz="quarter" idx="12"/>
          </p:nvPr>
        </p:nvSpPr>
        <p:spPr>
          <a:ln/>
        </p:spPr>
        <p:txBody>
          <a:bodyPr/>
          <a:lstStyle>
            <a:lvl1pPr>
              <a:defRPr/>
            </a:lvl1pPr>
          </a:lstStyle>
          <a:p>
            <a:pPr>
              <a:defRPr/>
            </a:pPr>
            <a:fld id="{F18F2CD6-3460-48FB-9268-E043E9088999}" type="slidenum">
              <a:rPr lang="en-US" altLang="de-DE"/>
              <a:pPr>
                <a:defRPr/>
              </a:pPr>
              <a:t>‹Nr.›</a:t>
            </a:fld>
            <a:endParaRPr lang="en-US" altLang="de-DE"/>
          </a:p>
        </p:txBody>
      </p:sp>
    </p:spTree>
    <p:extLst>
      <p:ext uri="{BB962C8B-B14F-4D97-AF65-F5344CB8AC3E}">
        <p14:creationId xmlns:p14="http://schemas.microsoft.com/office/powerpoint/2010/main" val="190461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id="{56D1AB57-182F-859B-CF34-E03828B5C3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2532A0-BEDA-D7C9-FBFE-D14AC47718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C051C5-9C14-4E9E-EA69-D4ADDEB515E2}"/>
              </a:ext>
            </a:extLst>
          </p:cNvPr>
          <p:cNvSpPr>
            <a:spLocks noGrp="1" noChangeArrowheads="1"/>
          </p:cNvSpPr>
          <p:nvPr>
            <p:ph type="sldNum" sz="quarter" idx="12"/>
          </p:nvPr>
        </p:nvSpPr>
        <p:spPr>
          <a:ln/>
        </p:spPr>
        <p:txBody>
          <a:bodyPr/>
          <a:lstStyle>
            <a:lvl1pPr>
              <a:defRPr/>
            </a:lvl1pPr>
          </a:lstStyle>
          <a:p>
            <a:pPr>
              <a:defRPr/>
            </a:pPr>
            <a:fld id="{B16EE98D-94ED-4E13-9F81-3C76C118FA6A}" type="slidenum">
              <a:rPr lang="en-US" altLang="de-DE"/>
              <a:pPr>
                <a:defRPr/>
              </a:pPr>
              <a:t>‹Nr.›</a:t>
            </a:fld>
            <a:endParaRPr lang="en-US" altLang="de-DE"/>
          </a:p>
        </p:txBody>
      </p:sp>
    </p:spTree>
    <p:extLst>
      <p:ext uri="{BB962C8B-B14F-4D97-AF65-F5344CB8AC3E}">
        <p14:creationId xmlns:p14="http://schemas.microsoft.com/office/powerpoint/2010/main" val="3890712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24BA0F0A-D540-0A8B-D269-29FE857177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295737-DAFE-DCA1-F752-D495B26702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E9EE08-4BA1-28EC-6D31-33EEA1EBFF52}"/>
              </a:ext>
            </a:extLst>
          </p:cNvPr>
          <p:cNvSpPr>
            <a:spLocks noGrp="1" noChangeArrowheads="1"/>
          </p:cNvSpPr>
          <p:nvPr>
            <p:ph type="sldNum" sz="quarter" idx="12"/>
          </p:nvPr>
        </p:nvSpPr>
        <p:spPr>
          <a:ln/>
        </p:spPr>
        <p:txBody>
          <a:bodyPr/>
          <a:lstStyle>
            <a:lvl1pPr>
              <a:defRPr/>
            </a:lvl1pPr>
          </a:lstStyle>
          <a:p>
            <a:pPr>
              <a:defRPr/>
            </a:pPr>
            <a:fld id="{950A551A-EE2B-4BF5-A0F7-F9B35676329D}" type="slidenum">
              <a:rPr lang="en-US" altLang="de-DE"/>
              <a:pPr>
                <a:defRPr/>
              </a:pPr>
              <a:t>‹Nr.›</a:t>
            </a:fld>
            <a:endParaRPr lang="en-US" altLang="de-DE"/>
          </a:p>
        </p:txBody>
      </p:sp>
    </p:spTree>
    <p:extLst>
      <p:ext uri="{BB962C8B-B14F-4D97-AF65-F5344CB8AC3E}">
        <p14:creationId xmlns:p14="http://schemas.microsoft.com/office/powerpoint/2010/main" val="1720620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2B23DFF7-4BED-861F-DE9A-AC538E7C3F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B11DACD-CF30-3D17-407E-0367A6CDF4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6B9B207-4955-2B2D-9F1B-5CAF7C0D45B3}"/>
              </a:ext>
            </a:extLst>
          </p:cNvPr>
          <p:cNvSpPr>
            <a:spLocks noGrp="1" noChangeArrowheads="1"/>
          </p:cNvSpPr>
          <p:nvPr>
            <p:ph type="sldNum" sz="quarter" idx="12"/>
          </p:nvPr>
        </p:nvSpPr>
        <p:spPr>
          <a:ln/>
        </p:spPr>
        <p:txBody>
          <a:bodyPr/>
          <a:lstStyle>
            <a:lvl1pPr>
              <a:defRPr/>
            </a:lvl1pPr>
          </a:lstStyle>
          <a:p>
            <a:pPr>
              <a:defRPr/>
            </a:pPr>
            <a:fld id="{C027CA80-9C34-4301-9B8C-CBB0DDA5F4D7}" type="slidenum">
              <a:rPr lang="en-US" altLang="de-DE"/>
              <a:pPr>
                <a:defRPr/>
              </a:pPr>
              <a:t>‹Nr.›</a:t>
            </a:fld>
            <a:endParaRPr lang="en-US" altLang="de-DE"/>
          </a:p>
        </p:txBody>
      </p:sp>
    </p:spTree>
    <p:extLst>
      <p:ext uri="{BB962C8B-B14F-4D97-AF65-F5344CB8AC3E}">
        <p14:creationId xmlns:p14="http://schemas.microsoft.com/office/powerpoint/2010/main" val="1213893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2B38CFED-219A-822B-B0E8-ADAB5E08E19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5E9DB56-8DAE-1288-0AD7-25B5920C5B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00EDF7-3FD6-2090-27AA-A64377A79B9A}"/>
              </a:ext>
            </a:extLst>
          </p:cNvPr>
          <p:cNvSpPr>
            <a:spLocks noGrp="1" noChangeArrowheads="1"/>
          </p:cNvSpPr>
          <p:nvPr>
            <p:ph type="sldNum" sz="quarter" idx="12"/>
          </p:nvPr>
        </p:nvSpPr>
        <p:spPr>
          <a:ln/>
        </p:spPr>
        <p:txBody>
          <a:bodyPr/>
          <a:lstStyle>
            <a:lvl1pPr>
              <a:defRPr/>
            </a:lvl1pPr>
          </a:lstStyle>
          <a:p>
            <a:pPr>
              <a:defRPr/>
            </a:pPr>
            <a:fld id="{66C4681B-E56F-47D7-846D-D5D895EF93C8}" type="slidenum">
              <a:rPr lang="en-US" altLang="de-DE"/>
              <a:pPr>
                <a:defRPr/>
              </a:pPr>
              <a:t>‹Nr.›</a:t>
            </a:fld>
            <a:endParaRPr lang="en-US" altLang="de-DE"/>
          </a:p>
        </p:txBody>
      </p:sp>
    </p:spTree>
    <p:extLst>
      <p:ext uri="{BB962C8B-B14F-4D97-AF65-F5344CB8AC3E}">
        <p14:creationId xmlns:p14="http://schemas.microsoft.com/office/powerpoint/2010/main" val="3795755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434F5F-7ED1-1DEC-19EB-CDE801E350B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BFF62AF-CB92-24F3-5804-E1070A24E9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668F2B7-97FB-515D-527F-E7BA849C6097}"/>
              </a:ext>
            </a:extLst>
          </p:cNvPr>
          <p:cNvSpPr>
            <a:spLocks noGrp="1" noChangeArrowheads="1"/>
          </p:cNvSpPr>
          <p:nvPr>
            <p:ph type="sldNum" sz="quarter" idx="12"/>
          </p:nvPr>
        </p:nvSpPr>
        <p:spPr>
          <a:ln/>
        </p:spPr>
        <p:txBody>
          <a:bodyPr/>
          <a:lstStyle>
            <a:lvl1pPr>
              <a:defRPr/>
            </a:lvl1pPr>
          </a:lstStyle>
          <a:p>
            <a:pPr>
              <a:defRPr/>
            </a:pPr>
            <a:fld id="{93E9D4D6-97B3-47D8-99D2-971EAC932E14}" type="slidenum">
              <a:rPr lang="en-US" altLang="de-DE"/>
              <a:pPr>
                <a:defRPr/>
              </a:pPr>
              <a:t>‹Nr.›</a:t>
            </a:fld>
            <a:endParaRPr lang="en-US" altLang="de-DE"/>
          </a:p>
        </p:txBody>
      </p:sp>
    </p:spTree>
    <p:extLst>
      <p:ext uri="{BB962C8B-B14F-4D97-AF65-F5344CB8AC3E}">
        <p14:creationId xmlns:p14="http://schemas.microsoft.com/office/powerpoint/2010/main" val="2089463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EDFA1888-CB28-E5C9-3338-D22135CA41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C126DE-6661-BBE4-6BD3-02EBB92D68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DA131E-E8DC-330D-9BB4-F172DBBF15DB}"/>
              </a:ext>
            </a:extLst>
          </p:cNvPr>
          <p:cNvSpPr>
            <a:spLocks noGrp="1" noChangeArrowheads="1"/>
          </p:cNvSpPr>
          <p:nvPr>
            <p:ph type="sldNum" sz="quarter" idx="12"/>
          </p:nvPr>
        </p:nvSpPr>
        <p:spPr>
          <a:ln/>
        </p:spPr>
        <p:txBody>
          <a:bodyPr/>
          <a:lstStyle>
            <a:lvl1pPr>
              <a:defRPr/>
            </a:lvl1pPr>
          </a:lstStyle>
          <a:p>
            <a:pPr>
              <a:defRPr/>
            </a:pPr>
            <a:fld id="{F75C01B1-6EA3-49AE-A98F-452D3DC70490}" type="slidenum">
              <a:rPr lang="en-US" altLang="de-DE"/>
              <a:pPr>
                <a:defRPr/>
              </a:pPr>
              <a:t>‹Nr.›</a:t>
            </a:fld>
            <a:endParaRPr lang="en-US" altLang="de-DE"/>
          </a:p>
        </p:txBody>
      </p:sp>
    </p:spTree>
    <p:extLst>
      <p:ext uri="{BB962C8B-B14F-4D97-AF65-F5344CB8AC3E}">
        <p14:creationId xmlns:p14="http://schemas.microsoft.com/office/powerpoint/2010/main" val="200446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EC227B2C-FE61-DFEC-3582-F710BC13DA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DE94068-69D6-8045-CFE2-700068FA52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DC6384-682F-544F-3161-175355900248}"/>
              </a:ext>
            </a:extLst>
          </p:cNvPr>
          <p:cNvSpPr>
            <a:spLocks noGrp="1" noChangeArrowheads="1"/>
          </p:cNvSpPr>
          <p:nvPr>
            <p:ph type="sldNum" sz="quarter" idx="12"/>
          </p:nvPr>
        </p:nvSpPr>
        <p:spPr>
          <a:ln/>
        </p:spPr>
        <p:txBody>
          <a:bodyPr/>
          <a:lstStyle>
            <a:lvl1pPr>
              <a:defRPr/>
            </a:lvl1pPr>
          </a:lstStyle>
          <a:p>
            <a:pPr>
              <a:defRPr/>
            </a:pPr>
            <a:fld id="{855CED40-4B0D-4CB9-B0E0-2424F6A89DE5}" type="slidenum">
              <a:rPr lang="en-US" altLang="de-DE"/>
              <a:pPr>
                <a:defRPr/>
              </a:pPr>
              <a:t>‹Nr.›</a:t>
            </a:fld>
            <a:endParaRPr lang="en-US" altLang="de-DE"/>
          </a:p>
        </p:txBody>
      </p:sp>
    </p:spTree>
    <p:extLst>
      <p:ext uri="{BB962C8B-B14F-4D97-AF65-F5344CB8AC3E}">
        <p14:creationId xmlns:p14="http://schemas.microsoft.com/office/powerpoint/2010/main" val="3380541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4BD576C-4EF2-4E92-4126-75A599DA973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Titelmasterformat durch Klicken bearbeiten</a:t>
            </a:r>
          </a:p>
        </p:txBody>
      </p:sp>
      <p:sp>
        <p:nvSpPr>
          <p:cNvPr id="1027" name="Rectangle 3">
            <a:extLst>
              <a:ext uri="{FF2B5EF4-FFF2-40B4-BE49-F238E27FC236}">
                <a16:creationId xmlns:a16="http://schemas.microsoft.com/office/drawing/2014/main" id="{3C7378FD-B51A-DED6-D17A-8F5132C5D613}"/>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Textmasterformate durch Klicken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1028" name="Rectangle 4">
            <a:extLst>
              <a:ext uri="{FF2B5EF4-FFF2-40B4-BE49-F238E27FC236}">
                <a16:creationId xmlns:a16="http://schemas.microsoft.com/office/drawing/2014/main" id="{C8E0ED28-928F-34E5-0E4F-DEF607C598FB}"/>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chemeClr val="tx1"/>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4388BC82-52CA-1726-2A27-71C454A7AE4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chemeClr val="tx1"/>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E96F9A60-6CAD-C95F-ACC7-6A54610E17F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AEDEB561-34CA-4122-8CBF-E0A7576E2BAA}"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customXml" Target="../ink/ink9.xml"/><Relationship Id="rId18" Type="http://schemas.openxmlformats.org/officeDocument/2006/relationships/image" Target="../media/image8.png"/><Relationship Id="rId26" Type="http://schemas.openxmlformats.org/officeDocument/2006/relationships/image" Target="../media/image12.png"/><Relationship Id="rId39" Type="http://schemas.openxmlformats.org/officeDocument/2006/relationships/customXml" Target="../ink/ink23.xml"/><Relationship Id="rId21" Type="http://schemas.openxmlformats.org/officeDocument/2006/relationships/customXml" Target="../ink/ink14.xml"/><Relationship Id="rId34" Type="http://schemas.openxmlformats.org/officeDocument/2006/relationships/image" Target="../media/image16.png"/><Relationship Id="rId42" Type="http://schemas.openxmlformats.org/officeDocument/2006/relationships/image" Target="../media/image20.png"/><Relationship Id="rId47" Type="http://schemas.openxmlformats.org/officeDocument/2006/relationships/customXml" Target="../ink/ink27.xml"/><Relationship Id="rId50" Type="http://schemas.openxmlformats.org/officeDocument/2006/relationships/image" Target="../media/image24.png"/><Relationship Id="rId55" Type="http://schemas.openxmlformats.org/officeDocument/2006/relationships/customXml" Target="../ink/ink31.xml"/><Relationship Id="rId7" Type="http://schemas.openxmlformats.org/officeDocument/2006/relationships/customXml" Target="../ink/ink3.xml"/><Relationship Id="rId2" Type="http://schemas.openxmlformats.org/officeDocument/2006/relationships/notesSlide" Target="../notesSlides/notesSlide3.xml"/><Relationship Id="rId16" Type="http://schemas.openxmlformats.org/officeDocument/2006/relationships/customXml" Target="../ink/ink11.xml"/><Relationship Id="rId29" Type="http://schemas.openxmlformats.org/officeDocument/2006/relationships/customXml" Target="../ink/ink18.xml"/><Relationship Id="rId11" Type="http://schemas.openxmlformats.org/officeDocument/2006/relationships/customXml" Target="../ink/ink7.xml"/><Relationship Id="rId24" Type="http://schemas.openxmlformats.org/officeDocument/2006/relationships/image" Target="../media/image11.png"/><Relationship Id="rId32" Type="http://schemas.openxmlformats.org/officeDocument/2006/relationships/image" Target="../media/image15.png"/><Relationship Id="rId37" Type="http://schemas.openxmlformats.org/officeDocument/2006/relationships/customXml" Target="../ink/ink22.xml"/><Relationship Id="rId40" Type="http://schemas.openxmlformats.org/officeDocument/2006/relationships/image" Target="../media/image19.png"/><Relationship Id="rId45" Type="http://schemas.openxmlformats.org/officeDocument/2006/relationships/customXml" Target="../ink/ink26.xml"/><Relationship Id="rId53" Type="http://schemas.openxmlformats.org/officeDocument/2006/relationships/customXml" Target="../ink/ink30.xml"/><Relationship Id="rId58" Type="http://schemas.openxmlformats.org/officeDocument/2006/relationships/image" Target="../media/image28.png"/><Relationship Id="rId5" Type="http://schemas.openxmlformats.org/officeDocument/2006/relationships/image" Target="../media/image6.png"/><Relationship Id="rId19" Type="http://schemas.openxmlformats.org/officeDocument/2006/relationships/customXml" Target="../ink/ink13.xml"/><Relationship Id="rId4" Type="http://schemas.openxmlformats.org/officeDocument/2006/relationships/customXml" Target="../ink/ink1.xml"/><Relationship Id="rId9" Type="http://schemas.openxmlformats.org/officeDocument/2006/relationships/customXml" Target="../ink/ink5.xml"/><Relationship Id="rId14" Type="http://schemas.openxmlformats.org/officeDocument/2006/relationships/image" Target="../media/image7.png"/><Relationship Id="rId22" Type="http://schemas.openxmlformats.org/officeDocument/2006/relationships/image" Target="../media/image10.png"/><Relationship Id="rId27" Type="http://schemas.openxmlformats.org/officeDocument/2006/relationships/customXml" Target="../ink/ink17.xml"/><Relationship Id="rId30" Type="http://schemas.openxmlformats.org/officeDocument/2006/relationships/image" Target="../media/image14.png"/><Relationship Id="rId35" Type="http://schemas.openxmlformats.org/officeDocument/2006/relationships/customXml" Target="../ink/ink21.xml"/><Relationship Id="rId43" Type="http://schemas.openxmlformats.org/officeDocument/2006/relationships/customXml" Target="../ink/ink25.xml"/><Relationship Id="rId48" Type="http://schemas.openxmlformats.org/officeDocument/2006/relationships/image" Target="../media/image23.png"/><Relationship Id="rId56" Type="http://schemas.openxmlformats.org/officeDocument/2006/relationships/image" Target="../media/image27.png"/><Relationship Id="rId8" Type="http://schemas.openxmlformats.org/officeDocument/2006/relationships/customXml" Target="../ink/ink4.xml"/><Relationship Id="rId51" Type="http://schemas.openxmlformats.org/officeDocument/2006/relationships/customXml" Target="../ink/ink29.xml"/><Relationship Id="rId3" Type="http://schemas.openxmlformats.org/officeDocument/2006/relationships/image" Target="../media/image5.jpeg"/><Relationship Id="rId12" Type="http://schemas.openxmlformats.org/officeDocument/2006/relationships/customXml" Target="../ink/ink8.xml"/><Relationship Id="rId17" Type="http://schemas.openxmlformats.org/officeDocument/2006/relationships/customXml" Target="../ink/ink12.xml"/><Relationship Id="rId25" Type="http://schemas.openxmlformats.org/officeDocument/2006/relationships/customXml" Target="../ink/ink16.xml"/><Relationship Id="rId33" Type="http://schemas.openxmlformats.org/officeDocument/2006/relationships/customXml" Target="../ink/ink20.xml"/><Relationship Id="rId38" Type="http://schemas.openxmlformats.org/officeDocument/2006/relationships/image" Target="../media/image18.png"/><Relationship Id="rId46" Type="http://schemas.openxmlformats.org/officeDocument/2006/relationships/image" Target="../media/image22.png"/><Relationship Id="rId20" Type="http://schemas.openxmlformats.org/officeDocument/2006/relationships/image" Target="../media/image9.png"/><Relationship Id="rId41" Type="http://schemas.openxmlformats.org/officeDocument/2006/relationships/customXml" Target="../ink/ink24.xml"/><Relationship Id="rId54"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customXml" Target="../ink/ink2.xml"/><Relationship Id="rId15" Type="http://schemas.openxmlformats.org/officeDocument/2006/relationships/customXml" Target="../ink/ink10.xml"/><Relationship Id="rId23" Type="http://schemas.openxmlformats.org/officeDocument/2006/relationships/customXml" Target="../ink/ink15.xml"/><Relationship Id="rId28" Type="http://schemas.openxmlformats.org/officeDocument/2006/relationships/image" Target="../media/image13.png"/><Relationship Id="rId36" Type="http://schemas.openxmlformats.org/officeDocument/2006/relationships/image" Target="../media/image17.png"/><Relationship Id="rId49" Type="http://schemas.openxmlformats.org/officeDocument/2006/relationships/customXml" Target="../ink/ink28.xml"/><Relationship Id="rId57" Type="http://schemas.openxmlformats.org/officeDocument/2006/relationships/customXml" Target="../ink/ink32.xml"/><Relationship Id="rId10" Type="http://schemas.openxmlformats.org/officeDocument/2006/relationships/customXml" Target="../ink/ink6.xml"/><Relationship Id="rId31" Type="http://schemas.openxmlformats.org/officeDocument/2006/relationships/customXml" Target="../ink/ink19.xml"/><Relationship Id="rId44" Type="http://schemas.openxmlformats.org/officeDocument/2006/relationships/image" Target="../media/image21.png"/><Relationship Id="rId52"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DE19263-EF2C-0A94-B73F-65177D4D9DF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099" name="Group 3">
            <a:extLst>
              <a:ext uri="{FF2B5EF4-FFF2-40B4-BE49-F238E27FC236}">
                <a16:creationId xmlns:a16="http://schemas.microsoft.com/office/drawing/2014/main" id="{ED95DBC5-88F0-983F-6F8C-C478FD31C4FF}"/>
              </a:ext>
            </a:extLst>
          </p:cNvPr>
          <p:cNvGrpSpPr>
            <a:grpSpLocks/>
          </p:cNvGrpSpPr>
          <p:nvPr/>
        </p:nvGrpSpPr>
        <p:grpSpPr bwMode="auto">
          <a:xfrm>
            <a:off x="4579938" y="2635250"/>
            <a:ext cx="3032125" cy="1570038"/>
            <a:chOff x="0" y="4320"/>
            <a:chExt cx="1910" cy="989"/>
          </a:xfrm>
        </p:grpSpPr>
        <p:sp>
          <p:nvSpPr>
            <p:cNvPr id="4109" name="Rectangle 4">
              <a:extLst>
                <a:ext uri="{FF2B5EF4-FFF2-40B4-BE49-F238E27FC236}">
                  <a16:creationId xmlns:a16="http://schemas.microsoft.com/office/drawing/2014/main" id="{709BD271-C4F6-0527-F580-71785C7D69D9}"/>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110" name="Rectangle 5">
              <a:extLst>
                <a:ext uri="{FF2B5EF4-FFF2-40B4-BE49-F238E27FC236}">
                  <a16:creationId xmlns:a16="http://schemas.microsoft.com/office/drawing/2014/main" id="{AED336D4-3ACD-75CA-527B-7D11961D1F0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100" name="Rectangle 6">
            <a:extLst>
              <a:ext uri="{FF2B5EF4-FFF2-40B4-BE49-F238E27FC236}">
                <a16:creationId xmlns:a16="http://schemas.microsoft.com/office/drawing/2014/main" id="{B399E1A3-AA85-6A60-BE84-08E8C7FAF37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101" name="Rectangle 7">
            <a:extLst>
              <a:ext uri="{FF2B5EF4-FFF2-40B4-BE49-F238E27FC236}">
                <a16:creationId xmlns:a16="http://schemas.microsoft.com/office/drawing/2014/main" id="{818D0FDC-3C9C-B29D-7B89-A12315C6FEA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102" name="AutoShape 10" descr="Bildergebnis für lepramission schweiz">
            <a:extLst>
              <a:ext uri="{FF2B5EF4-FFF2-40B4-BE49-F238E27FC236}">
                <a16:creationId xmlns:a16="http://schemas.microsoft.com/office/drawing/2014/main" id="{59062855-7843-71CD-E0BC-36B6CD18369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103" name="AutoShape 12" descr="Bildergebnis für lepramission schweiz">
            <a:extLst>
              <a:ext uri="{FF2B5EF4-FFF2-40B4-BE49-F238E27FC236}">
                <a16:creationId xmlns:a16="http://schemas.microsoft.com/office/drawing/2014/main" id="{AC7C19DE-DBA2-5BDC-9A5E-539BCA8545A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104" name="Textfeld 14">
            <a:extLst>
              <a:ext uri="{FF2B5EF4-FFF2-40B4-BE49-F238E27FC236}">
                <a16:creationId xmlns:a16="http://schemas.microsoft.com/office/drawing/2014/main" id="{B7051A58-BD03-FDCD-E53B-9FDE7BF064BE}"/>
              </a:ext>
            </a:extLst>
          </p:cNvPr>
          <p:cNvSpPr txBox="1">
            <a:spLocks noChangeArrowheads="1"/>
          </p:cNvSpPr>
          <p:nvPr/>
        </p:nvSpPr>
        <p:spPr bwMode="auto">
          <a:xfrm>
            <a:off x="4151313" y="5661025"/>
            <a:ext cx="4200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https://dwellingintheword.wordpress.com/2019/09/02/2696-revelation-1/</a:t>
            </a:r>
          </a:p>
        </p:txBody>
      </p:sp>
      <p:sp>
        <p:nvSpPr>
          <p:cNvPr id="4105" name="Textfeld 1">
            <a:extLst>
              <a:ext uri="{FF2B5EF4-FFF2-40B4-BE49-F238E27FC236}">
                <a16:creationId xmlns:a16="http://schemas.microsoft.com/office/drawing/2014/main" id="{B1A91F2A-0189-98B7-BCE1-C90A74738B08}"/>
              </a:ext>
            </a:extLst>
          </p:cNvPr>
          <p:cNvSpPr txBox="1">
            <a:spLocks noChangeArrowheads="1"/>
          </p:cNvSpPr>
          <p:nvPr/>
        </p:nvSpPr>
        <p:spPr bwMode="auto">
          <a:xfrm>
            <a:off x="3724275" y="1535113"/>
            <a:ext cx="474345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9000" b="1">
                <a:latin typeface="Yu Gothic UI" panose="020B0500000000000000" pitchFamily="34" charset="-128"/>
                <a:ea typeface="Yu Gothic UI" panose="020B0500000000000000" pitchFamily="34" charset="-128"/>
              </a:rPr>
              <a:t>Levitikus</a:t>
            </a:r>
          </a:p>
          <a:p>
            <a:pPr algn="ctr">
              <a:spcBef>
                <a:spcPct val="0"/>
              </a:spcBef>
              <a:buFontTx/>
              <a:buNone/>
            </a:pPr>
            <a:r>
              <a:rPr lang="de-CH" altLang="de-DE" sz="9000" b="1">
                <a:latin typeface="Yu Gothic UI" panose="020B0500000000000000" pitchFamily="34" charset="-128"/>
                <a:ea typeface="Yu Gothic UI" panose="020B0500000000000000" pitchFamily="34" charset="-128"/>
              </a:rPr>
              <a:t>(3 Mose)</a:t>
            </a:r>
            <a:endParaRPr lang="de-CH" altLang="de-DE" sz="6000">
              <a:latin typeface="Yu Gothic UI" panose="020B0500000000000000" pitchFamily="34" charset="-128"/>
              <a:ea typeface="Yu Gothic UI" panose="020B0500000000000000" pitchFamily="34" charset="-128"/>
            </a:endParaRPr>
          </a:p>
          <a:p>
            <a:pPr algn="ctr">
              <a:spcBef>
                <a:spcPct val="0"/>
              </a:spcBef>
              <a:buFontTx/>
              <a:buNone/>
            </a:pPr>
            <a:endParaRPr lang="de-CH" altLang="de-DE" sz="3000">
              <a:latin typeface="Yu Gothic UI" panose="020B0500000000000000" pitchFamily="34" charset="-128"/>
              <a:ea typeface="Yu Gothic UI" panose="020B0500000000000000" pitchFamily="34" charset="-128"/>
            </a:endParaRPr>
          </a:p>
          <a:p>
            <a:pPr algn="ctr">
              <a:spcBef>
                <a:spcPct val="0"/>
              </a:spcBef>
              <a:buFontTx/>
              <a:buNone/>
            </a:pPr>
            <a:endParaRPr lang="de-CH" altLang="de-DE" sz="3000">
              <a:latin typeface="Yu Gothic UI" panose="020B0500000000000000" pitchFamily="34" charset="-128"/>
              <a:ea typeface="Yu Gothic UI" panose="020B0500000000000000" pitchFamily="34" charset="-128"/>
            </a:endParaRPr>
          </a:p>
        </p:txBody>
      </p:sp>
      <p:pic>
        <p:nvPicPr>
          <p:cNvPr id="4106" name="Grafik 2">
            <a:extLst>
              <a:ext uri="{FF2B5EF4-FFF2-40B4-BE49-F238E27FC236}">
                <a16:creationId xmlns:a16="http://schemas.microsoft.com/office/drawing/2014/main" id="{99E8DF86-B820-66C6-93E4-8ECAFF165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Grafik 4">
            <a:extLst>
              <a:ext uri="{FF2B5EF4-FFF2-40B4-BE49-F238E27FC236}">
                <a16:creationId xmlns:a16="http://schemas.microsoft.com/office/drawing/2014/main" id="{B1F9202A-42E0-3BB7-6692-72C45C075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Grafik 6">
            <a:extLst>
              <a:ext uri="{FF2B5EF4-FFF2-40B4-BE49-F238E27FC236}">
                <a16:creationId xmlns:a16="http://schemas.microsoft.com/office/drawing/2014/main" id="{9BFCE752-D7E4-D960-4B29-C27E49F2A3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4" descr="Kirchenjahr | Evangelisch im Hohen Westerwald">
            <a:extLst>
              <a:ext uri="{FF2B5EF4-FFF2-40B4-BE49-F238E27FC236}">
                <a16:creationId xmlns:a16="http://schemas.microsoft.com/office/drawing/2014/main" id="{DC5894C0-ED7A-8C77-27F8-87BB99533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050" y="0"/>
            <a:ext cx="6310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EA242135-0189-8932-8FBE-4F9C9574E44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2532" name="Rectangle 4">
            <a:extLst>
              <a:ext uri="{FF2B5EF4-FFF2-40B4-BE49-F238E27FC236}">
                <a16:creationId xmlns:a16="http://schemas.microsoft.com/office/drawing/2014/main" id="{F308C1C3-DAD8-9741-952D-097D46694FD3}"/>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2533" name="Rectangle 6">
            <a:extLst>
              <a:ext uri="{FF2B5EF4-FFF2-40B4-BE49-F238E27FC236}">
                <a16:creationId xmlns:a16="http://schemas.microsoft.com/office/drawing/2014/main" id="{37C1AAD7-3235-3F56-B824-B853A1708F0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4" name="Rectangle 7">
            <a:extLst>
              <a:ext uri="{FF2B5EF4-FFF2-40B4-BE49-F238E27FC236}">
                <a16:creationId xmlns:a16="http://schemas.microsoft.com/office/drawing/2014/main" id="{9794D3DC-7535-6776-84A2-4D194F6C79B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5" name="AutoShape 10" descr="Bildergebnis für lepramission schweiz">
            <a:extLst>
              <a:ext uri="{FF2B5EF4-FFF2-40B4-BE49-F238E27FC236}">
                <a16:creationId xmlns:a16="http://schemas.microsoft.com/office/drawing/2014/main" id="{7C0AC54C-7D42-ACF4-FAB5-1CF511C33D4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6" name="AutoShape 12" descr="Bildergebnis für lepramission schweiz">
            <a:extLst>
              <a:ext uri="{FF2B5EF4-FFF2-40B4-BE49-F238E27FC236}">
                <a16:creationId xmlns:a16="http://schemas.microsoft.com/office/drawing/2014/main" id="{F5083158-4BBD-B2CD-2B30-0399B02121D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7" name="Textfeld 2">
            <a:extLst>
              <a:ext uri="{FF2B5EF4-FFF2-40B4-BE49-F238E27FC236}">
                <a16:creationId xmlns:a16="http://schemas.microsoft.com/office/drawing/2014/main" id="{4D56B9F2-6218-F254-57DF-968A74921FF1}"/>
              </a:ext>
            </a:extLst>
          </p:cNvPr>
          <p:cNvSpPr txBox="1">
            <a:spLocks noChangeArrowheads="1"/>
          </p:cNvSpPr>
          <p:nvPr/>
        </p:nvSpPr>
        <p:spPr bwMode="auto">
          <a:xfrm>
            <a:off x="5865813"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https://diekirche.info/wissenswert/kirchenahr/</a:t>
            </a:r>
          </a:p>
        </p:txBody>
      </p:sp>
      <p:sp>
        <p:nvSpPr>
          <p:cNvPr id="22538" name="Textfeld 11">
            <a:extLst>
              <a:ext uri="{FF2B5EF4-FFF2-40B4-BE49-F238E27FC236}">
                <a16:creationId xmlns:a16="http://schemas.microsoft.com/office/drawing/2014/main" id="{EFB58D93-69B0-3665-FB07-9A68EFE4E586}"/>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6AC1875-83A5-B220-F31B-D8A4C678A43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4579" name="Rectangle 4">
            <a:extLst>
              <a:ext uri="{FF2B5EF4-FFF2-40B4-BE49-F238E27FC236}">
                <a16:creationId xmlns:a16="http://schemas.microsoft.com/office/drawing/2014/main" id="{ED2A37DF-4CA3-636B-0CE3-AE9DD7945FA1}"/>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4580" name="Rectangle 6">
            <a:extLst>
              <a:ext uri="{FF2B5EF4-FFF2-40B4-BE49-F238E27FC236}">
                <a16:creationId xmlns:a16="http://schemas.microsoft.com/office/drawing/2014/main" id="{FB42E0AF-854A-AD3F-F17D-999F3769B42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4581" name="Rectangle 7">
            <a:extLst>
              <a:ext uri="{FF2B5EF4-FFF2-40B4-BE49-F238E27FC236}">
                <a16:creationId xmlns:a16="http://schemas.microsoft.com/office/drawing/2014/main" id="{A51FEB85-8FC8-24E0-ADD7-57EBBCC23A5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4582" name="AutoShape 10" descr="Bildergebnis für lepramission schweiz">
            <a:extLst>
              <a:ext uri="{FF2B5EF4-FFF2-40B4-BE49-F238E27FC236}">
                <a16:creationId xmlns:a16="http://schemas.microsoft.com/office/drawing/2014/main" id="{885ADCE1-C19E-4DB0-9AD4-B1831558D7A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4583" name="AutoShape 12" descr="Bildergebnis für lepramission schweiz">
            <a:extLst>
              <a:ext uri="{FF2B5EF4-FFF2-40B4-BE49-F238E27FC236}">
                <a16:creationId xmlns:a16="http://schemas.microsoft.com/office/drawing/2014/main" id="{6F198691-F383-D501-FEEC-B7AA1E64E56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4584" name="Textfeld 11">
            <a:extLst>
              <a:ext uri="{FF2B5EF4-FFF2-40B4-BE49-F238E27FC236}">
                <a16:creationId xmlns:a16="http://schemas.microsoft.com/office/drawing/2014/main" id="{F12300E3-32A8-D527-27BC-1504A092F177}"/>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0C95356-1E24-A3D3-917E-590EDCF7F76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6627" name="Rectangle 4">
            <a:extLst>
              <a:ext uri="{FF2B5EF4-FFF2-40B4-BE49-F238E27FC236}">
                <a16:creationId xmlns:a16="http://schemas.microsoft.com/office/drawing/2014/main" id="{0E8509CE-7348-F450-D621-18225CE34A9C}"/>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6628" name="Rectangle 6">
            <a:extLst>
              <a:ext uri="{FF2B5EF4-FFF2-40B4-BE49-F238E27FC236}">
                <a16:creationId xmlns:a16="http://schemas.microsoft.com/office/drawing/2014/main" id="{91D398EE-44B0-9117-03F5-B2E568E2EC8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6629" name="Rectangle 7">
            <a:extLst>
              <a:ext uri="{FF2B5EF4-FFF2-40B4-BE49-F238E27FC236}">
                <a16:creationId xmlns:a16="http://schemas.microsoft.com/office/drawing/2014/main" id="{262DB0FC-3329-F79A-C2BE-53C2370FEE3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6630" name="AutoShape 10" descr="Bildergebnis für lepramission schweiz">
            <a:extLst>
              <a:ext uri="{FF2B5EF4-FFF2-40B4-BE49-F238E27FC236}">
                <a16:creationId xmlns:a16="http://schemas.microsoft.com/office/drawing/2014/main" id="{1BFF0F40-9937-B456-901C-D8D188295CD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6631" name="AutoShape 12" descr="Bildergebnis für lepramission schweiz">
            <a:extLst>
              <a:ext uri="{FF2B5EF4-FFF2-40B4-BE49-F238E27FC236}">
                <a16:creationId xmlns:a16="http://schemas.microsoft.com/office/drawing/2014/main" id="{05E51265-F975-1A84-F8CA-58449B376130}"/>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6632" name="Textfeld 11">
            <a:extLst>
              <a:ext uri="{FF2B5EF4-FFF2-40B4-BE49-F238E27FC236}">
                <a16:creationId xmlns:a16="http://schemas.microsoft.com/office/drawing/2014/main" id="{05481BAE-65E4-CF5B-23FF-F40F42FC9198}"/>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pic>
        <p:nvPicPr>
          <p:cNvPr id="26633" name="Picture 4" descr="Hängematte &quot;Hamnön&quot; - [SCHÖNER WOHNEN]">
            <a:extLst>
              <a:ext uri="{FF2B5EF4-FFF2-40B4-BE49-F238E27FC236}">
                <a16:creationId xmlns:a16="http://schemas.microsoft.com/office/drawing/2014/main" id="{4EB18C5C-5158-807F-2261-F59B751DC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30163"/>
            <a:ext cx="102981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feld 2">
            <a:extLst>
              <a:ext uri="{FF2B5EF4-FFF2-40B4-BE49-F238E27FC236}">
                <a16:creationId xmlns:a16="http://schemas.microsoft.com/office/drawing/2014/main" id="{97D6736A-76BE-D90F-FAE0-A1156CF7C80E}"/>
              </a:ext>
            </a:extLst>
          </p:cNvPr>
          <p:cNvSpPr txBox="1">
            <a:spLocks noChangeArrowheads="1"/>
          </p:cNvSpPr>
          <p:nvPr/>
        </p:nvSpPr>
        <p:spPr bwMode="auto">
          <a:xfrm>
            <a:off x="3287713" y="64230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https://image.schoener-wohnen.de/13182508/t/we/v11/w1440/r1.5/-/haengematte-ikea-hamnoen.jpg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5B1A0EC-DB5B-9244-03F4-944CF29BF9A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8675" name="Rectangle 4">
            <a:extLst>
              <a:ext uri="{FF2B5EF4-FFF2-40B4-BE49-F238E27FC236}">
                <a16:creationId xmlns:a16="http://schemas.microsoft.com/office/drawing/2014/main" id="{D42CF206-B172-0AFA-F10C-8CA656583211}"/>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8676" name="Rectangle 6">
            <a:extLst>
              <a:ext uri="{FF2B5EF4-FFF2-40B4-BE49-F238E27FC236}">
                <a16:creationId xmlns:a16="http://schemas.microsoft.com/office/drawing/2014/main" id="{AE70C600-CF5F-04A7-4C17-652D6C271D0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8677" name="Rectangle 7">
            <a:extLst>
              <a:ext uri="{FF2B5EF4-FFF2-40B4-BE49-F238E27FC236}">
                <a16:creationId xmlns:a16="http://schemas.microsoft.com/office/drawing/2014/main" id="{241E51B5-58C7-5609-7269-42E7E4B9E68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8678" name="AutoShape 10" descr="Bildergebnis für lepramission schweiz">
            <a:extLst>
              <a:ext uri="{FF2B5EF4-FFF2-40B4-BE49-F238E27FC236}">
                <a16:creationId xmlns:a16="http://schemas.microsoft.com/office/drawing/2014/main" id="{9BE685CE-36BD-D97F-58BA-269E34236D69}"/>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8679" name="AutoShape 12" descr="Bildergebnis für lepramission schweiz">
            <a:extLst>
              <a:ext uri="{FF2B5EF4-FFF2-40B4-BE49-F238E27FC236}">
                <a16:creationId xmlns:a16="http://schemas.microsoft.com/office/drawing/2014/main" id="{E865D9B4-A576-5E7B-19F7-75641087F1A0}"/>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8680" name="Textfeld 11">
            <a:extLst>
              <a:ext uri="{FF2B5EF4-FFF2-40B4-BE49-F238E27FC236}">
                <a16:creationId xmlns:a16="http://schemas.microsoft.com/office/drawing/2014/main" id="{5C0710D8-68F9-93DE-1188-9AA320A5E4E6}"/>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E7063697-3976-B392-E2E3-7CF55D82D12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0723" name="Group 3">
            <a:extLst>
              <a:ext uri="{FF2B5EF4-FFF2-40B4-BE49-F238E27FC236}">
                <a16:creationId xmlns:a16="http://schemas.microsoft.com/office/drawing/2014/main" id="{F2403601-B23D-E02C-D0FD-F044D3B28BE8}"/>
              </a:ext>
            </a:extLst>
          </p:cNvPr>
          <p:cNvGrpSpPr>
            <a:grpSpLocks/>
          </p:cNvGrpSpPr>
          <p:nvPr/>
        </p:nvGrpSpPr>
        <p:grpSpPr bwMode="auto">
          <a:xfrm>
            <a:off x="4579938" y="2635250"/>
            <a:ext cx="3032125" cy="1570038"/>
            <a:chOff x="0" y="4320"/>
            <a:chExt cx="1910" cy="989"/>
          </a:xfrm>
        </p:grpSpPr>
        <p:sp>
          <p:nvSpPr>
            <p:cNvPr id="30731" name="Rectangle 4">
              <a:extLst>
                <a:ext uri="{FF2B5EF4-FFF2-40B4-BE49-F238E27FC236}">
                  <a16:creationId xmlns:a16="http://schemas.microsoft.com/office/drawing/2014/main" id="{A0120F48-3D1E-3915-C967-BA02ED3B9E2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0732" name="Rectangle 5">
              <a:extLst>
                <a:ext uri="{FF2B5EF4-FFF2-40B4-BE49-F238E27FC236}">
                  <a16:creationId xmlns:a16="http://schemas.microsoft.com/office/drawing/2014/main" id="{DCEF7478-9D17-2EBE-4063-28C1244E073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0724" name="Rectangle 6">
            <a:extLst>
              <a:ext uri="{FF2B5EF4-FFF2-40B4-BE49-F238E27FC236}">
                <a16:creationId xmlns:a16="http://schemas.microsoft.com/office/drawing/2014/main" id="{0D79EE24-CB5B-E60F-736B-22C0644C436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0725" name="Rectangle 7">
            <a:extLst>
              <a:ext uri="{FF2B5EF4-FFF2-40B4-BE49-F238E27FC236}">
                <a16:creationId xmlns:a16="http://schemas.microsoft.com/office/drawing/2014/main" id="{8A0398C9-A8DF-39B4-509F-72A3D5B51D1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0726" name="AutoShape 10" descr="Bildergebnis für lepramission schweiz">
            <a:extLst>
              <a:ext uri="{FF2B5EF4-FFF2-40B4-BE49-F238E27FC236}">
                <a16:creationId xmlns:a16="http://schemas.microsoft.com/office/drawing/2014/main" id="{772DA0C3-73A2-F636-3C3D-FAD99AF1FB6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0727" name="AutoShape 12" descr="Bildergebnis für lepramission schweiz">
            <a:extLst>
              <a:ext uri="{FF2B5EF4-FFF2-40B4-BE49-F238E27FC236}">
                <a16:creationId xmlns:a16="http://schemas.microsoft.com/office/drawing/2014/main" id="{9A96AE04-DBF9-96AF-13BF-C7A337DF53E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0728" name="Textfeld 2">
            <a:extLst>
              <a:ext uri="{FF2B5EF4-FFF2-40B4-BE49-F238E27FC236}">
                <a16:creationId xmlns:a16="http://schemas.microsoft.com/office/drawing/2014/main" id="{D08E01C7-9220-A5A6-3F31-0306383DB1FC}"/>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pic>
        <p:nvPicPr>
          <p:cNvPr id="30729" name="Picture 12" descr="Pessach: Das jüdische Fest zum Auszug aus Ägypten | Themen | BR.de">
            <a:extLst>
              <a:ext uri="{FF2B5EF4-FFF2-40B4-BE49-F238E27FC236}">
                <a16:creationId xmlns:a16="http://schemas.microsoft.com/office/drawing/2014/main" id="{450A6AD1-A700-4909-FE5C-0231A3E13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12039600" cy="675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feld 2">
            <a:extLst>
              <a:ext uri="{FF2B5EF4-FFF2-40B4-BE49-F238E27FC236}">
                <a16:creationId xmlns:a16="http://schemas.microsoft.com/office/drawing/2014/main" id="{3BE0364B-3EDD-7C74-8BEB-39702D1F344C}"/>
              </a:ext>
            </a:extLst>
          </p:cNvPr>
          <p:cNvSpPr txBox="1">
            <a:spLocks noChangeArrowheads="1"/>
          </p:cNvSpPr>
          <p:nvPr/>
        </p:nvSpPr>
        <p:spPr bwMode="auto">
          <a:xfrm>
            <a:off x="452438" y="6335713"/>
            <a:ext cx="4127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https://www.br.de/themen/bayern/feiertage-pessach-seder100.html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663927D-2F87-9758-6166-8CAF61810F3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2771" name="Rectangle 4">
            <a:extLst>
              <a:ext uri="{FF2B5EF4-FFF2-40B4-BE49-F238E27FC236}">
                <a16:creationId xmlns:a16="http://schemas.microsoft.com/office/drawing/2014/main" id="{C3225426-747F-E986-5DD2-804DDC568973}"/>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2772" name="Rectangle 6">
            <a:extLst>
              <a:ext uri="{FF2B5EF4-FFF2-40B4-BE49-F238E27FC236}">
                <a16:creationId xmlns:a16="http://schemas.microsoft.com/office/drawing/2014/main" id="{6BA1B3EA-ABC1-9125-966F-E5EBDB3F3A7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2773" name="Rectangle 7">
            <a:extLst>
              <a:ext uri="{FF2B5EF4-FFF2-40B4-BE49-F238E27FC236}">
                <a16:creationId xmlns:a16="http://schemas.microsoft.com/office/drawing/2014/main" id="{EBDFF200-7457-5165-AB2F-962AE14C840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2774" name="AutoShape 10" descr="Bildergebnis für lepramission schweiz">
            <a:extLst>
              <a:ext uri="{FF2B5EF4-FFF2-40B4-BE49-F238E27FC236}">
                <a16:creationId xmlns:a16="http://schemas.microsoft.com/office/drawing/2014/main" id="{83B5E3CE-D387-AA92-3BB3-FD2A82F087C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2775" name="AutoShape 12" descr="Bildergebnis für lepramission schweiz">
            <a:extLst>
              <a:ext uri="{FF2B5EF4-FFF2-40B4-BE49-F238E27FC236}">
                <a16:creationId xmlns:a16="http://schemas.microsoft.com/office/drawing/2014/main" id="{EE5DE1BA-0124-142F-93D8-EEB9F7EB0CB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2776" name="Textfeld 11">
            <a:extLst>
              <a:ext uri="{FF2B5EF4-FFF2-40B4-BE49-F238E27FC236}">
                <a16:creationId xmlns:a16="http://schemas.microsoft.com/office/drawing/2014/main" id="{72EA7BE2-2F3E-C678-D216-86D08FF3D687}"/>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CF596BC-AF65-2E3C-FC48-B368D245418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4819" name="Rectangle 4">
            <a:extLst>
              <a:ext uri="{FF2B5EF4-FFF2-40B4-BE49-F238E27FC236}">
                <a16:creationId xmlns:a16="http://schemas.microsoft.com/office/drawing/2014/main" id="{31D8DC92-C903-2E57-B082-1E18A4134CF9}"/>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4820" name="Rectangle 6">
            <a:extLst>
              <a:ext uri="{FF2B5EF4-FFF2-40B4-BE49-F238E27FC236}">
                <a16:creationId xmlns:a16="http://schemas.microsoft.com/office/drawing/2014/main" id="{3D203FA9-B53A-0D96-1D38-89B1FBE2211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4821" name="Rectangle 7">
            <a:extLst>
              <a:ext uri="{FF2B5EF4-FFF2-40B4-BE49-F238E27FC236}">
                <a16:creationId xmlns:a16="http://schemas.microsoft.com/office/drawing/2014/main" id="{F1436E02-2A38-4BE9-4765-3EF58CF4777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4822" name="AutoShape 10" descr="Bildergebnis für lepramission schweiz">
            <a:extLst>
              <a:ext uri="{FF2B5EF4-FFF2-40B4-BE49-F238E27FC236}">
                <a16:creationId xmlns:a16="http://schemas.microsoft.com/office/drawing/2014/main" id="{CBC213D7-E8B4-F1A1-C503-633EA2A59A1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4823" name="AutoShape 12" descr="Bildergebnis für lepramission schweiz">
            <a:extLst>
              <a:ext uri="{FF2B5EF4-FFF2-40B4-BE49-F238E27FC236}">
                <a16:creationId xmlns:a16="http://schemas.microsoft.com/office/drawing/2014/main" id="{41622FAB-4D3E-13D6-88A0-68579B44DEF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4824" name="Textfeld 11">
            <a:extLst>
              <a:ext uri="{FF2B5EF4-FFF2-40B4-BE49-F238E27FC236}">
                <a16:creationId xmlns:a16="http://schemas.microsoft.com/office/drawing/2014/main" id="{405B18E4-D8E7-5744-D07A-67788D516E7D}"/>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pic>
        <p:nvPicPr>
          <p:cNvPr id="34825" name="Picture 11" descr="The wave sheaf offering: Foreshadowing salvation - United Church of God  Australia">
            <a:extLst>
              <a:ext uri="{FF2B5EF4-FFF2-40B4-BE49-F238E27FC236}">
                <a16:creationId xmlns:a16="http://schemas.microsoft.com/office/drawing/2014/main" id="{37F0406E-FED4-5865-9FBF-D2AD32CD7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12131675"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feld 2">
            <a:extLst>
              <a:ext uri="{FF2B5EF4-FFF2-40B4-BE49-F238E27FC236}">
                <a16:creationId xmlns:a16="http://schemas.microsoft.com/office/drawing/2014/main" id="{668DD58B-04D5-FF49-BBF9-A66DB8045C6E}"/>
              </a:ext>
            </a:extLst>
          </p:cNvPr>
          <p:cNvSpPr txBox="1">
            <a:spLocks noChangeArrowheads="1"/>
          </p:cNvSpPr>
          <p:nvPr/>
        </p:nvSpPr>
        <p:spPr bwMode="auto">
          <a:xfrm>
            <a:off x="4067175" y="6237288"/>
            <a:ext cx="8064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https://www.ucg.org.au/learn/read/bible-insights-weekly/biw-archive/the-wave-sheaf-offering-foreshadowing-salvation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DA4B5D09-0C13-1257-0BF1-C329D6BBC1D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6867" name="Rectangle 4">
            <a:extLst>
              <a:ext uri="{FF2B5EF4-FFF2-40B4-BE49-F238E27FC236}">
                <a16:creationId xmlns:a16="http://schemas.microsoft.com/office/drawing/2014/main" id="{6ECA598E-AF94-7A06-D76D-AD1A22275194}"/>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6868" name="Rectangle 6">
            <a:extLst>
              <a:ext uri="{FF2B5EF4-FFF2-40B4-BE49-F238E27FC236}">
                <a16:creationId xmlns:a16="http://schemas.microsoft.com/office/drawing/2014/main" id="{A1ECC7DA-ACEA-8359-9817-1C7A705AA9C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6869" name="Rectangle 7">
            <a:extLst>
              <a:ext uri="{FF2B5EF4-FFF2-40B4-BE49-F238E27FC236}">
                <a16:creationId xmlns:a16="http://schemas.microsoft.com/office/drawing/2014/main" id="{E9044950-F57F-C8D2-78BF-12123C34878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6870" name="AutoShape 10" descr="Bildergebnis für lepramission schweiz">
            <a:extLst>
              <a:ext uri="{FF2B5EF4-FFF2-40B4-BE49-F238E27FC236}">
                <a16:creationId xmlns:a16="http://schemas.microsoft.com/office/drawing/2014/main" id="{874380FD-1BC4-B122-ECB8-437966E8566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6871" name="AutoShape 12" descr="Bildergebnis für lepramission schweiz">
            <a:extLst>
              <a:ext uri="{FF2B5EF4-FFF2-40B4-BE49-F238E27FC236}">
                <a16:creationId xmlns:a16="http://schemas.microsoft.com/office/drawing/2014/main" id="{6BC7D4CB-7934-4F2D-ED9D-AB98B919407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6872" name="Textfeld 11">
            <a:extLst>
              <a:ext uri="{FF2B5EF4-FFF2-40B4-BE49-F238E27FC236}">
                <a16:creationId xmlns:a16="http://schemas.microsoft.com/office/drawing/2014/main" id="{6BBC9122-0FF2-4332-3CB1-8EDCE49C0C74}"/>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BB0D9AC-B026-77B2-AD27-2A1A85F07C9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8915" name="Group 3">
            <a:extLst>
              <a:ext uri="{FF2B5EF4-FFF2-40B4-BE49-F238E27FC236}">
                <a16:creationId xmlns:a16="http://schemas.microsoft.com/office/drawing/2014/main" id="{2FD20F1D-2564-F18B-59CD-61CBC726E57A}"/>
              </a:ext>
            </a:extLst>
          </p:cNvPr>
          <p:cNvGrpSpPr>
            <a:grpSpLocks/>
          </p:cNvGrpSpPr>
          <p:nvPr/>
        </p:nvGrpSpPr>
        <p:grpSpPr bwMode="auto">
          <a:xfrm>
            <a:off x="4579938" y="2635250"/>
            <a:ext cx="3032125" cy="1570038"/>
            <a:chOff x="0" y="4320"/>
            <a:chExt cx="1910" cy="989"/>
          </a:xfrm>
        </p:grpSpPr>
        <p:sp>
          <p:nvSpPr>
            <p:cNvPr id="38923" name="Rectangle 4">
              <a:extLst>
                <a:ext uri="{FF2B5EF4-FFF2-40B4-BE49-F238E27FC236}">
                  <a16:creationId xmlns:a16="http://schemas.microsoft.com/office/drawing/2014/main" id="{BFB57C26-B3EB-A7BA-3A6D-B4CE0BB3C3C4}"/>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8924" name="Rectangle 5">
              <a:extLst>
                <a:ext uri="{FF2B5EF4-FFF2-40B4-BE49-F238E27FC236}">
                  <a16:creationId xmlns:a16="http://schemas.microsoft.com/office/drawing/2014/main" id="{4DB6A5F1-1B19-936B-D5E8-392E173800F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8916" name="Rectangle 6">
            <a:extLst>
              <a:ext uri="{FF2B5EF4-FFF2-40B4-BE49-F238E27FC236}">
                <a16:creationId xmlns:a16="http://schemas.microsoft.com/office/drawing/2014/main" id="{7CB413A1-3FDE-460D-30BA-5800C1004C5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8917" name="Rectangle 7">
            <a:extLst>
              <a:ext uri="{FF2B5EF4-FFF2-40B4-BE49-F238E27FC236}">
                <a16:creationId xmlns:a16="http://schemas.microsoft.com/office/drawing/2014/main" id="{78DCE9C8-3E2F-6A3D-20D1-422C85249BE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8918" name="AutoShape 10" descr="Bildergebnis für lepramission schweiz">
            <a:extLst>
              <a:ext uri="{FF2B5EF4-FFF2-40B4-BE49-F238E27FC236}">
                <a16:creationId xmlns:a16="http://schemas.microsoft.com/office/drawing/2014/main" id="{157B53D4-107D-55A3-8BB5-750F68C6808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8919" name="AutoShape 12" descr="Bildergebnis für lepramission schweiz">
            <a:extLst>
              <a:ext uri="{FF2B5EF4-FFF2-40B4-BE49-F238E27FC236}">
                <a16:creationId xmlns:a16="http://schemas.microsoft.com/office/drawing/2014/main" id="{3D9AD00C-3C1C-9F18-21CE-C58A4E7C748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8920" name="Textfeld 2">
            <a:extLst>
              <a:ext uri="{FF2B5EF4-FFF2-40B4-BE49-F238E27FC236}">
                <a16:creationId xmlns:a16="http://schemas.microsoft.com/office/drawing/2014/main" id="{95A10677-8C14-5C71-F2B8-35EDE26B2376}"/>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pic>
        <p:nvPicPr>
          <p:cNvPr id="38921" name="Picture 14" descr="Der Sündenbock">
            <a:extLst>
              <a:ext uri="{FF2B5EF4-FFF2-40B4-BE49-F238E27FC236}">
                <a16:creationId xmlns:a16="http://schemas.microsoft.com/office/drawing/2014/main" id="{38FEBEB5-2726-FF9E-5D1C-C178E2AB4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 y="6350"/>
            <a:ext cx="1120775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Textfeld 4">
            <a:extLst>
              <a:ext uri="{FF2B5EF4-FFF2-40B4-BE49-F238E27FC236}">
                <a16:creationId xmlns:a16="http://schemas.microsoft.com/office/drawing/2014/main" id="{7BDBBA80-D43A-DC57-8608-EC8BC37EC18A}"/>
              </a:ext>
            </a:extLst>
          </p:cNvPr>
          <p:cNvSpPr txBox="1">
            <a:spLocks noChangeArrowheads="1"/>
          </p:cNvSpPr>
          <p:nvPr/>
        </p:nvSpPr>
        <p:spPr bwMode="auto">
          <a:xfrm>
            <a:off x="3048000" y="6342063"/>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Der Sündenbock Gemälde von William Holman Hunt, 1854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A69221E2-CE64-421F-5678-7F7F72FB73A4}"/>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0963" name="Rectangle 4">
            <a:extLst>
              <a:ext uri="{FF2B5EF4-FFF2-40B4-BE49-F238E27FC236}">
                <a16:creationId xmlns:a16="http://schemas.microsoft.com/office/drawing/2014/main" id="{5A5F4C90-B707-FB3C-C94B-3183A058F0EE}"/>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0964" name="Rectangle 6">
            <a:extLst>
              <a:ext uri="{FF2B5EF4-FFF2-40B4-BE49-F238E27FC236}">
                <a16:creationId xmlns:a16="http://schemas.microsoft.com/office/drawing/2014/main" id="{744F1914-D9EC-B258-276C-766E0DC9EAC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0965" name="Rectangle 7">
            <a:extLst>
              <a:ext uri="{FF2B5EF4-FFF2-40B4-BE49-F238E27FC236}">
                <a16:creationId xmlns:a16="http://schemas.microsoft.com/office/drawing/2014/main" id="{F6FE25EB-90EB-989D-A1F5-9D81B8C9896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0966" name="AutoShape 10" descr="Bildergebnis für lepramission schweiz">
            <a:extLst>
              <a:ext uri="{FF2B5EF4-FFF2-40B4-BE49-F238E27FC236}">
                <a16:creationId xmlns:a16="http://schemas.microsoft.com/office/drawing/2014/main" id="{FF5BC464-6561-48E0-E8F7-5BE1C891321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0967" name="AutoShape 12" descr="Bildergebnis für lepramission schweiz">
            <a:extLst>
              <a:ext uri="{FF2B5EF4-FFF2-40B4-BE49-F238E27FC236}">
                <a16:creationId xmlns:a16="http://schemas.microsoft.com/office/drawing/2014/main" id="{5072BC71-3B4A-D675-8B7C-C95714AC3140}"/>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0968" name="Textfeld 11">
            <a:extLst>
              <a:ext uri="{FF2B5EF4-FFF2-40B4-BE49-F238E27FC236}">
                <a16:creationId xmlns:a16="http://schemas.microsoft.com/office/drawing/2014/main" id="{3310788E-9046-E08C-2AFD-CB1EF76085CD}"/>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rthodoxe Juden tanzen vor der Klagemauer (Kotel oder Klagemauer auch  genannt), Jüdisches Viertel, Altstadt, Jerusalem, Israel Stockfotografie -  Alamy">
            <a:extLst>
              <a:ext uri="{FF2B5EF4-FFF2-40B4-BE49-F238E27FC236}">
                <a16:creationId xmlns:a16="http://schemas.microsoft.com/office/drawing/2014/main" id="{4D7FFBA3-F2E7-2EE1-D882-11ABF4409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383"/>
          <a:stretch>
            <a:fillRect/>
          </a:stretch>
        </p:blipFill>
        <p:spPr bwMode="auto">
          <a:xfrm>
            <a:off x="982663" y="41275"/>
            <a:ext cx="10874375"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a16="http://schemas.microsoft.com/office/drawing/2014/main" id="{4E4A7D9C-6636-491C-431F-EC0CE6349C9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148" name="Group 3">
            <a:extLst>
              <a:ext uri="{FF2B5EF4-FFF2-40B4-BE49-F238E27FC236}">
                <a16:creationId xmlns:a16="http://schemas.microsoft.com/office/drawing/2014/main" id="{4B3DA785-155F-E370-2335-F0BD62F2454F}"/>
              </a:ext>
            </a:extLst>
          </p:cNvPr>
          <p:cNvGrpSpPr>
            <a:grpSpLocks/>
          </p:cNvGrpSpPr>
          <p:nvPr/>
        </p:nvGrpSpPr>
        <p:grpSpPr bwMode="auto">
          <a:xfrm>
            <a:off x="4579938" y="2635250"/>
            <a:ext cx="3032125" cy="1570038"/>
            <a:chOff x="0" y="4320"/>
            <a:chExt cx="1910" cy="989"/>
          </a:xfrm>
        </p:grpSpPr>
        <p:sp>
          <p:nvSpPr>
            <p:cNvPr id="6155" name="Rectangle 4">
              <a:extLst>
                <a:ext uri="{FF2B5EF4-FFF2-40B4-BE49-F238E27FC236}">
                  <a16:creationId xmlns:a16="http://schemas.microsoft.com/office/drawing/2014/main" id="{F5CE8A83-5314-AFFC-36CD-B5A1FCA16E2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156" name="Rectangle 5">
              <a:extLst>
                <a:ext uri="{FF2B5EF4-FFF2-40B4-BE49-F238E27FC236}">
                  <a16:creationId xmlns:a16="http://schemas.microsoft.com/office/drawing/2014/main" id="{51EAF8BF-CC28-FC1A-26F7-4575BD132EDD}"/>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149" name="Rectangle 6">
            <a:extLst>
              <a:ext uri="{FF2B5EF4-FFF2-40B4-BE49-F238E27FC236}">
                <a16:creationId xmlns:a16="http://schemas.microsoft.com/office/drawing/2014/main" id="{778C8D89-36A9-BA95-E667-21186013095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50" name="Rectangle 7">
            <a:extLst>
              <a:ext uri="{FF2B5EF4-FFF2-40B4-BE49-F238E27FC236}">
                <a16:creationId xmlns:a16="http://schemas.microsoft.com/office/drawing/2014/main" id="{72AD9D60-A242-46F3-2921-9EBFC5162C6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51" name="AutoShape 10" descr="Bildergebnis für lepramission schweiz">
            <a:extLst>
              <a:ext uri="{FF2B5EF4-FFF2-40B4-BE49-F238E27FC236}">
                <a16:creationId xmlns:a16="http://schemas.microsoft.com/office/drawing/2014/main" id="{50308E4A-C39F-FAB8-EFB6-38EAFD0550E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2" name="AutoShape 12" descr="Bildergebnis für lepramission schweiz">
            <a:extLst>
              <a:ext uri="{FF2B5EF4-FFF2-40B4-BE49-F238E27FC236}">
                <a16:creationId xmlns:a16="http://schemas.microsoft.com/office/drawing/2014/main" id="{222B80B8-6FF5-8272-9475-3E590F607BC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3" name="Textfeld 2">
            <a:extLst>
              <a:ext uri="{FF2B5EF4-FFF2-40B4-BE49-F238E27FC236}">
                <a16:creationId xmlns:a16="http://schemas.microsoft.com/office/drawing/2014/main" id="{B4F53E99-BB78-1E46-ED74-F340B7CC1644}"/>
              </a:ext>
            </a:extLst>
          </p:cNvPr>
          <p:cNvSpPr txBox="1">
            <a:spLocks noChangeArrowheads="1"/>
          </p:cNvSpPr>
          <p:nvPr/>
        </p:nvSpPr>
        <p:spPr bwMode="auto">
          <a:xfrm>
            <a:off x="2990850" y="6237288"/>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https://www.alamy.de/stockfoto-orthodoxe-juden-tanzen-vor-der-klagemauer-kotel-oder-klagemauer-auch-genannt-judisches-viertel-altstadt-jerusalem-israel-101058701.html</a:t>
            </a:r>
            <a:endParaRPr lang="de-CH" altLang="de-DE" sz="1000">
              <a:solidFill>
                <a:schemeClr val="bg1"/>
              </a:solidFill>
            </a:endParaRPr>
          </a:p>
        </p:txBody>
      </p:sp>
      <p:sp>
        <p:nvSpPr>
          <p:cNvPr id="6154" name="Textfeld 11">
            <a:extLst>
              <a:ext uri="{FF2B5EF4-FFF2-40B4-BE49-F238E27FC236}">
                <a16:creationId xmlns:a16="http://schemas.microsoft.com/office/drawing/2014/main" id="{6C17581E-F0BA-395C-32B2-6F7EA926457A}"/>
              </a:ext>
            </a:extLst>
          </p:cNvPr>
          <p:cNvSpPr txBox="1">
            <a:spLocks noChangeArrowheads="1"/>
          </p:cNvSpPr>
          <p:nvPr/>
        </p:nvSpPr>
        <p:spPr bwMode="auto">
          <a:xfrm>
            <a:off x="323850" y="184150"/>
            <a:ext cx="121920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108585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4000">
                <a:solidFill>
                  <a:srgbClr val="FF0000"/>
                </a:solidFill>
                <a:latin typeface="Arial Narrow" panose="020B0606020202030204" pitchFamily="34" charset="0"/>
              </a:rPr>
              <a:t>3. Predigt Levitikus:</a:t>
            </a:r>
          </a:p>
          <a:p>
            <a:pPr algn="ctr">
              <a:spcBef>
                <a:spcPct val="0"/>
              </a:spcBef>
              <a:buFontTx/>
              <a:buNone/>
            </a:pPr>
            <a:r>
              <a:rPr lang="de-CH" altLang="de-DE" sz="6000" b="1">
                <a:solidFill>
                  <a:srgbClr val="FF0000"/>
                </a:solidFill>
                <a:latin typeface="Arial Narrow" panose="020B0606020202030204" pitchFamily="34" charset="0"/>
              </a:rPr>
              <a:t>Feiern</a:t>
            </a:r>
          </a:p>
          <a:p>
            <a:pPr algn="ctr">
              <a:spcBef>
                <a:spcPct val="0"/>
              </a:spcBef>
              <a:buFontTx/>
              <a:buNone/>
            </a:pPr>
            <a:r>
              <a:rPr lang="de-CH" altLang="de-DE" sz="3000" b="1">
                <a:solidFill>
                  <a:srgbClr val="FF0000"/>
                </a:solidFill>
                <a:latin typeface="Arial Narrow" panose="020B0606020202030204" pitchFamily="34" charset="0"/>
              </a:rPr>
              <a:t> </a:t>
            </a:r>
            <a:r>
              <a:rPr lang="de-CH" altLang="de-DE" sz="3000">
                <a:solidFill>
                  <a:srgbClr val="FF0000"/>
                </a:solidFill>
                <a:latin typeface="Arial Narrow" panose="020B0606020202030204" pitchFamily="34" charset="0"/>
              </a:rPr>
              <a:t>(Levitikus 23 )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DBA3B09-CE92-99F7-9EFF-9C9B5F68E501}"/>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3011" name="Rectangle 4">
            <a:extLst>
              <a:ext uri="{FF2B5EF4-FFF2-40B4-BE49-F238E27FC236}">
                <a16:creationId xmlns:a16="http://schemas.microsoft.com/office/drawing/2014/main" id="{875CA024-B1C7-F65A-82C9-FEC2DB9BA492}"/>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3012" name="Rectangle 6">
            <a:extLst>
              <a:ext uri="{FF2B5EF4-FFF2-40B4-BE49-F238E27FC236}">
                <a16:creationId xmlns:a16="http://schemas.microsoft.com/office/drawing/2014/main" id="{302BC088-2F9A-FA97-CD05-9FF8C9323BD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3013" name="Rectangle 7">
            <a:extLst>
              <a:ext uri="{FF2B5EF4-FFF2-40B4-BE49-F238E27FC236}">
                <a16:creationId xmlns:a16="http://schemas.microsoft.com/office/drawing/2014/main" id="{C5D224E6-E8DF-79AE-DD93-C3127430AC1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3014" name="AutoShape 10" descr="Bildergebnis für lepramission schweiz">
            <a:extLst>
              <a:ext uri="{FF2B5EF4-FFF2-40B4-BE49-F238E27FC236}">
                <a16:creationId xmlns:a16="http://schemas.microsoft.com/office/drawing/2014/main" id="{D2E1C9A7-5391-B21C-D8E4-EACDF357030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3015" name="AutoShape 12" descr="Bildergebnis für lepramission schweiz">
            <a:extLst>
              <a:ext uri="{FF2B5EF4-FFF2-40B4-BE49-F238E27FC236}">
                <a16:creationId xmlns:a16="http://schemas.microsoft.com/office/drawing/2014/main" id="{4B29D03B-E621-FDD5-4981-DFAD73F4165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3016" name="Textfeld 2">
            <a:extLst>
              <a:ext uri="{FF2B5EF4-FFF2-40B4-BE49-F238E27FC236}">
                <a16:creationId xmlns:a16="http://schemas.microsoft.com/office/drawing/2014/main" id="{5996D8E5-1436-40A5-1BDA-6D3A281DAC0F}"/>
              </a:ext>
            </a:extLst>
          </p:cNvPr>
          <p:cNvSpPr txBox="1">
            <a:spLocks noChangeArrowheads="1"/>
          </p:cNvSpPr>
          <p:nvPr/>
        </p:nvSpPr>
        <p:spPr bwMode="auto">
          <a:xfrm>
            <a:off x="2955925" y="6300788"/>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https://www.jesus.ch/themen/glaube/theologie_philosophie_religion/judentum_israel/113038-sukkot_juedisches_fest_der_freude_ueber_gottes_guete.html</a:t>
            </a:r>
          </a:p>
        </p:txBody>
      </p:sp>
      <p:sp>
        <p:nvSpPr>
          <p:cNvPr id="43017" name="Textfeld 11">
            <a:extLst>
              <a:ext uri="{FF2B5EF4-FFF2-40B4-BE49-F238E27FC236}">
                <a16:creationId xmlns:a16="http://schemas.microsoft.com/office/drawing/2014/main" id="{8E556F23-FFA0-646B-6223-ACD137B384C6}"/>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pic>
        <p:nvPicPr>
          <p:cNvPr id="43018" name="Picture 11">
            <a:extLst>
              <a:ext uri="{FF2B5EF4-FFF2-40B4-BE49-F238E27FC236}">
                <a16:creationId xmlns:a16="http://schemas.microsoft.com/office/drawing/2014/main" id="{6C7D0F4C-C96A-C1A5-4D13-F4A613FBB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28575"/>
            <a:ext cx="11136312"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2F2E5832-D29C-2CFB-9301-8F38006C877F}"/>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5059" name="Group 3">
            <a:extLst>
              <a:ext uri="{FF2B5EF4-FFF2-40B4-BE49-F238E27FC236}">
                <a16:creationId xmlns:a16="http://schemas.microsoft.com/office/drawing/2014/main" id="{D90C9E5C-3354-3E33-565D-9EA2D602C39C}"/>
              </a:ext>
            </a:extLst>
          </p:cNvPr>
          <p:cNvGrpSpPr>
            <a:grpSpLocks/>
          </p:cNvGrpSpPr>
          <p:nvPr/>
        </p:nvGrpSpPr>
        <p:grpSpPr bwMode="auto">
          <a:xfrm>
            <a:off x="4579938" y="2635250"/>
            <a:ext cx="3032125" cy="1570038"/>
            <a:chOff x="0" y="4320"/>
            <a:chExt cx="1910" cy="989"/>
          </a:xfrm>
        </p:grpSpPr>
        <p:sp>
          <p:nvSpPr>
            <p:cNvPr id="45068" name="Rectangle 4">
              <a:extLst>
                <a:ext uri="{FF2B5EF4-FFF2-40B4-BE49-F238E27FC236}">
                  <a16:creationId xmlns:a16="http://schemas.microsoft.com/office/drawing/2014/main" id="{6E38565B-9CB8-7905-D64A-406B3555B344}"/>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5069" name="Rectangle 5">
              <a:extLst>
                <a:ext uri="{FF2B5EF4-FFF2-40B4-BE49-F238E27FC236}">
                  <a16:creationId xmlns:a16="http://schemas.microsoft.com/office/drawing/2014/main" id="{ABCAA87F-71EF-1CF3-9399-7E4CA7865DB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5060" name="Rectangle 6">
            <a:extLst>
              <a:ext uri="{FF2B5EF4-FFF2-40B4-BE49-F238E27FC236}">
                <a16:creationId xmlns:a16="http://schemas.microsoft.com/office/drawing/2014/main" id="{A31CC796-9A7E-C9C7-C471-5A6F3187E9D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5061" name="Rectangle 7">
            <a:extLst>
              <a:ext uri="{FF2B5EF4-FFF2-40B4-BE49-F238E27FC236}">
                <a16:creationId xmlns:a16="http://schemas.microsoft.com/office/drawing/2014/main" id="{6F9A0940-C7A8-3D2B-3186-1FC06B6986B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5062" name="AutoShape 10" descr="Bildergebnis für lepramission schweiz">
            <a:extLst>
              <a:ext uri="{FF2B5EF4-FFF2-40B4-BE49-F238E27FC236}">
                <a16:creationId xmlns:a16="http://schemas.microsoft.com/office/drawing/2014/main" id="{1F67A7A1-A951-BA49-472D-E1BAD0F20DB9}"/>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5063" name="AutoShape 12" descr="Bildergebnis für lepramission schweiz">
            <a:extLst>
              <a:ext uri="{FF2B5EF4-FFF2-40B4-BE49-F238E27FC236}">
                <a16:creationId xmlns:a16="http://schemas.microsoft.com/office/drawing/2014/main" id="{37CB1459-4781-161E-0EEE-121EF0DF43F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5064" name="Textfeld 2">
            <a:extLst>
              <a:ext uri="{FF2B5EF4-FFF2-40B4-BE49-F238E27FC236}">
                <a16:creationId xmlns:a16="http://schemas.microsoft.com/office/drawing/2014/main" id="{EA79236C-2CEE-C990-B2F4-D440C80EE964}"/>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pic>
        <p:nvPicPr>
          <p:cNvPr id="45065" name="Picture 12" descr="Jesus at the Feast of Tabernacles • Eve Out of the Garden">
            <a:extLst>
              <a:ext uri="{FF2B5EF4-FFF2-40B4-BE49-F238E27FC236}">
                <a16:creationId xmlns:a16="http://schemas.microsoft.com/office/drawing/2014/main" id="{143B921B-0386-4E33-11DC-33EE3CA97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1119188"/>
            <a:ext cx="304165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4" descr="Madeleine Kerzner - Nation 2 Nation - Feast of Tabernacles">
            <a:extLst>
              <a:ext uri="{FF2B5EF4-FFF2-40B4-BE49-F238E27FC236}">
                <a16:creationId xmlns:a16="http://schemas.microsoft.com/office/drawing/2014/main" id="{B800CAC6-045B-F81F-1F72-10E0EEE13A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200" y="0"/>
            <a:ext cx="4984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Textfeld 2">
            <a:extLst>
              <a:ext uri="{FF2B5EF4-FFF2-40B4-BE49-F238E27FC236}">
                <a16:creationId xmlns:a16="http://schemas.microsoft.com/office/drawing/2014/main" id="{BD4DF3F7-D955-6E8A-D4BA-265FBE76980C}"/>
              </a:ext>
            </a:extLst>
          </p:cNvPr>
          <p:cNvSpPr txBox="1">
            <a:spLocks noChangeArrowheads="1"/>
          </p:cNvSpPr>
          <p:nvPr/>
        </p:nvSpPr>
        <p:spPr bwMode="auto">
          <a:xfrm>
            <a:off x="5222875" y="6208713"/>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https://nation2nation.org/feast-of-tabernacles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096E255-215B-5976-E4EB-E6B71EEF96D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7107" name="Rectangle 4">
            <a:extLst>
              <a:ext uri="{FF2B5EF4-FFF2-40B4-BE49-F238E27FC236}">
                <a16:creationId xmlns:a16="http://schemas.microsoft.com/office/drawing/2014/main" id="{E6F0C29B-B958-0531-063F-A63CDA98FD1A}"/>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7108" name="Rectangle 6">
            <a:extLst>
              <a:ext uri="{FF2B5EF4-FFF2-40B4-BE49-F238E27FC236}">
                <a16:creationId xmlns:a16="http://schemas.microsoft.com/office/drawing/2014/main" id="{F7687AEF-C5B1-2E5A-D297-D20A5C541EC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7109" name="Rectangle 7">
            <a:extLst>
              <a:ext uri="{FF2B5EF4-FFF2-40B4-BE49-F238E27FC236}">
                <a16:creationId xmlns:a16="http://schemas.microsoft.com/office/drawing/2014/main" id="{8269A200-0768-6317-40C3-9330B0A6D66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7110" name="AutoShape 10" descr="Bildergebnis für lepramission schweiz">
            <a:extLst>
              <a:ext uri="{FF2B5EF4-FFF2-40B4-BE49-F238E27FC236}">
                <a16:creationId xmlns:a16="http://schemas.microsoft.com/office/drawing/2014/main" id="{ABDA0BA0-D17D-AE80-841A-B85A40B6D28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7111" name="AutoShape 12" descr="Bildergebnis für lepramission schweiz">
            <a:extLst>
              <a:ext uri="{FF2B5EF4-FFF2-40B4-BE49-F238E27FC236}">
                <a16:creationId xmlns:a16="http://schemas.microsoft.com/office/drawing/2014/main" id="{18BD2296-962E-AE82-AE72-038FE230243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7112" name="Textfeld 11">
            <a:extLst>
              <a:ext uri="{FF2B5EF4-FFF2-40B4-BE49-F238E27FC236}">
                <a16:creationId xmlns:a16="http://schemas.microsoft.com/office/drawing/2014/main" id="{D8F703CD-F0BE-EB47-3AAE-FED6441EDCAE}"/>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C4EB0A6C-08EF-74D4-B0A1-B0ECD1C4249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9155" name="Rectangle 4">
            <a:extLst>
              <a:ext uri="{FF2B5EF4-FFF2-40B4-BE49-F238E27FC236}">
                <a16:creationId xmlns:a16="http://schemas.microsoft.com/office/drawing/2014/main" id="{809CF0BB-02B0-493A-C43A-2C7C33ADD77B}"/>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9156" name="Rectangle 6">
            <a:extLst>
              <a:ext uri="{FF2B5EF4-FFF2-40B4-BE49-F238E27FC236}">
                <a16:creationId xmlns:a16="http://schemas.microsoft.com/office/drawing/2014/main" id="{F9F0E38A-28AB-CC4A-712C-63ACE11B2A3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9157" name="Rectangle 7">
            <a:extLst>
              <a:ext uri="{FF2B5EF4-FFF2-40B4-BE49-F238E27FC236}">
                <a16:creationId xmlns:a16="http://schemas.microsoft.com/office/drawing/2014/main" id="{9B20E3D6-85AE-6711-694C-CDAB2DD8791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9158" name="AutoShape 10" descr="Bildergebnis für lepramission schweiz">
            <a:extLst>
              <a:ext uri="{FF2B5EF4-FFF2-40B4-BE49-F238E27FC236}">
                <a16:creationId xmlns:a16="http://schemas.microsoft.com/office/drawing/2014/main" id="{FF897548-1BE6-196A-022B-722FA6EE1391}"/>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9159" name="AutoShape 12" descr="Bildergebnis für lepramission schweiz">
            <a:extLst>
              <a:ext uri="{FF2B5EF4-FFF2-40B4-BE49-F238E27FC236}">
                <a16:creationId xmlns:a16="http://schemas.microsoft.com/office/drawing/2014/main" id="{74E2827B-30DC-0D59-DA5D-952CF6EDC9E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9160" name="Textfeld 11">
            <a:extLst>
              <a:ext uri="{FF2B5EF4-FFF2-40B4-BE49-F238E27FC236}">
                <a16:creationId xmlns:a16="http://schemas.microsoft.com/office/drawing/2014/main" id="{EE1CB6AD-8995-8C45-1A92-D1C335096B67}"/>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pic>
        <p:nvPicPr>
          <p:cNvPr id="49161" name="Picture 2" descr="Schwerter zu Pflugscharen – Wikipedia">
            <a:extLst>
              <a:ext uri="{FF2B5EF4-FFF2-40B4-BE49-F238E27FC236}">
                <a16:creationId xmlns:a16="http://schemas.microsoft.com/office/drawing/2014/main" id="{53D413CD-DF8F-2BC4-2FF7-BC9DC56FF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5"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Textfeld 2">
            <a:extLst>
              <a:ext uri="{FF2B5EF4-FFF2-40B4-BE49-F238E27FC236}">
                <a16:creationId xmlns:a16="http://schemas.microsoft.com/office/drawing/2014/main" id="{A6D2BCCB-115E-04EF-9308-0A45B5BBCEDA}"/>
              </a:ext>
            </a:extLst>
          </p:cNvPr>
          <p:cNvSpPr txBox="1">
            <a:spLocks noChangeArrowheads="1"/>
          </p:cNvSpPr>
          <p:nvPr/>
        </p:nvSpPr>
        <p:spPr bwMode="auto">
          <a:xfrm>
            <a:off x="2955925" y="65341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https://de.wikipedia.org/wiki/Schwerter_zu_Pflugscharen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DE7DD99-B915-E11D-BE41-C01C2430E73F}"/>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1203" name="Rectangle 4">
            <a:extLst>
              <a:ext uri="{FF2B5EF4-FFF2-40B4-BE49-F238E27FC236}">
                <a16:creationId xmlns:a16="http://schemas.microsoft.com/office/drawing/2014/main" id="{3144A72A-EA6E-739F-CE68-2B88F474A842}"/>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1204" name="Rectangle 6">
            <a:extLst>
              <a:ext uri="{FF2B5EF4-FFF2-40B4-BE49-F238E27FC236}">
                <a16:creationId xmlns:a16="http://schemas.microsoft.com/office/drawing/2014/main" id="{16470AE0-EB30-C190-80C1-5B0812EE471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1205" name="Rectangle 7">
            <a:extLst>
              <a:ext uri="{FF2B5EF4-FFF2-40B4-BE49-F238E27FC236}">
                <a16:creationId xmlns:a16="http://schemas.microsoft.com/office/drawing/2014/main" id="{7A167F58-D4BD-F798-751A-4DCC0973AF5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1206" name="AutoShape 10" descr="Bildergebnis für lepramission schweiz">
            <a:extLst>
              <a:ext uri="{FF2B5EF4-FFF2-40B4-BE49-F238E27FC236}">
                <a16:creationId xmlns:a16="http://schemas.microsoft.com/office/drawing/2014/main" id="{28BE8BEA-108A-6FDC-8ACE-A2173D9DC0F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1207" name="AutoShape 12" descr="Bildergebnis für lepramission schweiz">
            <a:extLst>
              <a:ext uri="{FF2B5EF4-FFF2-40B4-BE49-F238E27FC236}">
                <a16:creationId xmlns:a16="http://schemas.microsoft.com/office/drawing/2014/main" id="{FF6D6D94-BF2A-26D3-B8F9-A6454A8E018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1208" name="Textfeld 11">
            <a:extLst>
              <a:ext uri="{FF2B5EF4-FFF2-40B4-BE49-F238E27FC236}">
                <a16:creationId xmlns:a16="http://schemas.microsoft.com/office/drawing/2014/main" id="{8D0A09A1-A3E0-5DD2-F2CD-4090B9BC23B9}"/>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4" descr="Stream 2. So nach Erscheinung: Die Hochzeit zu Kana by  Recktenwald-Predigten | Listen online for free on SoundCloud">
            <a:extLst>
              <a:ext uri="{FF2B5EF4-FFF2-40B4-BE49-F238E27FC236}">
                <a16:creationId xmlns:a16="http://schemas.microsoft.com/office/drawing/2014/main" id="{BCA0B6DA-D5CD-E2BB-A25B-33BE49408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6988"/>
            <a:ext cx="68849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2">
            <a:extLst>
              <a:ext uri="{FF2B5EF4-FFF2-40B4-BE49-F238E27FC236}">
                <a16:creationId xmlns:a16="http://schemas.microsoft.com/office/drawing/2014/main" id="{B39A5552-5493-EED0-E9F1-9014818E0D8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3252" name="Group 3">
            <a:extLst>
              <a:ext uri="{FF2B5EF4-FFF2-40B4-BE49-F238E27FC236}">
                <a16:creationId xmlns:a16="http://schemas.microsoft.com/office/drawing/2014/main" id="{393418BE-3B8D-B63C-5965-AAA3714A709A}"/>
              </a:ext>
            </a:extLst>
          </p:cNvPr>
          <p:cNvGrpSpPr>
            <a:grpSpLocks/>
          </p:cNvGrpSpPr>
          <p:nvPr/>
        </p:nvGrpSpPr>
        <p:grpSpPr bwMode="auto">
          <a:xfrm>
            <a:off x="4579938" y="2635250"/>
            <a:ext cx="3032125" cy="1570038"/>
            <a:chOff x="0" y="4320"/>
            <a:chExt cx="1910" cy="989"/>
          </a:xfrm>
        </p:grpSpPr>
        <p:sp>
          <p:nvSpPr>
            <p:cNvPr id="53259" name="Rectangle 4">
              <a:extLst>
                <a:ext uri="{FF2B5EF4-FFF2-40B4-BE49-F238E27FC236}">
                  <a16:creationId xmlns:a16="http://schemas.microsoft.com/office/drawing/2014/main" id="{FBB60B90-79AB-30CE-2A60-C3864ACA854E}"/>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3260" name="Rectangle 5">
              <a:extLst>
                <a:ext uri="{FF2B5EF4-FFF2-40B4-BE49-F238E27FC236}">
                  <a16:creationId xmlns:a16="http://schemas.microsoft.com/office/drawing/2014/main" id="{F4702B86-A19D-7B2F-BBD7-3418596419DF}"/>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3253" name="Rectangle 6">
            <a:extLst>
              <a:ext uri="{FF2B5EF4-FFF2-40B4-BE49-F238E27FC236}">
                <a16:creationId xmlns:a16="http://schemas.microsoft.com/office/drawing/2014/main" id="{C0399AAA-FA01-4C40-0B03-49649FABC49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3254" name="Rectangle 7">
            <a:extLst>
              <a:ext uri="{FF2B5EF4-FFF2-40B4-BE49-F238E27FC236}">
                <a16:creationId xmlns:a16="http://schemas.microsoft.com/office/drawing/2014/main" id="{57F6EC11-8182-503F-CA9F-DBA42896854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3255" name="AutoShape 10" descr="Bildergebnis für lepramission schweiz">
            <a:extLst>
              <a:ext uri="{FF2B5EF4-FFF2-40B4-BE49-F238E27FC236}">
                <a16:creationId xmlns:a16="http://schemas.microsoft.com/office/drawing/2014/main" id="{DC7D2495-87ED-3C75-F2D3-D7E2944FDFA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3256" name="AutoShape 12" descr="Bildergebnis für lepramission schweiz">
            <a:extLst>
              <a:ext uri="{FF2B5EF4-FFF2-40B4-BE49-F238E27FC236}">
                <a16:creationId xmlns:a16="http://schemas.microsoft.com/office/drawing/2014/main" id="{679A9035-D673-6752-48F2-D6B66EA2A6D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3257" name="Textfeld 2">
            <a:extLst>
              <a:ext uri="{FF2B5EF4-FFF2-40B4-BE49-F238E27FC236}">
                <a16:creationId xmlns:a16="http://schemas.microsoft.com/office/drawing/2014/main" id="{A3FB6AA6-3F74-7DA7-0037-BE67F98ADA27}"/>
              </a:ext>
            </a:extLst>
          </p:cNvPr>
          <p:cNvSpPr txBox="1">
            <a:spLocks noChangeArrowheads="1"/>
          </p:cNvSpPr>
          <p:nvPr/>
        </p:nvSpPr>
        <p:spPr bwMode="auto">
          <a:xfrm>
            <a:off x="2955925" y="63007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https://soundcloud.com/user-699694340/2-so-nach-erscheinung-die-hochzeit-zu-kana</a:t>
            </a:r>
          </a:p>
        </p:txBody>
      </p:sp>
      <p:sp>
        <p:nvSpPr>
          <p:cNvPr id="53258" name="Textfeld 11">
            <a:extLst>
              <a:ext uri="{FF2B5EF4-FFF2-40B4-BE49-F238E27FC236}">
                <a16:creationId xmlns:a16="http://schemas.microsoft.com/office/drawing/2014/main" id="{9C198A52-2044-1650-7A9D-81D11C5F6BD9}"/>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421BFA9-2CDA-CE22-A4BF-8F713F477DE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5299" name="Rectangle 4">
            <a:extLst>
              <a:ext uri="{FF2B5EF4-FFF2-40B4-BE49-F238E27FC236}">
                <a16:creationId xmlns:a16="http://schemas.microsoft.com/office/drawing/2014/main" id="{AF0B04B0-7749-CECB-35BA-C53955FA516B}"/>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5300" name="Rectangle 6">
            <a:extLst>
              <a:ext uri="{FF2B5EF4-FFF2-40B4-BE49-F238E27FC236}">
                <a16:creationId xmlns:a16="http://schemas.microsoft.com/office/drawing/2014/main" id="{F6909B21-8BFF-EC2A-135D-BAB22493848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5301" name="Rectangle 7">
            <a:extLst>
              <a:ext uri="{FF2B5EF4-FFF2-40B4-BE49-F238E27FC236}">
                <a16:creationId xmlns:a16="http://schemas.microsoft.com/office/drawing/2014/main" id="{A9A69013-AD73-E3D5-682F-D77D0DC174A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5302" name="AutoShape 10" descr="Bildergebnis für lepramission schweiz">
            <a:extLst>
              <a:ext uri="{FF2B5EF4-FFF2-40B4-BE49-F238E27FC236}">
                <a16:creationId xmlns:a16="http://schemas.microsoft.com/office/drawing/2014/main" id="{1FCA7965-0638-058B-A41D-2645C42BFC4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5303" name="AutoShape 12" descr="Bildergebnis für lepramission schweiz">
            <a:extLst>
              <a:ext uri="{FF2B5EF4-FFF2-40B4-BE49-F238E27FC236}">
                <a16:creationId xmlns:a16="http://schemas.microsoft.com/office/drawing/2014/main" id="{FCFD8A04-7CC0-0FF8-4C2B-2A37E44177F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5304" name="Textfeld 11">
            <a:extLst>
              <a:ext uri="{FF2B5EF4-FFF2-40B4-BE49-F238E27FC236}">
                <a16:creationId xmlns:a16="http://schemas.microsoft.com/office/drawing/2014/main" id="{D4DA0CC6-4551-8A12-8974-23FCA9B7D746}"/>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4F0F3A2A-42CD-4595-EFF0-121A8E7CB5F5}"/>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7347" name="Rectangle 4">
            <a:extLst>
              <a:ext uri="{FF2B5EF4-FFF2-40B4-BE49-F238E27FC236}">
                <a16:creationId xmlns:a16="http://schemas.microsoft.com/office/drawing/2014/main" id="{F083A74C-17DC-0A72-C688-D27B8CDDA48B}"/>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7348" name="Rectangle 6">
            <a:extLst>
              <a:ext uri="{FF2B5EF4-FFF2-40B4-BE49-F238E27FC236}">
                <a16:creationId xmlns:a16="http://schemas.microsoft.com/office/drawing/2014/main" id="{A0D08E95-60A8-1EFA-7E43-19E91981E6B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7349" name="Rectangle 7">
            <a:extLst>
              <a:ext uri="{FF2B5EF4-FFF2-40B4-BE49-F238E27FC236}">
                <a16:creationId xmlns:a16="http://schemas.microsoft.com/office/drawing/2014/main" id="{2CB355E6-56E6-92BC-7E59-302A5029EFF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7350" name="AutoShape 10" descr="Bildergebnis für lepramission schweiz">
            <a:extLst>
              <a:ext uri="{FF2B5EF4-FFF2-40B4-BE49-F238E27FC236}">
                <a16:creationId xmlns:a16="http://schemas.microsoft.com/office/drawing/2014/main" id="{F942F5BB-EA39-F126-A056-B86A3D4182E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7351" name="AutoShape 12" descr="Bildergebnis für lepramission schweiz">
            <a:extLst>
              <a:ext uri="{FF2B5EF4-FFF2-40B4-BE49-F238E27FC236}">
                <a16:creationId xmlns:a16="http://schemas.microsoft.com/office/drawing/2014/main" id="{FA19FB9E-ED3D-C08D-BD8E-24FED01162C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7352" name="Textfeld 11">
            <a:extLst>
              <a:ext uri="{FF2B5EF4-FFF2-40B4-BE49-F238E27FC236}">
                <a16:creationId xmlns:a16="http://schemas.microsoft.com/office/drawing/2014/main" id="{8A29152D-4D95-3B26-E5A8-8A53F405D7A1}"/>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pic>
        <p:nvPicPr>
          <p:cNvPr id="57353" name="Picture 2" descr="WORD FOR THE DAY-21FEB15 | Living Waters">
            <a:extLst>
              <a:ext uri="{FF2B5EF4-FFF2-40B4-BE49-F238E27FC236}">
                <a16:creationId xmlns:a16="http://schemas.microsoft.com/office/drawing/2014/main" id="{714272BE-E7F4-F6E8-AF92-64C033BE0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75" y="28575"/>
            <a:ext cx="103759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extfeld 2">
            <a:extLst>
              <a:ext uri="{FF2B5EF4-FFF2-40B4-BE49-F238E27FC236}">
                <a16:creationId xmlns:a16="http://schemas.microsoft.com/office/drawing/2014/main" id="{00C933B1-0764-701D-714C-746ADC6E4854}"/>
              </a:ext>
            </a:extLst>
          </p:cNvPr>
          <p:cNvSpPr txBox="1">
            <a:spLocks noChangeArrowheads="1"/>
          </p:cNvSpPr>
          <p:nvPr/>
        </p:nvSpPr>
        <p:spPr bwMode="auto">
          <a:xfrm>
            <a:off x="3027363" y="65341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https://rinaremy.wordpress.com/2015/02/21/word-for-the-day-21feb15/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0323E3D-00A0-A3EC-83A9-8E043651A4E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9395" name="Rectangle 4">
            <a:extLst>
              <a:ext uri="{FF2B5EF4-FFF2-40B4-BE49-F238E27FC236}">
                <a16:creationId xmlns:a16="http://schemas.microsoft.com/office/drawing/2014/main" id="{72CDDD83-6FF3-ED7B-D15E-86752F87212D}"/>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9396" name="Rectangle 6">
            <a:extLst>
              <a:ext uri="{FF2B5EF4-FFF2-40B4-BE49-F238E27FC236}">
                <a16:creationId xmlns:a16="http://schemas.microsoft.com/office/drawing/2014/main" id="{5018319E-F3A0-56F3-440B-A71AFA83C71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9397" name="Rectangle 7">
            <a:extLst>
              <a:ext uri="{FF2B5EF4-FFF2-40B4-BE49-F238E27FC236}">
                <a16:creationId xmlns:a16="http://schemas.microsoft.com/office/drawing/2014/main" id="{9039C33D-A621-DCE2-7697-F35F885DB93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9398" name="AutoShape 10" descr="Bildergebnis für lepramission schweiz">
            <a:extLst>
              <a:ext uri="{FF2B5EF4-FFF2-40B4-BE49-F238E27FC236}">
                <a16:creationId xmlns:a16="http://schemas.microsoft.com/office/drawing/2014/main" id="{AB4AB18B-1E61-81D6-8C0B-3FCE4B10B3FE}"/>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9399" name="AutoShape 12" descr="Bildergebnis für lepramission schweiz">
            <a:extLst>
              <a:ext uri="{FF2B5EF4-FFF2-40B4-BE49-F238E27FC236}">
                <a16:creationId xmlns:a16="http://schemas.microsoft.com/office/drawing/2014/main" id="{9E4FDCF4-8808-C98B-598D-5B9DFF9C280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9400" name="Textfeld 11">
            <a:extLst>
              <a:ext uri="{FF2B5EF4-FFF2-40B4-BE49-F238E27FC236}">
                <a16:creationId xmlns:a16="http://schemas.microsoft.com/office/drawing/2014/main" id="{E3C40BE0-BAEF-1DAF-E2C2-CE5026ECDDF8}"/>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C223123-2EF7-B118-C743-86313F1B8D1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1443" name="Rectangle 4">
            <a:extLst>
              <a:ext uri="{FF2B5EF4-FFF2-40B4-BE49-F238E27FC236}">
                <a16:creationId xmlns:a16="http://schemas.microsoft.com/office/drawing/2014/main" id="{DCCBE0B2-39EB-7638-22CD-AE5E7A07C851}"/>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1444" name="Rectangle 6">
            <a:extLst>
              <a:ext uri="{FF2B5EF4-FFF2-40B4-BE49-F238E27FC236}">
                <a16:creationId xmlns:a16="http://schemas.microsoft.com/office/drawing/2014/main" id="{BC9F460C-A2B4-803B-4094-35AF03D1DF0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445" name="Rectangle 7">
            <a:extLst>
              <a:ext uri="{FF2B5EF4-FFF2-40B4-BE49-F238E27FC236}">
                <a16:creationId xmlns:a16="http://schemas.microsoft.com/office/drawing/2014/main" id="{A8F9BDEA-CABC-C581-D3A0-81B32CBF9A2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446" name="AutoShape 10" descr="Bildergebnis für lepramission schweiz">
            <a:extLst>
              <a:ext uri="{FF2B5EF4-FFF2-40B4-BE49-F238E27FC236}">
                <a16:creationId xmlns:a16="http://schemas.microsoft.com/office/drawing/2014/main" id="{2BD7ADB9-7047-4EB7-1A36-87CDBE1F601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447" name="AutoShape 12" descr="Bildergebnis für lepramission schweiz">
            <a:extLst>
              <a:ext uri="{FF2B5EF4-FFF2-40B4-BE49-F238E27FC236}">
                <a16:creationId xmlns:a16="http://schemas.microsoft.com/office/drawing/2014/main" id="{B84F7112-F32B-3231-F580-7545CB454A5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448" name="Textfeld 11">
            <a:extLst>
              <a:ext uri="{FF2B5EF4-FFF2-40B4-BE49-F238E27FC236}">
                <a16:creationId xmlns:a16="http://schemas.microsoft.com/office/drawing/2014/main" id="{6859A841-524E-1CB2-2F6A-A1D100564566}"/>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pic>
        <p:nvPicPr>
          <p:cNvPr id="61449" name="Picture 2" descr="Does God Really Invite Everyone? | Core Christianity">
            <a:extLst>
              <a:ext uri="{FF2B5EF4-FFF2-40B4-BE49-F238E27FC236}">
                <a16:creationId xmlns:a16="http://schemas.microsoft.com/office/drawing/2014/main" id="{AAB188B3-B129-F751-2641-94FD8BFF6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9138"/>
            <a:ext cx="121920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Textfeld 2">
            <a:extLst>
              <a:ext uri="{FF2B5EF4-FFF2-40B4-BE49-F238E27FC236}">
                <a16:creationId xmlns:a16="http://schemas.microsoft.com/office/drawing/2014/main" id="{D698B407-DFE6-B4D5-910F-68802E8EABB7}"/>
              </a:ext>
            </a:extLst>
          </p:cNvPr>
          <p:cNvSpPr txBox="1">
            <a:spLocks noChangeArrowheads="1"/>
          </p:cNvSpPr>
          <p:nvPr/>
        </p:nvSpPr>
        <p:spPr bwMode="auto">
          <a:xfrm>
            <a:off x="2786063" y="5805488"/>
            <a:ext cx="615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https://corechristianity.com/resource-library/articles/does-god-really-invite-everyone/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6175042-CA11-9AF2-75CC-B0E8ED60900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8195" name="Group 3">
            <a:extLst>
              <a:ext uri="{FF2B5EF4-FFF2-40B4-BE49-F238E27FC236}">
                <a16:creationId xmlns:a16="http://schemas.microsoft.com/office/drawing/2014/main" id="{8B5E4D8C-793C-0C30-3C9E-4D469871DF69}"/>
              </a:ext>
            </a:extLst>
          </p:cNvPr>
          <p:cNvGrpSpPr>
            <a:grpSpLocks/>
          </p:cNvGrpSpPr>
          <p:nvPr/>
        </p:nvGrpSpPr>
        <p:grpSpPr bwMode="auto">
          <a:xfrm>
            <a:off x="4579938" y="2635250"/>
            <a:ext cx="3032125" cy="1570038"/>
            <a:chOff x="0" y="4320"/>
            <a:chExt cx="1910" cy="989"/>
          </a:xfrm>
        </p:grpSpPr>
        <p:sp>
          <p:nvSpPr>
            <p:cNvPr id="8240" name="Rectangle 4">
              <a:extLst>
                <a:ext uri="{FF2B5EF4-FFF2-40B4-BE49-F238E27FC236}">
                  <a16:creationId xmlns:a16="http://schemas.microsoft.com/office/drawing/2014/main" id="{7BFE779C-E6DC-F236-42F7-2B2AB71843C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241" name="Rectangle 5">
              <a:extLst>
                <a:ext uri="{FF2B5EF4-FFF2-40B4-BE49-F238E27FC236}">
                  <a16:creationId xmlns:a16="http://schemas.microsoft.com/office/drawing/2014/main" id="{39819849-F850-BDFE-6B23-2B6E69497E23}"/>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8196" name="Rectangle 6">
            <a:extLst>
              <a:ext uri="{FF2B5EF4-FFF2-40B4-BE49-F238E27FC236}">
                <a16:creationId xmlns:a16="http://schemas.microsoft.com/office/drawing/2014/main" id="{5BA6DC6A-525A-566A-A57E-77A0A3E1347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7" name="Rectangle 7">
            <a:extLst>
              <a:ext uri="{FF2B5EF4-FFF2-40B4-BE49-F238E27FC236}">
                <a16:creationId xmlns:a16="http://schemas.microsoft.com/office/drawing/2014/main" id="{93DAE839-F9C1-A5D0-F371-CB5C9F1A0BB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8" name="AutoShape 10" descr="Bildergebnis für lepramission schweiz">
            <a:extLst>
              <a:ext uri="{FF2B5EF4-FFF2-40B4-BE49-F238E27FC236}">
                <a16:creationId xmlns:a16="http://schemas.microsoft.com/office/drawing/2014/main" id="{078F0B33-BBA2-2757-765C-1B91098E72A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199" name="AutoShape 12" descr="Bildergebnis für lepramission schweiz">
            <a:extLst>
              <a:ext uri="{FF2B5EF4-FFF2-40B4-BE49-F238E27FC236}">
                <a16:creationId xmlns:a16="http://schemas.microsoft.com/office/drawing/2014/main" id="{E1832302-CD68-EF2A-C3B5-0886C399C95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0" name="Textfeld 2">
            <a:extLst>
              <a:ext uri="{FF2B5EF4-FFF2-40B4-BE49-F238E27FC236}">
                <a16:creationId xmlns:a16="http://schemas.microsoft.com/office/drawing/2014/main" id="{3C9834FB-8ED4-B39F-E9E6-019C0FC0C2D9}"/>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
        <p:nvSpPr>
          <p:cNvPr id="8201" name="Textfeld 11">
            <a:extLst>
              <a:ext uri="{FF2B5EF4-FFF2-40B4-BE49-F238E27FC236}">
                <a16:creationId xmlns:a16="http://schemas.microsoft.com/office/drawing/2014/main" id="{149A034A-06A4-05C6-B237-11A4211B4071}"/>
              </a:ext>
            </a:extLst>
          </p:cNvPr>
          <p:cNvSpPr txBox="1">
            <a:spLocks noChangeArrowheads="1"/>
          </p:cNvSpPr>
          <p:nvPr/>
        </p:nvSpPr>
        <p:spPr bwMode="auto">
          <a:xfrm>
            <a:off x="673100" y="2924175"/>
            <a:ext cx="113061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de-CH" altLang="de-DE" sz="3500" b="1">
              <a:latin typeface="Arial Narrow" panose="020B0606020202030204" pitchFamily="34" charset="0"/>
            </a:endParaRPr>
          </a:p>
          <a:p>
            <a:pPr algn="ctr">
              <a:spcBef>
                <a:spcPct val="0"/>
              </a:spcBef>
              <a:buFontTx/>
              <a:buNone/>
            </a:pPr>
            <a:endParaRPr lang="de-CH" altLang="de-DE" sz="3500" b="1">
              <a:latin typeface="Arial Narrow" panose="020B0606020202030204" pitchFamily="34" charset="0"/>
            </a:endParaRPr>
          </a:p>
        </p:txBody>
      </p:sp>
      <p:sp>
        <p:nvSpPr>
          <p:cNvPr id="8202" name="Textfeld 3">
            <a:extLst>
              <a:ext uri="{FF2B5EF4-FFF2-40B4-BE49-F238E27FC236}">
                <a16:creationId xmlns:a16="http://schemas.microsoft.com/office/drawing/2014/main" id="{2367A7A1-4AEB-4B56-C701-DA74E09DBD18}"/>
              </a:ext>
            </a:extLst>
          </p:cNvPr>
          <p:cNvSpPr txBox="1">
            <a:spLocks noChangeArrowheads="1"/>
          </p:cNvSpPr>
          <p:nvPr/>
        </p:nvSpPr>
        <p:spPr bwMode="auto">
          <a:xfrm>
            <a:off x="3048000" y="2205038"/>
            <a:ext cx="609600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000"/>
              <a:t>Levitikus</a:t>
            </a:r>
          </a:p>
          <a:p>
            <a:pPr algn="ctr">
              <a:spcBef>
                <a:spcPct val="0"/>
              </a:spcBef>
              <a:buFontTx/>
              <a:buNone/>
            </a:pPr>
            <a:endParaRPr lang="de-CH" altLang="de-DE" sz="3000"/>
          </a:p>
          <a:p>
            <a:pPr algn="ctr">
              <a:spcBef>
                <a:spcPct val="0"/>
              </a:spcBef>
              <a:buFontTx/>
              <a:buNone/>
            </a:pPr>
            <a:endParaRPr lang="de-CH" altLang="de-DE" sz="3000"/>
          </a:p>
          <a:p>
            <a:pPr algn="ctr">
              <a:spcBef>
                <a:spcPct val="0"/>
              </a:spcBef>
              <a:buFontTx/>
              <a:buNone/>
            </a:pPr>
            <a:endParaRPr lang="de-CH" altLang="de-DE" sz="3000"/>
          </a:p>
          <a:p>
            <a:pPr algn="ctr">
              <a:spcBef>
                <a:spcPct val="0"/>
              </a:spcBef>
              <a:buFontTx/>
              <a:buNone/>
            </a:pPr>
            <a:endParaRPr lang="de-CH" altLang="de-DE" sz="3000"/>
          </a:p>
          <a:p>
            <a:pPr algn="ctr">
              <a:spcBef>
                <a:spcPct val="0"/>
              </a:spcBef>
              <a:buFontTx/>
              <a:buNone/>
            </a:pPr>
            <a:endParaRPr lang="de-CH" altLang="de-DE" sz="3000"/>
          </a:p>
        </p:txBody>
      </p:sp>
      <p:pic>
        <p:nvPicPr>
          <p:cNvPr id="8203" name="Picture 13" descr="The Pharmakos – The Ancient Greek Scapegoat - Greeker than the Greeks">
            <a:extLst>
              <a:ext uri="{FF2B5EF4-FFF2-40B4-BE49-F238E27FC236}">
                <a16:creationId xmlns:a16="http://schemas.microsoft.com/office/drawing/2014/main" id="{EAF1D55C-0E23-27D2-0F2B-2BF596A43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42863"/>
            <a:ext cx="8272463" cy="678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4">
            <p14:nvContentPartPr>
              <p14:cNvPr id="8" name="Freihand 7">
                <a:extLst>
                  <a:ext uri="{FF2B5EF4-FFF2-40B4-BE49-F238E27FC236}">
                    <a16:creationId xmlns:a16="http://schemas.microsoft.com/office/drawing/2014/main" id="{C20BE56F-5532-6A86-8207-C9C158D5992F}"/>
                  </a:ext>
                </a:extLst>
              </p14:cNvPr>
              <p14:cNvContentPartPr/>
              <p14:nvPr/>
            </p14:nvContentPartPr>
            <p14:xfrm>
              <a:off x="9089873" y="2330661"/>
              <a:ext cx="360" cy="360"/>
            </p14:xfrm>
          </p:contentPart>
        </mc:Choice>
        <mc:Fallback>
          <p:pic>
            <p:nvPicPr>
              <p:cNvPr id="8" name="Freihand 7">
                <a:extLst>
                  <a:ext uri="{FF2B5EF4-FFF2-40B4-BE49-F238E27FC236}">
                    <a16:creationId xmlns:a16="http://schemas.microsoft.com/office/drawing/2014/main" id="{C20BE56F-5532-6A86-8207-C9C158D5992F}"/>
                  </a:ext>
                </a:extLst>
              </p:cNvPr>
              <p:cNvPicPr/>
              <p:nvPr/>
            </p:nvPicPr>
            <p:blipFill>
              <a:blip r:embed="rId5"/>
              <a:stretch>
                <a:fillRect/>
              </a:stretch>
            </p:blipFill>
            <p:spPr>
              <a:xfrm>
                <a:off x="9080873" y="2321661"/>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Freihand 8">
                <a:extLst>
                  <a:ext uri="{FF2B5EF4-FFF2-40B4-BE49-F238E27FC236}">
                    <a16:creationId xmlns:a16="http://schemas.microsoft.com/office/drawing/2014/main" id="{A196EF88-06F1-8EA3-1E4A-538A80AD50EC}"/>
                  </a:ext>
                </a:extLst>
              </p14:cNvPr>
              <p14:cNvContentPartPr/>
              <p14:nvPr/>
            </p14:nvContentPartPr>
            <p14:xfrm>
              <a:off x="9161873" y="699141"/>
              <a:ext cx="360" cy="360"/>
            </p14:xfrm>
          </p:contentPart>
        </mc:Choice>
        <mc:Fallback>
          <p:pic>
            <p:nvPicPr>
              <p:cNvPr id="9" name="Freihand 8">
                <a:extLst>
                  <a:ext uri="{FF2B5EF4-FFF2-40B4-BE49-F238E27FC236}">
                    <a16:creationId xmlns:a16="http://schemas.microsoft.com/office/drawing/2014/main" id="{A196EF88-06F1-8EA3-1E4A-538A80AD50EC}"/>
                  </a:ext>
                </a:extLst>
              </p:cNvPr>
              <p:cNvPicPr/>
              <p:nvPr/>
            </p:nvPicPr>
            <p:blipFill>
              <a:blip r:embed="rId5"/>
              <a:stretch>
                <a:fillRect/>
              </a:stretch>
            </p:blipFill>
            <p:spPr>
              <a:xfrm>
                <a:off x="9152873" y="690141"/>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0" name="Freihand 9">
                <a:extLst>
                  <a:ext uri="{FF2B5EF4-FFF2-40B4-BE49-F238E27FC236}">
                    <a16:creationId xmlns:a16="http://schemas.microsoft.com/office/drawing/2014/main" id="{E4FDB2DE-5016-E99F-4B8E-0B464C87BE17}"/>
                  </a:ext>
                </a:extLst>
              </p14:cNvPr>
              <p14:cNvContentPartPr/>
              <p14:nvPr/>
            </p14:nvContentPartPr>
            <p14:xfrm>
              <a:off x="7592633" y="509061"/>
              <a:ext cx="360" cy="1800"/>
            </p14:xfrm>
          </p:contentPart>
        </mc:Choice>
        <mc:Fallback>
          <p:pic>
            <p:nvPicPr>
              <p:cNvPr id="10" name="Freihand 9">
                <a:extLst>
                  <a:ext uri="{FF2B5EF4-FFF2-40B4-BE49-F238E27FC236}">
                    <a16:creationId xmlns:a16="http://schemas.microsoft.com/office/drawing/2014/main" id="{E4FDB2DE-5016-E99F-4B8E-0B464C87BE17}"/>
                  </a:ext>
                </a:extLst>
              </p:cNvPr>
              <p:cNvPicPr/>
              <p:nvPr/>
            </p:nvPicPr>
            <p:blipFill>
              <a:blip r:embed="rId5"/>
              <a:stretch>
                <a:fillRect/>
              </a:stretch>
            </p:blipFill>
            <p:spPr>
              <a:xfrm>
                <a:off x="7583633" y="500061"/>
                <a:ext cx="18000" cy="194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Freihand 10">
                <a:extLst>
                  <a:ext uri="{FF2B5EF4-FFF2-40B4-BE49-F238E27FC236}">
                    <a16:creationId xmlns:a16="http://schemas.microsoft.com/office/drawing/2014/main" id="{CB076AA7-1A92-459D-19E1-9CE0BDACD5F4}"/>
                  </a:ext>
                </a:extLst>
              </p14:cNvPr>
              <p14:cNvContentPartPr/>
              <p14:nvPr/>
            </p14:nvContentPartPr>
            <p14:xfrm>
              <a:off x="4168313" y="788421"/>
              <a:ext cx="360" cy="360"/>
            </p14:xfrm>
          </p:contentPart>
        </mc:Choice>
        <mc:Fallback>
          <p:pic>
            <p:nvPicPr>
              <p:cNvPr id="11" name="Freihand 10">
                <a:extLst>
                  <a:ext uri="{FF2B5EF4-FFF2-40B4-BE49-F238E27FC236}">
                    <a16:creationId xmlns:a16="http://schemas.microsoft.com/office/drawing/2014/main" id="{CB076AA7-1A92-459D-19E1-9CE0BDACD5F4}"/>
                  </a:ext>
                </a:extLst>
              </p:cNvPr>
              <p:cNvPicPr/>
              <p:nvPr/>
            </p:nvPicPr>
            <p:blipFill>
              <a:blip r:embed="rId5"/>
              <a:stretch>
                <a:fillRect/>
              </a:stretch>
            </p:blipFill>
            <p:spPr>
              <a:xfrm>
                <a:off x="4159313" y="779421"/>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Freihand 11">
                <a:extLst>
                  <a:ext uri="{FF2B5EF4-FFF2-40B4-BE49-F238E27FC236}">
                    <a16:creationId xmlns:a16="http://schemas.microsoft.com/office/drawing/2014/main" id="{978620FD-A8AB-6F7D-2425-B115F4CD7992}"/>
                  </a:ext>
                </a:extLst>
              </p14:cNvPr>
              <p14:cNvContentPartPr/>
              <p14:nvPr/>
            </p14:nvContentPartPr>
            <p14:xfrm>
              <a:off x="3110273" y="4518021"/>
              <a:ext cx="1800" cy="360"/>
            </p14:xfrm>
          </p:contentPart>
        </mc:Choice>
        <mc:Fallback>
          <p:pic>
            <p:nvPicPr>
              <p:cNvPr id="12" name="Freihand 11">
                <a:extLst>
                  <a:ext uri="{FF2B5EF4-FFF2-40B4-BE49-F238E27FC236}">
                    <a16:creationId xmlns:a16="http://schemas.microsoft.com/office/drawing/2014/main" id="{978620FD-A8AB-6F7D-2425-B115F4CD7992}"/>
                  </a:ext>
                </a:extLst>
              </p:cNvPr>
              <p:cNvPicPr/>
              <p:nvPr/>
            </p:nvPicPr>
            <p:blipFill>
              <a:blip r:embed="rId5"/>
              <a:stretch>
                <a:fillRect/>
              </a:stretch>
            </p:blipFill>
            <p:spPr>
              <a:xfrm>
                <a:off x="3101273" y="4509021"/>
                <a:ext cx="1944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3" name="Freihand 12">
                <a:extLst>
                  <a:ext uri="{FF2B5EF4-FFF2-40B4-BE49-F238E27FC236}">
                    <a16:creationId xmlns:a16="http://schemas.microsoft.com/office/drawing/2014/main" id="{AAD4CF8B-3725-5C57-0BF8-F73FE8688B9A}"/>
                  </a:ext>
                </a:extLst>
              </p14:cNvPr>
              <p14:cNvContentPartPr/>
              <p14:nvPr/>
            </p14:nvContentPartPr>
            <p14:xfrm>
              <a:off x="3029633" y="6452661"/>
              <a:ext cx="360" cy="1800"/>
            </p14:xfrm>
          </p:contentPart>
        </mc:Choice>
        <mc:Fallback>
          <p:pic>
            <p:nvPicPr>
              <p:cNvPr id="13" name="Freihand 12">
                <a:extLst>
                  <a:ext uri="{FF2B5EF4-FFF2-40B4-BE49-F238E27FC236}">
                    <a16:creationId xmlns:a16="http://schemas.microsoft.com/office/drawing/2014/main" id="{AAD4CF8B-3725-5C57-0BF8-F73FE8688B9A}"/>
                  </a:ext>
                </a:extLst>
              </p:cNvPr>
              <p:cNvPicPr/>
              <p:nvPr/>
            </p:nvPicPr>
            <p:blipFill>
              <a:blip r:embed="rId5"/>
              <a:stretch>
                <a:fillRect/>
              </a:stretch>
            </p:blipFill>
            <p:spPr>
              <a:xfrm>
                <a:off x="3020633" y="6443661"/>
                <a:ext cx="18000" cy="194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Freihand 13">
                <a:extLst>
                  <a:ext uri="{FF2B5EF4-FFF2-40B4-BE49-F238E27FC236}">
                    <a16:creationId xmlns:a16="http://schemas.microsoft.com/office/drawing/2014/main" id="{4BD1EEF6-4DEC-85FB-2181-FF27F6E8838C}"/>
                  </a:ext>
                </a:extLst>
              </p14:cNvPr>
              <p14:cNvContentPartPr/>
              <p14:nvPr/>
            </p14:nvContentPartPr>
            <p14:xfrm>
              <a:off x="2948993" y="6255741"/>
              <a:ext cx="360" cy="1800"/>
            </p14:xfrm>
          </p:contentPart>
        </mc:Choice>
        <mc:Fallback>
          <p:pic>
            <p:nvPicPr>
              <p:cNvPr id="14" name="Freihand 13">
                <a:extLst>
                  <a:ext uri="{FF2B5EF4-FFF2-40B4-BE49-F238E27FC236}">
                    <a16:creationId xmlns:a16="http://schemas.microsoft.com/office/drawing/2014/main" id="{4BD1EEF6-4DEC-85FB-2181-FF27F6E8838C}"/>
                  </a:ext>
                </a:extLst>
              </p:cNvPr>
              <p:cNvPicPr/>
              <p:nvPr/>
            </p:nvPicPr>
            <p:blipFill>
              <a:blip r:embed="rId5"/>
              <a:stretch>
                <a:fillRect/>
              </a:stretch>
            </p:blipFill>
            <p:spPr>
              <a:xfrm>
                <a:off x="2939993" y="6246741"/>
                <a:ext cx="18000" cy="194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5" name="Freihand 14">
                <a:extLst>
                  <a:ext uri="{FF2B5EF4-FFF2-40B4-BE49-F238E27FC236}">
                    <a16:creationId xmlns:a16="http://schemas.microsoft.com/office/drawing/2014/main" id="{077862FD-69AA-2E4B-41C6-29365D1CBEE9}"/>
                  </a:ext>
                </a:extLst>
              </p14:cNvPr>
              <p14:cNvContentPartPr/>
              <p14:nvPr/>
            </p14:nvContentPartPr>
            <p14:xfrm>
              <a:off x="4392593" y="896026"/>
              <a:ext cx="360" cy="360"/>
            </p14:xfrm>
          </p:contentPart>
        </mc:Choice>
        <mc:Fallback>
          <p:pic>
            <p:nvPicPr>
              <p:cNvPr id="15" name="Freihand 14">
                <a:extLst>
                  <a:ext uri="{FF2B5EF4-FFF2-40B4-BE49-F238E27FC236}">
                    <a16:creationId xmlns:a16="http://schemas.microsoft.com/office/drawing/2014/main" id="{077862FD-69AA-2E4B-41C6-29365D1CBEE9}"/>
                  </a:ext>
                </a:extLst>
              </p:cNvPr>
              <p:cNvPicPr/>
              <p:nvPr/>
            </p:nvPicPr>
            <p:blipFill>
              <a:blip r:embed="rId5"/>
              <a:stretch>
                <a:fillRect/>
              </a:stretch>
            </p:blipFill>
            <p:spPr>
              <a:xfrm>
                <a:off x="4383593" y="88702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6" name="Freihand 15">
                <a:extLst>
                  <a:ext uri="{FF2B5EF4-FFF2-40B4-BE49-F238E27FC236}">
                    <a16:creationId xmlns:a16="http://schemas.microsoft.com/office/drawing/2014/main" id="{83AAB8F4-5998-AD58-9F5A-681C62A80E6C}"/>
                  </a:ext>
                </a:extLst>
              </p14:cNvPr>
              <p14:cNvContentPartPr/>
              <p14:nvPr/>
            </p14:nvContentPartPr>
            <p14:xfrm>
              <a:off x="5136353" y="940666"/>
              <a:ext cx="16200" cy="360"/>
            </p14:xfrm>
          </p:contentPart>
        </mc:Choice>
        <mc:Fallback>
          <p:pic>
            <p:nvPicPr>
              <p:cNvPr id="16" name="Freihand 15">
                <a:extLst>
                  <a:ext uri="{FF2B5EF4-FFF2-40B4-BE49-F238E27FC236}">
                    <a16:creationId xmlns:a16="http://schemas.microsoft.com/office/drawing/2014/main" id="{83AAB8F4-5998-AD58-9F5A-681C62A80E6C}"/>
                  </a:ext>
                </a:extLst>
              </p:cNvPr>
              <p:cNvPicPr/>
              <p:nvPr/>
            </p:nvPicPr>
            <p:blipFill>
              <a:blip r:embed="rId14"/>
              <a:stretch>
                <a:fillRect/>
              </a:stretch>
            </p:blipFill>
            <p:spPr>
              <a:xfrm>
                <a:off x="5127353" y="931666"/>
                <a:ext cx="3384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7" name="Freihand 16">
                <a:extLst>
                  <a:ext uri="{FF2B5EF4-FFF2-40B4-BE49-F238E27FC236}">
                    <a16:creationId xmlns:a16="http://schemas.microsoft.com/office/drawing/2014/main" id="{BC9AB231-4B55-A002-8AC3-1206B8188FE1}"/>
                  </a:ext>
                </a:extLst>
              </p14:cNvPr>
              <p14:cNvContentPartPr/>
              <p14:nvPr/>
            </p14:nvContentPartPr>
            <p14:xfrm>
              <a:off x="5387633" y="986026"/>
              <a:ext cx="360" cy="360"/>
            </p14:xfrm>
          </p:contentPart>
        </mc:Choice>
        <mc:Fallback>
          <p:pic>
            <p:nvPicPr>
              <p:cNvPr id="17" name="Freihand 16">
                <a:extLst>
                  <a:ext uri="{FF2B5EF4-FFF2-40B4-BE49-F238E27FC236}">
                    <a16:creationId xmlns:a16="http://schemas.microsoft.com/office/drawing/2014/main" id="{BC9AB231-4B55-A002-8AC3-1206B8188FE1}"/>
                  </a:ext>
                </a:extLst>
              </p:cNvPr>
              <p:cNvPicPr/>
              <p:nvPr/>
            </p:nvPicPr>
            <p:blipFill>
              <a:blip r:embed="rId5"/>
              <a:stretch>
                <a:fillRect/>
              </a:stretch>
            </p:blipFill>
            <p:spPr>
              <a:xfrm>
                <a:off x="5378633" y="97702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8" name="Freihand 17">
                <a:extLst>
                  <a:ext uri="{FF2B5EF4-FFF2-40B4-BE49-F238E27FC236}">
                    <a16:creationId xmlns:a16="http://schemas.microsoft.com/office/drawing/2014/main" id="{3D8296C5-FC9B-CBC2-EDBC-C7DC3230C43B}"/>
                  </a:ext>
                </a:extLst>
              </p14:cNvPr>
              <p14:cNvContentPartPr/>
              <p14:nvPr/>
            </p14:nvContentPartPr>
            <p14:xfrm>
              <a:off x="5781833" y="1084306"/>
              <a:ext cx="360" cy="360"/>
            </p14:xfrm>
          </p:contentPart>
        </mc:Choice>
        <mc:Fallback>
          <p:pic>
            <p:nvPicPr>
              <p:cNvPr id="18" name="Freihand 17">
                <a:extLst>
                  <a:ext uri="{FF2B5EF4-FFF2-40B4-BE49-F238E27FC236}">
                    <a16:creationId xmlns:a16="http://schemas.microsoft.com/office/drawing/2014/main" id="{3D8296C5-FC9B-CBC2-EDBC-C7DC3230C43B}"/>
                  </a:ext>
                </a:extLst>
              </p:cNvPr>
              <p:cNvPicPr/>
              <p:nvPr/>
            </p:nvPicPr>
            <p:blipFill>
              <a:blip r:embed="rId5"/>
              <a:stretch>
                <a:fillRect/>
              </a:stretch>
            </p:blipFill>
            <p:spPr>
              <a:xfrm>
                <a:off x="5772833" y="1075306"/>
                <a:ext cx="18000" cy="18000"/>
              </a:xfrm>
              <a:prstGeom prst="rect">
                <a:avLst/>
              </a:prstGeom>
            </p:spPr>
          </p:pic>
        </mc:Fallback>
      </mc:AlternateContent>
      <p:grpSp>
        <p:nvGrpSpPr>
          <p:cNvPr id="8215" name="Gruppieren 30748">
            <a:extLst>
              <a:ext uri="{FF2B5EF4-FFF2-40B4-BE49-F238E27FC236}">
                <a16:creationId xmlns:a16="http://schemas.microsoft.com/office/drawing/2014/main" id="{250C926D-6A33-04DF-80F7-2F41E1F4D150}"/>
              </a:ext>
            </a:extLst>
          </p:cNvPr>
          <p:cNvGrpSpPr>
            <a:grpSpLocks/>
          </p:cNvGrpSpPr>
          <p:nvPr/>
        </p:nvGrpSpPr>
        <p:grpSpPr bwMode="auto">
          <a:xfrm>
            <a:off x="2524125" y="17463"/>
            <a:ext cx="5437188" cy="2519362"/>
            <a:chOff x="2524193" y="17626"/>
            <a:chExt cx="5436360" cy="2519280"/>
          </a:xfrm>
        </p:grpSpPr>
        <mc:AlternateContent xmlns:mc="http://schemas.openxmlformats.org/markup-compatibility/2006">
          <mc:Choice xmlns:p14="http://schemas.microsoft.com/office/powerpoint/2010/main" xmlns:aink="http://schemas.microsoft.com/office/drawing/2016/ink" Requires="p14 aink">
            <p:contentPart p14:bwMode="auto" r:id="rId17">
              <p14:nvContentPartPr>
                <p14:cNvPr id="20" name="Freihand 19">
                  <a:extLst>
                    <a:ext uri="{FF2B5EF4-FFF2-40B4-BE49-F238E27FC236}">
                      <a16:creationId xmlns:a16="http://schemas.microsoft.com/office/drawing/2014/main" id="{474C0F9B-760C-DD64-CE65-7A3F5439D35C}"/>
                    </a:ext>
                  </a:extLst>
                </p14:cNvPr>
                <p14:cNvContentPartPr/>
                <p14:nvPr/>
              </p14:nvContentPartPr>
              <p14:xfrm>
                <a:off x="3486833" y="1869826"/>
                <a:ext cx="360" cy="3960"/>
              </p14:xfrm>
            </p:contentPart>
          </mc:Choice>
          <mc:Fallback>
            <p:pic>
              <p:nvPicPr>
                <p:cNvPr id="20" name="Freihand 19">
                  <a:extLst>
                    <a:ext uri="{FF2B5EF4-FFF2-40B4-BE49-F238E27FC236}">
                      <a16:creationId xmlns:a16="http://schemas.microsoft.com/office/drawing/2014/main" id="{474C0F9B-760C-DD64-CE65-7A3F5439D35C}"/>
                    </a:ext>
                  </a:extLst>
                </p:cNvPr>
                <p:cNvPicPr/>
                <p:nvPr/>
              </p:nvPicPr>
              <p:blipFill>
                <a:blip r:embed="rId18"/>
                <a:stretch>
                  <a:fillRect/>
                </a:stretch>
              </p:blipFill>
              <p:spPr>
                <a:xfrm>
                  <a:off x="3477833" y="1860826"/>
                  <a:ext cx="18000" cy="21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19">
              <p14:nvContentPartPr>
                <p14:cNvPr id="21" name="Freihand 20">
                  <a:extLst>
                    <a:ext uri="{FF2B5EF4-FFF2-40B4-BE49-F238E27FC236}">
                      <a16:creationId xmlns:a16="http://schemas.microsoft.com/office/drawing/2014/main" id="{9CBA7E8C-80A8-57D8-5B55-7F5FB7E617F9}"/>
                    </a:ext>
                  </a:extLst>
                </p14:cNvPr>
                <p14:cNvContentPartPr/>
                <p14:nvPr/>
              </p14:nvContentPartPr>
              <p14:xfrm>
                <a:off x="3495833" y="1756786"/>
                <a:ext cx="3960" cy="360"/>
              </p14:xfrm>
            </p:contentPart>
          </mc:Choice>
          <mc:Fallback>
            <p:pic>
              <p:nvPicPr>
                <p:cNvPr id="21" name="Freihand 20">
                  <a:extLst>
                    <a:ext uri="{FF2B5EF4-FFF2-40B4-BE49-F238E27FC236}">
                      <a16:creationId xmlns:a16="http://schemas.microsoft.com/office/drawing/2014/main" id="{9CBA7E8C-80A8-57D8-5B55-7F5FB7E617F9}"/>
                    </a:ext>
                  </a:extLst>
                </p:cNvPr>
                <p:cNvPicPr/>
                <p:nvPr/>
              </p:nvPicPr>
              <p:blipFill>
                <a:blip r:embed="rId20"/>
                <a:stretch>
                  <a:fillRect/>
                </a:stretch>
              </p:blipFill>
              <p:spPr>
                <a:xfrm>
                  <a:off x="3486833" y="1747786"/>
                  <a:ext cx="216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1">
              <p14:nvContentPartPr>
                <p14:cNvPr id="23" name="Freihand 22">
                  <a:extLst>
                    <a:ext uri="{FF2B5EF4-FFF2-40B4-BE49-F238E27FC236}">
                      <a16:creationId xmlns:a16="http://schemas.microsoft.com/office/drawing/2014/main" id="{6008101B-6797-CD5A-5ECB-59156FFD3FA6}"/>
                    </a:ext>
                  </a:extLst>
                </p14:cNvPr>
                <p14:cNvContentPartPr/>
                <p14:nvPr/>
              </p14:nvContentPartPr>
              <p14:xfrm>
                <a:off x="7960193" y="1541506"/>
                <a:ext cx="360" cy="360"/>
              </p14:xfrm>
            </p:contentPart>
          </mc:Choice>
          <mc:Fallback>
            <p:pic>
              <p:nvPicPr>
                <p:cNvPr id="23" name="Freihand 22">
                  <a:extLst>
                    <a:ext uri="{FF2B5EF4-FFF2-40B4-BE49-F238E27FC236}">
                      <a16:creationId xmlns:a16="http://schemas.microsoft.com/office/drawing/2014/main" id="{6008101B-6797-CD5A-5ECB-59156FFD3FA6}"/>
                    </a:ext>
                  </a:extLst>
                </p:cNvPr>
                <p:cNvPicPr/>
                <p:nvPr/>
              </p:nvPicPr>
              <p:blipFill>
                <a:blip r:embed="rId22"/>
                <a:stretch>
                  <a:fillRect/>
                </a:stretch>
              </p:blipFill>
              <p:spPr>
                <a:xfrm>
                  <a:off x="7951193" y="153250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3">
              <p14:nvContentPartPr>
                <p14:cNvPr id="24" name="Freihand 23">
                  <a:extLst>
                    <a:ext uri="{FF2B5EF4-FFF2-40B4-BE49-F238E27FC236}">
                      <a16:creationId xmlns:a16="http://schemas.microsoft.com/office/drawing/2014/main" id="{CA6DECB2-7EF0-0A41-CA4B-18F728CC4603}"/>
                    </a:ext>
                  </a:extLst>
                </p14:cNvPr>
                <p14:cNvContentPartPr/>
                <p14:nvPr/>
              </p14:nvContentPartPr>
              <p14:xfrm>
                <a:off x="7870913" y="2357266"/>
                <a:ext cx="360" cy="24480"/>
              </p14:xfrm>
            </p:contentPart>
          </mc:Choice>
          <mc:Fallback>
            <p:pic>
              <p:nvPicPr>
                <p:cNvPr id="24" name="Freihand 23">
                  <a:extLst>
                    <a:ext uri="{FF2B5EF4-FFF2-40B4-BE49-F238E27FC236}">
                      <a16:creationId xmlns:a16="http://schemas.microsoft.com/office/drawing/2014/main" id="{CA6DECB2-7EF0-0A41-CA4B-18F728CC4603}"/>
                    </a:ext>
                  </a:extLst>
                </p:cNvPr>
                <p:cNvPicPr/>
                <p:nvPr/>
              </p:nvPicPr>
              <p:blipFill>
                <a:blip r:embed="rId24"/>
                <a:stretch>
                  <a:fillRect/>
                </a:stretch>
              </p:blipFill>
              <p:spPr>
                <a:xfrm>
                  <a:off x="7861913" y="2348266"/>
                  <a:ext cx="18000" cy="421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5">
              <p14:nvContentPartPr>
                <p14:cNvPr id="25" name="Freihand 24">
                  <a:extLst>
                    <a:ext uri="{FF2B5EF4-FFF2-40B4-BE49-F238E27FC236}">
                      <a16:creationId xmlns:a16="http://schemas.microsoft.com/office/drawing/2014/main" id="{9805BEF8-53DB-53ED-623C-01B63A4BC0C1}"/>
                    </a:ext>
                  </a:extLst>
                </p14:cNvPr>
                <p14:cNvContentPartPr/>
                <p14:nvPr/>
              </p14:nvContentPartPr>
              <p14:xfrm>
                <a:off x="7861553" y="2455906"/>
                <a:ext cx="360" cy="360"/>
              </p14:xfrm>
            </p:contentPart>
          </mc:Choice>
          <mc:Fallback>
            <p:pic>
              <p:nvPicPr>
                <p:cNvPr id="25" name="Freihand 24">
                  <a:extLst>
                    <a:ext uri="{FF2B5EF4-FFF2-40B4-BE49-F238E27FC236}">
                      <a16:creationId xmlns:a16="http://schemas.microsoft.com/office/drawing/2014/main" id="{9805BEF8-53DB-53ED-623C-01B63A4BC0C1}"/>
                    </a:ext>
                  </a:extLst>
                </p:cNvPr>
                <p:cNvPicPr/>
                <p:nvPr/>
              </p:nvPicPr>
              <p:blipFill>
                <a:blip r:embed="rId26"/>
                <a:stretch>
                  <a:fillRect/>
                </a:stretch>
              </p:blipFill>
              <p:spPr>
                <a:xfrm>
                  <a:off x="7852553" y="244690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7">
              <p14:nvContentPartPr>
                <p14:cNvPr id="26" name="Freihand 25">
                  <a:extLst>
                    <a:ext uri="{FF2B5EF4-FFF2-40B4-BE49-F238E27FC236}">
                      <a16:creationId xmlns:a16="http://schemas.microsoft.com/office/drawing/2014/main" id="{76065023-9136-014F-F183-D8A5257BA308}"/>
                    </a:ext>
                  </a:extLst>
                </p14:cNvPr>
                <p14:cNvContentPartPr/>
                <p14:nvPr/>
              </p14:nvContentPartPr>
              <p14:xfrm>
                <a:off x="7861553" y="2455906"/>
                <a:ext cx="360" cy="360"/>
              </p14:xfrm>
            </p:contentPart>
          </mc:Choice>
          <mc:Fallback>
            <p:pic>
              <p:nvPicPr>
                <p:cNvPr id="26" name="Freihand 25">
                  <a:extLst>
                    <a:ext uri="{FF2B5EF4-FFF2-40B4-BE49-F238E27FC236}">
                      <a16:creationId xmlns:a16="http://schemas.microsoft.com/office/drawing/2014/main" id="{76065023-9136-014F-F183-D8A5257BA308}"/>
                    </a:ext>
                  </a:extLst>
                </p:cNvPr>
                <p:cNvPicPr/>
                <p:nvPr/>
              </p:nvPicPr>
              <p:blipFill>
                <a:blip r:embed="rId28"/>
                <a:stretch>
                  <a:fillRect/>
                </a:stretch>
              </p:blipFill>
              <p:spPr>
                <a:xfrm>
                  <a:off x="7852553" y="244690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29">
              <p14:nvContentPartPr>
                <p14:cNvPr id="28" name="Freihand 27">
                  <a:extLst>
                    <a:ext uri="{FF2B5EF4-FFF2-40B4-BE49-F238E27FC236}">
                      <a16:creationId xmlns:a16="http://schemas.microsoft.com/office/drawing/2014/main" id="{45350AFB-0278-1464-6378-BDC95707E122}"/>
                    </a:ext>
                  </a:extLst>
                </p14:cNvPr>
                <p14:cNvContentPartPr/>
                <p14:nvPr/>
              </p14:nvContentPartPr>
              <p14:xfrm>
                <a:off x="4992713" y="1909066"/>
                <a:ext cx="360" cy="360"/>
              </p14:xfrm>
            </p:contentPart>
          </mc:Choice>
          <mc:Fallback>
            <p:pic>
              <p:nvPicPr>
                <p:cNvPr id="28" name="Freihand 27">
                  <a:extLst>
                    <a:ext uri="{FF2B5EF4-FFF2-40B4-BE49-F238E27FC236}">
                      <a16:creationId xmlns:a16="http://schemas.microsoft.com/office/drawing/2014/main" id="{45350AFB-0278-1464-6378-BDC95707E122}"/>
                    </a:ext>
                  </a:extLst>
                </p:cNvPr>
                <p:cNvPicPr/>
                <p:nvPr/>
              </p:nvPicPr>
              <p:blipFill>
                <a:blip r:embed="rId30"/>
                <a:stretch>
                  <a:fillRect/>
                </a:stretch>
              </p:blipFill>
              <p:spPr>
                <a:xfrm>
                  <a:off x="4983713" y="190006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31">
              <p14:nvContentPartPr>
                <p14:cNvPr id="29" name="Freihand 28">
                  <a:extLst>
                    <a:ext uri="{FF2B5EF4-FFF2-40B4-BE49-F238E27FC236}">
                      <a16:creationId xmlns:a16="http://schemas.microsoft.com/office/drawing/2014/main" id="{354496A0-C1B2-A705-2328-8B083FE38645}"/>
                    </a:ext>
                  </a:extLst>
                </p14:cNvPr>
                <p14:cNvContentPartPr/>
                <p14:nvPr/>
              </p14:nvContentPartPr>
              <p14:xfrm>
                <a:off x="4992713" y="1909066"/>
                <a:ext cx="360" cy="360"/>
              </p14:xfrm>
            </p:contentPart>
          </mc:Choice>
          <mc:Fallback>
            <p:pic>
              <p:nvPicPr>
                <p:cNvPr id="29" name="Freihand 28">
                  <a:extLst>
                    <a:ext uri="{FF2B5EF4-FFF2-40B4-BE49-F238E27FC236}">
                      <a16:creationId xmlns:a16="http://schemas.microsoft.com/office/drawing/2014/main" id="{354496A0-C1B2-A705-2328-8B083FE38645}"/>
                    </a:ext>
                  </a:extLst>
                </p:cNvPr>
                <p:cNvPicPr/>
                <p:nvPr/>
              </p:nvPicPr>
              <p:blipFill>
                <a:blip r:embed="rId32"/>
                <a:stretch>
                  <a:fillRect/>
                </a:stretch>
              </p:blipFill>
              <p:spPr>
                <a:xfrm>
                  <a:off x="4983713" y="190006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33">
              <p14:nvContentPartPr>
                <p14:cNvPr id="30" name="Freihand 29">
                  <a:extLst>
                    <a:ext uri="{FF2B5EF4-FFF2-40B4-BE49-F238E27FC236}">
                      <a16:creationId xmlns:a16="http://schemas.microsoft.com/office/drawing/2014/main" id="{9615F47C-3230-A6F4-E6B2-5561BAE46816}"/>
                    </a:ext>
                  </a:extLst>
                </p14:cNvPr>
                <p14:cNvContentPartPr/>
                <p14:nvPr/>
              </p14:nvContentPartPr>
              <p14:xfrm>
                <a:off x="2533193" y="1828426"/>
                <a:ext cx="3960" cy="360"/>
              </p14:xfrm>
            </p:contentPart>
          </mc:Choice>
          <mc:Fallback>
            <p:pic>
              <p:nvPicPr>
                <p:cNvPr id="30" name="Freihand 29">
                  <a:extLst>
                    <a:ext uri="{FF2B5EF4-FFF2-40B4-BE49-F238E27FC236}">
                      <a16:creationId xmlns:a16="http://schemas.microsoft.com/office/drawing/2014/main" id="{9615F47C-3230-A6F4-E6B2-5561BAE46816}"/>
                    </a:ext>
                  </a:extLst>
                </p:cNvPr>
                <p:cNvPicPr/>
                <p:nvPr/>
              </p:nvPicPr>
              <p:blipFill>
                <a:blip r:embed="rId34"/>
                <a:stretch>
                  <a:fillRect/>
                </a:stretch>
              </p:blipFill>
              <p:spPr>
                <a:xfrm>
                  <a:off x="2524193" y="1819426"/>
                  <a:ext cx="216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35">
              <p14:nvContentPartPr>
                <p14:cNvPr id="31" name="Freihand 30">
                  <a:extLst>
                    <a:ext uri="{FF2B5EF4-FFF2-40B4-BE49-F238E27FC236}">
                      <a16:creationId xmlns:a16="http://schemas.microsoft.com/office/drawing/2014/main" id="{9EB28754-B061-406F-1B81-948CCE76565B}"/>
                    </a:ext>
                  </a:extLst>
                </p14:cNvPr>
                <p14:cNvContentPartPr/>
                <p14:nvPr/>
              </p14:nvContentPartPr>
              <p14:xfrm>
                <a:off x="2524193" y="1828426"/>
                <a:ext cx="3960" cy="360"/>
              </p14:xfrm>
            </p:contentPart>
          </mc:Choice>
          <mc:Fallback>
            <p:pic>
              <p:nvPicPr>
                <p:cNvPr id="31" name="Freihand 30">
                  <a:extLst>
                    <a:ext uri="{FF2B5EF4-FFF2-40B4-BE49-F238E27FC236}">
                      <a16:creationId xmlns:a16="http://schemas.microsoft.com/office/drawing/2014/main" id="{9EB28754-B061-406F-1B81-948CCE76565B}"/>
                    </a:ext>
                  </a:extLst>
                </p:cNvPr>
                <p:cNvPicPr/>
                <p:nvPr/>
              </p:nvPicPr>
              <p:blipFill>
                <a:blip r:embed="rId36"/>
                <a:stretch>
                  <a:fillRect/>
                </a:stretch>
              </p:blipFill>
              <p:spPr>
                <a:xfrm>
                  <a:off x="2515193" y="1819426"/>
                  <a:ext cx="216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37">
              <p14:nvContentPartPr>
                <p14:cNvPr id="2" name="Freihand 30731">
                  <a:extLst>
                    <a:ext uri="{FF2B5EF4-FFF2-40B4-BE49-F238E27FC236}">
                      <a16:creationId xmlns:a16="http://schemas.microsoft.com/office/drawing/2014/main" id="{E19426CE-FE77-5083-297D-1D428C269EDD}"/>
                    </a:ext>
                  </a:extLst>
                </p14:cNvPr>
                <p14:cNvContentPartPr/>
                <p14:nvPr/>
              </p14:nvContentPartPr>
              <p14:xfrm>
                <a:off x="5710193" y="17626"/>
                <a:ext cx="360" cy="360"/>
              </p14:xfrm>
            </p:contentPart>
          </mc:Choice>
          <mc:Fallback>
            <p:pic>
              <p:nvPicPr>
                <p:cNvPr id="2" name="Freihand 30731">
                  <a:extLst>
                    <a:ext uri="{FF2B5EF4-FFF2-40B4-BE49-F238E27FC236}">
                      <a16:creationId xmlns:a16="http://schemas.microsoft.com/office/drawing/2014/main" id="{E19426CE-FE77-5083-297D-1D428C269EDD}"/>
                    </a:ext>
                  </a:extLst>
                </p:cNvPr>
                <p:cNvPicPr/>
                <p:nvPr/>
              </p:nvPicPr>
              <p:blipFill>
                <a:blip r:embed="rId38"/>
                <a:stretch>
                  <a:fillRect/>
                </a:stretch>
              </p:blipFill>
              <p:spPr>
                <a:xfrm>
                  <a:off x="5701193" y="862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39">
              <p14:nvContentPartPr>
                <p14:cNvPr id="30734" name="Freihand 30733">
                  <a:extLst>
                    <a:ext uri="{FF2B5EF4-FFF2-40B4-BE49-F238E27FC236}">
                      <a16:creationId xmlns:a16="http://schemas.microsoft.com/office/drawing/2014/main" id="{314D5F31-D410-00A8-A59B-FC04EBBAD52A}"/>
                    </a:ext>
                  </a:extLst>
                </p14:cNvPr>
                <p14:cNvContentPartPr/>
                <p14:nvPr/>
              </p14:nvContentPartPr>
              <p14:xfrm>
                <a:off x="5710193" y="17626"/>
                <a:ext cx="360" cy="360"/>
              </p14:xfrm>
            </p:contentPart>
          </mc:Choice>
          <mc:Fallback>
            <p:pic>
              <p:nvPicPr>
                <p:cNvPr id="30734" name="Freihand 30733">
                  <a:extLst>
                    <a:ext uri="{FF2B5EF4-FFF2-40B4-BE49-F238E27FC236}">
                      <a16:creationId xmlns:a16="http://schemas.microsoft.com/office/drawing/2014/main" id="{314D5F31-D410-00A8-A59B-FC04EBBAD52A}"/>
                    </a:ext>
                  </a:extLst>
                </p:cNvPr>
                <p:cNvPicPr/>
                <p:nvPr/>
              </p:nvPicPr>
              <p:blipFill>
                <a:blip r:embed="rId40"/>
                <a:stretch>
                  <a:fillRect/>
                </a:stretch>
              </p:blipFill>
              <p:spPr>
                <a:xfrm>
                  <a:off x="5701193" y="862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41">
              <p14:nvContentPartPr>
                <p14:cNvPr id="30736" name="Freihand 30735">
                  <a:extLst>
                    <a:ext uri="{FF2B5EF4-FFF2-40B4-BE49-F238E27FC236}">
                      <a16:creationId xmlns:a16="http://schemas.microsoft.com/office/drawing/2014/main" id="{A3E674D2-3A7B-D46B-36BB-007FAA701D96}"/>
                    </a:ext>
                  </a:extLst>
                </p14:cNvPr>
                <p14:cNvContentPartPr/>
                <p14:nvPr/>
              </p14:nvContentPartPr>
              <p14:xfrm>
                <a:off x="5710193" y="17626"/>
                <a:ext cx="360" cy="360"/>
              </p14:xfrm>
            </p:contentPart>
          </mc:Choice>
          <mc:Fallback>
            <p:pic>
              <p:nvPicPr>
                <p:cNvPr id="30736" name="Freihand 30735">
                  <a:extLst>
                    <a:ext uri="{FF2B5EF4-FFF2-40B4-BE49-F238E27FC236}">
                      <a16:creationId xmlns:a16="http://schemas.microsoft.com/office/drawing/2014/main" id="{A3E674D2-3A7B-D46B-36BB-007FAA701D96}"/>
                    </a:ext>
                  </a:extLst>
                </p:cNvPr>
                <p:cNvPicPr/>
                <p:nvPr/>
              </p:nvPicPr>
              <p:blipFill>
                <a:blip r:embed="rId42"/>
                <a:stretch>
                  <a:fillRect/>
                </a:stretch>
              </p:blipFill>
              <p:spPr>
                <a:xfrm>
                  <a:off x="5701193" y="862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43">
              <p14:nvContentPartPr>
                <p14:cNvPr id="30738" name="Freihand 30737">
                  <a:extLst>
                    <a:ext uri="{FF2B5EF4-FFF2-40B4-BE49-F238E27FC236}">
                      <a16:creationId xmlns:a16="http://schemas.microsoft.com/office/drawing/2014/main" id="{75352BBF-2F39-4B58-1217-16B39C3BA70A}"/>
                    </a:ext>
                  </a:extLst>
                </p14:cNvPr>
                <p14:cNvContentPartPr/>
                <p14:nvPr/>
              </p14:nvContentPartPr>
              <p14:xfrm>
                <a:off x="4410593" y="2536546"/>
                <a:ext cx="360" cy="360"/>
              </p14:xfrm>
            </p:contentPart>
          </mc:Choice>
          <mc:Fallback>
            <p:pic>
              <p:nvPicPr>
                <p:cNvPr id="30738" name="Freihand 30737">
                  <a:extLst>
                    <a:ext uri="{FF2B5EF4-FFF2-40B4-BE49-F238E27FC236}">
                      <a16:creationId xmlns:a16="http://schemas.microsoft.com/office/drawing/2014/main" id="{75352BBF-2F39-4B58-1217-16B39C3BA70A}"/>
                    </a:ext>
                  </a:extLst>
                </p:cNvPr>
                <p:cNvPicPr/>
                <p:nvPr/>
              </p:nvPicPr>
              <p:blipFill>
                <a:blip r:embed="rId44"/>
                <a:stretch>
                  <a:fillRect/>
                </a:stretch>
              </p:blipFill>
              <p:spPr>
                <a:xfrm>
                  <a:off x="4401593" y="252754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45">
              <p14:nvContentPartPr>
                <p14:cNvPr id="30739" name="Freihand 30738">
                  <a:extLst>
                    <a:ext uri="{FF2B5EF4-FFF2-40B4-BE49-F238E27FC236}">
                      <a16:creationId xmlns:a16="http://schemas.microsoft.com/office/drawing/2014/main" id="{D02279D4-556E-845F-61B7-030ECC22307C}"/>
                    </a:ext>
                  </a:extLst>
                </p14:cNvPr>
                <p14:cNvContentPartPr/>
                <p14:nvPr/>
              </p14:nvContentPartPr>
              <p14:xfrm>
                <a:off x="4410593" y="2536546"/>
                <a:ext cx="360" cy="360"/>
              </p14:xfrm>
            </p:contentPart>
          </mc:Choice>
          <mc:Fallback>
            <p:pic>
              <p:nvPicPr>
                <p:cNvPr id="30739" name="Freihand 30738">
                  <a:extLst>
                    <a:ext uri="{FF2B5EF4-FFF2-40B4-BE49-F238E27FC236}">
                      <a16:creationId xmlns:a16="http://schemas.microsoft.com/office/drawing/2014/main" id="{D02279D4-556E-845F-61B7-030ECC22307C}"/>
                    </a:ext>
                  </a:extLst>
                </p:cNvPr>
                <p:cNvPicPr/>
                <p:nvPr/>
              </p:nvPicPr>
              <p:blipFill>
                <a:blip r:embed="rId46"/>
                <a:stretch>
                  <a:fillRect/>
                </a:stretch>
              </p:blipFill>
              <p:spPr>
                <a:xfrm>
                  <a:off x="4401593" y="252754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47">
              <p14:nvContentPartPr>
                <p14:cNvPr id="30740" name="Freihand 30739">
                  <a:extLst>
                    <a:ext uri="{FF2B5EF4-FFF2-40B4-BE49-F238E27FC236}">
                      <a16:creationId xmlns:a16="http://schemas.microsoft.com/office/drawing/2014/main" id="{90616344-2125-46A3-9907-6077895032ED}"/>
                    </a:ext>
                  </a:extLst>
                </p14:cNvPr>
                <p14:cNvContentPartPr/>
                <p14:nvPr/>
              </p14:nvContentPartPr>
              <p14:xfrm>
                <a:off x="4410593" y="2536546"/>
                <a:ext cx="360" cy="360"/>
              </p14:xfrm>
            </p:contentPart>
          </mc:Choice>
          <mc:Fallback>
            <p:pic>
              <p:nvPicPr>
                <p:cNvPr id="30740" name="Freihand 30739">
                  <a:extLst>
                    <a:ext uri="{FF2B5EF4-FFF2-40B4-BE49-F238E27FC236}">
                      <a16:creationId xmlns:a16="http://schemas.microsoft.com/office/drawing/2014/main" id="{90616344-2125-46A3-9907-6077895032ED}"/>
                    </a:ext>
                  </a:extLst>
                </p:cNvPr>
                <p:cNvPicPr/>
                <p:nvPr/>
              </p:nvPicPr>
              <p:blipFill>
                <a:blip r:embed="rId48"/>
                <a:stretch>
                  <a:fillRect/>
                </a:stretch>
              </p:blipFill>
              <p:spPr>
                <a:xfrm>
                  <a:off x="4401593" y="252754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49">
              <p14:nvContentPartPr>
                <p14:cNvPr id="30742" name="Freihand 30741">
                  <a:extLst>
                    <a:ext uri="{FF2B5EF4-FFF2-40B4-BE49-F238E27FC236}">
                      <a16:creationId xmlns:a16="http://schemas.microsoft.com/office/drawing/2014/main" id="{A549742A-C0BD-9532-1410-0EE762DE3886}"/>
                    </a:ext>
                  </a:extLst>
                </p14:cNvPr>
                <p14:cNvContentPartPr/>
                <p14:nvPr/>
              </p14:nvContentPartPr>
              <p14:xfrm>
                <a:off x="4141313" y="2375266"/>
                <a:ext cx="360" cy="360"/>
              </p14:xfrm>
            </p:contentPart>
          </mc:Choice>
          <mc:Fallback>
            <p:pic>
              <p:nvPicPr>
                <p:cNvPr id="30742" name="Freihand 30741">
                  <a:extLst>
                    <a:ext uri="{FF2B5EF4-FFF2-40B4-BE49-F238E27FC236}">
                      <a16:creationId xmlns:a16="http://schemas.microsoft.com/office/drawing/2014/main" id="{A549742A-C0BD-9532-1410-0EE762DE3886}"/>
                    </a:ext>
                  </a:extLst>
                </p:cNvPr>
                <p:cNvPicPr/>
                <p:nvPr/>
              </p:nvPicPr>
              <p:blipFill>
                <a:blip r:embed="rId50"/>
                <a:stretch>
                  <a:fillRect/>
                </a:stretch>
              </p:blipFill>
              <p:spPr>
                <a:xfrm>
                  <a:off x="4132313" y="236626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51">
              <p14:nvContentPartPr>
                <p14:cNvPr id="30743" name="Freihand 30742">
                  <a:extLst>
                    <a:ext uri="{FF2B5EF4-FFF2-40B4-BE49-F238E27FC236}">
                      <a16:creationId xmlns:a16="http://schemas.microsoft.com/office/drawing/2014/main" id="{23D85E60-58F3-D11B-54DF-8C9D91B2F886}"/>
                    </a:ext>
                  </a:extLst>
                </p14:cNvPr>
                <p14:cNvContentPartPr/>
                <p14:nvPr/>
              </p14:nvContentPartPr>
              <p14:xfrm>
                <a:off x="4141313" y="2375266"/>
                <a:ext cx="360" cy="360"/>
              </p14:xfrm>
            </p:contentPart>
          </mc:Choice>
          <mc:Fallback>
            <p:pic>
              <p:nvPicPr>
                <p:cNvPr id="30743" name="Freihand 30742">
                  <a:extLst>
                    <a:ext uri="{FF2B5EF4-FFF2-40B4-BE49-F238E27FC236}">
                      <a16:creationId xmlns:a16="http://schemas.microsoft.com/office/drawing/2014/main" id="{23D85E60-58F3-D11B-54DF-8C9D91B2F886}"/>
                    </a:ext>
                  </a:extLst>
                </p:cNvPr>
                <p:cNvPicPr/>
                <p:nvPr/>
              </p:nvPicPr>
              <p:blipFill>
                <a:blip r:embed="rId52"/>
                <a:stretch>
                  <a:fillRect/>
                </a:stretch>
              </p:blipFill>
              <p:spPr>
                <a:xfrm>
                  <a:off x="4132313" y="236626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53">
              <p14:nvContentPartPr>
                <p14:cNvPr id="30745" name="Freihand 30744">
                  <a:extLst>
                    <a:ext uri="{FF2B5EF4-FFF2-40B4-BE49-F238E27FC236}">
                      <a16:creationId xmlns:a16="http://schemas.microsoft.com/office/drawing/2014/main" id="{929339D8-E494-966C-66EA-D25EF16249CE}"/>
                    </a:ext>
                  </a:extLst>
                </p14:cNvPr>
                <p14:cNvContentPartPr/>
                <p14:nvPr/>
              </p14:nvContentPartPr>
              <p14:xfrm>
                <a:off x="4329593" y="1873426"/>
                <a:ext cx="360" cy="360"/>
              </p14:xfrm>
            </p:contentPart>
          </mc:Choice>
          <mc:Fallback>
            <p:pic>
              <p:nvPicPr>
                <p:cNvPr id="30745" name="Freihand 30744">
                  <a:extLst>
                    <a:ext uri="{FF2B5EF4-FFF2-40B4-BE49-F238E27FC236}">
                      <a16:creationId xmlns:a16="http://schemas.microsoft.com/office/drawing/2014/main" id="{929339D8-E494-966C-66EA-D25EF16249CE}"/>
                    </a:ext>
                  </a:extLst>
                </p:cNvPr>
                <p:cNvPicPr/>
                <p:nvPr/>
              </p:nvPicPr>
              <p:blipFill>
                <a:blip r:embed="rId54"/>
                <a:stretch>
                  <a:fillRect/>
                </a:stretch>
              </p:blipFill>
              <p:spPr>
                <a:xfrm>
                  <a:off x="4320593" y="1864426"/>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55">
              <p14:nvContentPartPr>
                <p14:cNvPr id="30746" name="Freihand 30745">
                  <a:extLst>
                    <a:ext uri="{FF2B5EF4-FFF2-40B4-BE49-F238E27FC236}">
                      <a16:creationId xmlns:a16="http://schemas.microsoft.com/office/drawing/2014/main" id="{F35CFC76-AE33-8BDA-96D6-D33CE54F4D49}"/>
                    </a:ext>
                  </a:extLst>
                </p14:cNvPr>
                <p14:cNvContentPartPr/>
                <p14:nvPr/>
              </p14:nvContentPartPr>
              <p14:xfrm>
                <a:off x="4329593" y="1873426"/>
                <a:ext cx="360" cy="360"/>
              </p14:xfrm>
            </p:contentPart>
          </mc:Choice>
          <mc:Fallback>
            <p:pic>
              <p:nvPicPr>
                <p:cNvPr id="30746" name="Freihand 30745">
                  <a:extLst>
                    <a:ext uri="{FF2B5EF4-FFF2-40B4-BE49-F238E27FC236}">
                      <a16:creationId xmlns:a16="http://schemas.microsoft.com/office/drawing/2014/main" id="{F35CFC76-AE33-8BDA-96D6-D33CE54F4D49}"/>
                    </a:ext>
                  </a:extLst>
                </p:cNvPr>
                <p:cNvPicPr/>
                <p:nvPr/>
              </p:nvPicPr>
              <p:blipFill>
                <a:blip r:embed="rId56"/>
                <a:stretch>
                  <a:fillRect/>
                </a:stretch>
              </p:blipFill>
              <p:spPr>
                <a:xfrm>
                  <a:off x="4320593" y="1864426"/>
                  <a:ext cx="18000" cy="1800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Requires="p14 aink">
          <p:contentPart p14:bwMode="auto" r:id="rId57">
            <p14:nvContentPartPr>
              <p14:cNvPr id="30750" name="Freihand 30749">
                <a:extLst>
                  <a:ext uri="{FF2B5EF4-FFF2-40B4-BE49-F238E27FC236}">
                    <a16:creationId xmlns:a16="http://schemas.microsoft.com/office/drawing/2014/main" id="{AA0200EE-D79D-5326-77E2-6842491F1C26}"/>
                  </a:ext>
                </a:extLst>
              </p14:cNvPr>
              <p14:cNvContentPartPr/>
              <p14:nvPr/>
            </p14:nvContentPartPr>
            <p14:xfrm>
              <a:off x="6606593" y="1281586"/>
              <a:ext cx="360" cy="360"/>
            </p14:xfrm>
          </p:contentPart>
        </mc:Choice>
        <mc:Fallback>
          <p:pic>
            <p:nvPicPr>
              <p:cNvPr id="30750" name="Freihand 30749">
                <a:extLst>
                  <a:ext uri="{FF2B5EF4-FFF2-40B4-BE49-F238E27FC236}">
                    <a16:creationId xmlns:a16="http://schemas.microsoft.com/office/drawing/2014/main" id="{AA0200EE-D79D-5326-77E2-6842491F1C26}"/>
                  </a:ext>
                </a:extLst>
              </p:cNvPr>
              <p:cNvPicPr/>
              <p:nvPr/>
            </p:nvPicPr>
            <p:blipFill>
              <a:blip r:embed="rId58"/>
              <a:stretch>
                <a:fillRect/>
              </a:stretch>
            </p:blipFill>
            <p:spPr>
              <a:xfrm>
                <a:off x="6597593" y="1272586"/>
                <a:ext cx="18000" cy="18000"/>
              </a:xfrm>
              <a:prstGeom prst="rect">
                <a:avLst/>
              </a:prstGeom>
            </p:spPr>
          </p:pic>
        </mc:Fallback>
      </mc:AlternateContent>
      <p:cxnSp>
        <p:nvCxnSpPr>
          <p:cNvPr id="8217" name="Gerader Verbinder 5">
            <a:extLst>
              <a:ext uri="{FF2B5EF4-FFF2-40B4-BE49-F238E27FC236}">
                <a16:creationId xmlns:a16="http://schemas.microsoft.com/office/drawing/2014/main" id="{FBC6142A-CFC7-E2D1-8DDC-4067EFFD29D0}"/>
              </a:ext>
            </a:extLst>
          </p:cNvPr>
          <p:cNvCxnSpPr>
            <a:cxnSpLocks noChangeShapeType="1"/>
          </p:cNvCxnSpPr>
          <p:nvPr/>
        </p:nvCxnSpPr>
        <p:spPr bwMode="auto">
          <a:xfrm>
            <a:off x="5757863" y="-136525"/>
            <a:ext cx="363537" cy="6994525"/>
          </a:xfrm>
          <a:prstGeom prst="line">
            <a:avLst/>
          </a:prstGeom>
          <a:noFill/>
          <a:ln w="508000" algn="ctr">
            <a:solidFill>
              <a:srgbClr val="7030A0"/>
            </a:solidFill>
            <a:round/>
            <a:headEnd/>
            <a:tailEnd/>
          </a:ln>
          <a:extLst>
            <a:ext uri="{909E8E84-426E-40DD-AFC4-6F175D3DCCD1}">
              <a14:hiddenFill xmlns:a14="http://schemas.microsoft.com/office/drawing/2010/main">
                <a:noFill/>
              </a14:hiddenFill>
            </a:ext>
          </a:extLst>
        </p:spPr>
      </p:cxnSp>
      <p:cxnSp>
        <p:nvCxnSpPr>
          <p:cNvPr id="8218" name="Gerader Verbinder 18">
            <a:extLst>
              <a:ext uri="{FF2B5EF4-FFF2-40B4-BE49-F238E27FC236}">
                <a16:creationId xmlns:a16="http://schemas.microsoft.com/office/drawing/2014/main" id="{5335120C-7839-19F1-7BF1-290F62AD5B83}"/>
              </a:ext>
            </a:extLst>
          </p:cNvPr>
          <p:cNvCxnSpPr>
            <a:cxnSpLocks noChangeShapeType="1"/>
          </p:cNvCxnSpPr>
          <p:nvPr/>
        </p:nvCxnSpPr>
        <p:spPr bwMode="auto">
          <a:xfrm flipV="1">
            <a:off x="4295775" y="2132013"/>
            <a:ext cx="3140075" cy="34925"/>
          </a:xfrm>
          <a:prstGeom prst="line">
            <a:avLst/>
          </a:prstGeom>
          <a:noFill/>
          <a:ln w="508000" algn="ctr">
            <a:solidFill>
              <a:srgbClr val="7030A0"/>
            </a:solidFill>
            <a:round/>
            <a:headEnd/>
            <a:tailEnd/>
          </a:ln>
          <a:extLst>
            <a:ext uri="{909E8E84-426E-40DD-AFC4-6F175D3DCCD1}">
              <a14:hiddenFill xmlns:a14="http://schemas.microsoft.com/office/drawing/2010/main">
                <a:noFill/>
              </a14:hiddenFill>
            </a:ext>
          </a:extLst>
        </p:spPr>
      </p:cxnSp>
      <p:sp>
        <p:nvSpPr>
          <p:cNvPr id="8219" name="Textfeld 4">
            <a:extLst>
              <a:ext uri="{FF2B5EF4-FFF2-40B4-BE49-F238E27FC236}">
                <a16:creationId xmlns:a16="http://schemas.microsoft.com/office/drawing/2014/main" id="{B3BB33C9-0A14-D82E-A5F8-669464A4CEA5}"/>
              </a:ext>
            </a:extLst>
          </p:cNvPr>
          <p:cNvSpPr txBox="1">
            <a:spLocks noChangeArrowheads="1"/>
          </p:cNvSpPr>
          <p:nvPr/>
        </p:nvSpPr>
        <p:spPr bwMode="auto">
          <a:xfrm>
            <a:off x="2339975" y="4497388"/>
            <a:ext cx="74961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4400">
                <a:solidFill>
                  <a:srgbClr val="FFFF00"/>
                </a:solidFill>
              </a:rPr>
              <a:t>Levitikus –</a:t>
            </a:r>
          </a:p>
          <a:p>
            <a:pPr algn="ctr">
              <a:spcBef>
                <a:spcPct val="0"/>
              </a:spcBef>
              <a:buFontTx/>
              <a:buNone/>
            </a:pPr>
            <a:r>
              <a:rPr lang="de-CH" altLang="de-DE" sz="4400">
                <a:solidFill>
                  <a:srgbClr val="FFFF00"/>
                </a:solidFill>
              </a:rPr>
              <a:t>durch Jesus am Kreuz erfüllt</a:t>
            </a:r>
            <a:r>
              <a:rPr lang="de-CH" altLang="de-DE" sz="4400">
                <a:solidFill>
                  <a:schemeClr val="bg1"/>
                </a:solidFill>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D33E91CA-86FC-C7CF-796C-D5083157028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3491" name="Rectangle 4">
            <a:extLst>
              <a:ext uri="{FF2B5EF4-FFF2-40B4-BE49-F238E27FC236}">
                <a16:creationId xmlns:a16="http://schemas.microsoft.com/office/drawing/2014/main" id="{6725B10F-A483-C9D0-799B-588B9FC85CBD}"/>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3492" name="Rectangle 6">
            <a:extLst>
              <a:ext uri="{FF2B5EF4-FFF2-40B4-BE49-F238E27FC236}">
                <a16:creationId xmlns:a16="http://schemas.microsoft.com/office/drawing/2014/main" id="{9AF316E0-060E-7FC0-CCBF-97CE58FC743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3493" name="Rectangle 7">
            <a:extLst>
              <a:ext uri="{FF2B5EF4-FFF2-40B4-BE49-F238E27FC236}">
                <a16:creationId xmlns:a16="http://schemas.microsoft.com/office/drawing/2014/main" id="{1CACD113-DD45-3C40-21E8-DC93E28AE02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3494" name="AutoShape 10" descr="Bildergebnis für lepramission schweiz">
            <a:extLst>
              <a:ext uri="{FF2B5EF4-FFF2-40B4-BE49-F238E27FC236}">
                <a16:creationId xmlns:a16="http://schemas.microsoft.com/office/drawing/2014/main" id="{33738894-C858-60CA-0FC7-03A1D2853A5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3495" name="AutoShape 12" descr="Bildergebnis für lepramission schweiz">
            <a:extLst>
              <a:ext uri="{FF2B5EF4-FFF2-40B4-BE49-F238E27FC236}">
                <a16:creationId xmlns:a16="http://schemas.microsoft.com/office/drawing/2014/main" id="{C17FC55A-DCC3-260B-4578-99C173FD4EA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3496" name="Textfeld 11">
            <a:extLst>
              <a:ext uri="{FF2B5EF4-FFF2-40B4-BE49-F238E27FC236}">
                <a16:creationId xmlns:a16="http://schemas.microsoft.com/office/drawing/2014/main" id="{7D31DEFE-43B5-AE9D-A89B-257F974B0459}"/>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Domaine Vinéterra | Wine Tasting">
            <a:extLst>
              <a:ext uri="{FF2B5EF4-FFF2-40B4-BE49-F238E27FC236}">
                <a16:creationId xmlns:a16="http://schemas.microsoft.com/office/drawing/2014/main" id="{C1159A1D-56B7-D81E-2A1A-8F956D194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620713"/>
            <a:ext cx="119888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2">
            <a:extLst>
              <a:ext uri="{FF2B5EF4-FFF2-40B4-BE49-F238E27FC236}">
                <a16:creationId xmlns:a16="http://schemas.microsoft.com/office/drawing/2014/main" id="{00CFEF87-C5B3-D250-2CBC-03D1B8B67F0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5540" name="Rectangle 4">
            <a:extLst>
              <a:ext uri="{FF2B5EF4-FFF2-40B4-BE49-F238E27FC236}">
                <a16:creationId xmlns:a16="http://schemas.microsoft.com/office/drawing/2014/main" id="{A1FFFCC9-8165-77FD-1D98-E9929857456B}"/>
              </a:ext>
            </a:extLst>
          </p:cNvPr>
          <p:cNvSpPr>
            <a:spLocks noChangeArrowheads="1"/>
          </p:cNvSpPr>
          <p:nvPr/>
        </p:nvSpPr>
        <p:spPr bwMode="auto">
          <a:xfrm>
            <a:off x="3071813" y="6977063"/>
            <a:ext cx="72913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de-CH" altLang="de-DE" sz="1000">
                <a:solidFill>
                  <a:schemeClr val="bg1"/>
                </a:solidFill>
              </a:rPr>
              <a:t>https://quebecattractions.ca/domaine-vineterra-tasting-wines-cheese-picking-visit-vineyard-picnic-shop-st-hilaire-activity</a:t>
            </a:r>
          </a:p>
        </p:txBody>
      </p:sp>
      <p:sp>
        <p:nvSpPr>
          <p:cNvPr id="65541" name="Rectangle 6">
            <a:extLst>
              <a:ext uri="{FF2B5EF4-FFF2-40B4-BE49-F238E27FC236}">
                <a16:creationId xmlns:a16="http://schemas.microsoft.com/office/drawing/2014/main" id="{3EC6FFF7-5641-45B8-43B7-E9B1B6BB212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5542" name="Rectangle 7">
            <a:extLst>
              <a:ext uri="{FF2B5EF4-FFF2-40B4-BE49-F238E27FC236}">
                <a16:creationId xmlns:a16="http://schemas.microsoft.com/office/drawing/2014/main" id="{1CCA7500-A312-7051-93C5-54E80C25D21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5543" name="AutoShape 10" descr="Bildergebnis für lepramission schweiz">
            <a:extLst>
              <a:ext uri="{FF2B5EF4-FFF2-40B4-BE49-F238E27FC236}">
                <a16:creationId xmlns:a16="http://schemas.microsoft.com/office/drawing/2014/main" id="{AA10410A-2FFA-FBC0-2F3B-C413668BFAC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5544" name="AutoShape 12" descr="Bildergebnis für lepramission schweiz">
            <a:extLst>
              <a:ext uri="{FF2B5EF4-FFF2-40B4-BE49-F238E27FC236}">
                <a16:creationId xmlns:a16="http://schemas.microsoft.com/office/drawing/2014/main" id="{4FE3645A-F5CA-AAFA-56D3-8E716978E826}"/>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5545" name="Textfeld 2">
            <a:extLst>
              <a:ext uri="{FF2B5EF4-FFF2-40B4-BE49-F238E27FC236}">
                <a16:creationId xmlns:a16="http://schemas.microsoft.com/office/drawing/2014/main" id="{3322CECF-44B1-FF8C-5E74-D3307AFCFA3D}"/>
              </a:ext>
            </a:extLst>
          </p:cNvPr>
          <p:cNvSpPr txBox="1">
            <a:spLocks noChangeArrowheads="1"/>
          </p:cNvSpPr>
          <p:nvPr/>
        </p:nvSpPr>
        <p:spPr bwMode="auto">
          <a:xfrm>
            <a:off x="2955925" y="63007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https://whitecloudfarm.org/de/home-de-de/der-junge-joseph-und-die-traeume/teil-iii</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20CF4A1-2EA2-DB9D-7B38-3D6B2ABECFE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7587" name="Rectangle 4">
            <a:extLst>
              <a:ext uri="{FF2B5EF4-FFF2-40B4-BE49-F238E27FC236}">
                <a16:creationId xmlns:a16="http://schemas.microsoft.com/office/drawing/2014/main" id="{51B4E776-91A3-6E2A-5158-9D740F61E52E}"/>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7588" name="Rectangle 6">
            <a:extLst>
              <a:ext uri="{FF2B5EF4-FFF2-40B4-BE49-F238E27FC236}">
                <a16:creationId xmlns:a16="http://schemas.microsoft.com/office/drawing/2014/main" id="{6B1D6B09-EA31-8B10-FD27-06459A35071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7589" name="Rectangle 7">
            <a:extLst>
              <a:ext uri="{FF2B5EF4-FFF2-40B4-BE49-F238E27FC236}">
                <a16:creationId xmlns:a16="http://schemas.microsoft.com/office/drawing/2014/main" id="{A73E4A25-A21C-551A-3CD6-1122E47362F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7590" name="AutoShape 10" descr="Bildergebnis für lepramission schweiz">
            <a:extLst>
              <a:ext uri="{FF2B5EF4-FFF2-40B4-BE49-F238E27FC236}">
                <a16:creationId xmlns:a16="http://schemas.microsoft.com/office/drawing/2014/main" id="{C22E8CA6-4D08-AC99-C46A-D8960C9D34B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7591" name="AutoShape 12" descr="Bildergebnis für lepramission schweiz">
            <a:extLst>
              <a:ext uri="{FF2B5EF4-FFF2-40B4-BE49-F238E27FC236}">
                <a16:creationId xmlns:a16="http://schemas.microsoft.com/office/drawing/2014/main" id="{BBB4FD58-1438-D079-1462-3537B71F5E2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7592" name="Textfeld 11">
            <a:extLst>
              <a:ext uri="{FF2B5EF4-FFF2-40B4-BE49-F238E27FC236}">
                <a16:creationId xmlns:a16="http://schemas.microsoft.com/office/drawing/2014/main" id="{49D2C8D6-8AFF-0043-ED91-A3A3A9D41D89}"/>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1255FF06-8A21-C26C-D9F0-E03E1D8962D1}"/>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9635" name="Rectangle 4">
            <a:extLst>
              <a:ext uri="{FF2B5EF4-FFF2-40B4-BE49-F238E27FC236}">
                <a16:creationId xmlns:a16="http://schemas.microsoft.com/office/drawing/2014/main" id="{E634C8DD-B2F0-16A5-75F4-615A2147955A}"/>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9636" name="Rectangle 6">
            <a:extLst>
              <a:ext uri="{FF2B5EF4-FFF2-40B4-BE49-F238E27FC236}">
                <a16:creationId xmlns:a16="http://schemas.microsoft.com/office/drawing/2014/main" id="{4E435250-67A8-7044-1980-F05F85CA60A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9637" name="Rectangle 7">
            <a:extLst>
              <a:ext uri="{FF2B5EF4-FFF2-40B4-BE49-F238E27FC236}">
                <a16:creationId xmlns:a16="http://schemas.microsoft.com/office/drawing/2014/main" id="{0DAC130B-AF87-DAF4-E915-7B0B0CB70AD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9638" name="AutoShape 10" descr="Bildergebnis für lepramission schweiz">
            <a:extLst>
              <a:ext uri="{FF2B5EF4-FFF2-40B4-BE49-F238E27FC236}">
                <a16:creationId xmlns:a16="http://schemas.microsoft.com/office/drawing/2014/main" id="{A460484C-C10F-09A1-43E4-8DB0A9D1E18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9639" name="AutoShape 12" descr="Bildergebnis für lepramission schweiz">
            <a:extLst>
              <a:ext uri="{FF2B5EF4-FFF2-40B4-BE49-F238E27FC236}">
                <a16:creationId xmlns:a16="http://schemas.microsoft.com/office/drawing/2014/main" id="{CC5E9464-A378-3B45-B194-4CDD2EAE47C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9640" name="Textfeld 11">
            <a:extLst>
              <a:ext uri="{FF2B5EF4-FFF2-40B4-BE49-F238E27FC236}">
                <a16:creationId xmlns:a16="http://schemas.microsoft.com/office/drawing/2014/main" id="{38305C0C-F1F1-E207-39E4-94CE716E9881}"/>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sp>
        <p:nvSpPr>
          <p:cNvPr id="69641" name="Textfeld 2">
            <a:extLst>
              <a:ext uri="{FF2B5EF4-FFF2-40B4-BE49-F238E27FC236}">
                <a16:creationId xmlns:a16="http://schemas.microsoft.com/office/drawing/2014/main" id="{2EC52662-9691-6F1F-3B07-0E1C9DB5CD13}"/>
              </a:ext>
            </a:extLst>
          </p:cNvPr>
          <p:cNvSpPr txBox="1">
            <a:spLocks noChangeArrowheads="1"/>
          </p:cNvSpPr>
          <p:nvPr/>
        </p:nvSpPr>
        <p:spPr bwMode="auto">
          <a:xfrm>
            <a:off x="639763" y="2147888"/>
            <a:ext cx="107283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t>Und der Knecht kam herbei und berichtete dies seinem Herrn. Da wurde der Hausherr zornig und sprach zu seinem Knecht: Geh schnell hinaus auf die Straßen und Gassen der Stadt und bringe die Armen und Krüppel und Blinden und Lahmen hier herein!</a:t>
            </a:r>
          </a:p>
          <a:p>
            <a:pPr algn="ctr">
              <a:spcBef>
                <a:spcPct val="0"/>
              </a:spcBef>
              <a:buFontTx/>
              <a:buNone/>
            </a:pPr>
            <a:r>
              <a:rPr lang="de-CH" altLang="de-DE" sz="3500"/>
              <a:t>(Lk 14,21)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0DA75FC1-4958-F9E8-4445-B162E66D8D1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71683" name="Group 3">
            <a:extLst>
              <a:ext uri="{FF2B5EF4-FFF2-40B4-BE49-F238E27FC236}">
                <a16:creationId xmlns:a16="http://schemas.microsoft.com/office/drawing/2014/main" id="{C80FD748-4D5E-10FC-6623-C45D85DDFF1C}"/>
              </a:ext>
            </a:extLst>
          </p:cNvPr>
          <p:cNvGrpSpPr>
            <a:grpSpLocks/>
          </p:cNvGrpSpPr>
          <p:nvPr/>
        </p:nvGrpSpPr>
        <p:grpSpPr bwMode="auto">
          <a:xfrm>
            <a:off x="4579938" y="2635250"/>
            <a:ext cx="3032125" cy="1570038"/>
            <a:chOff x="0" y="4320"/>
            <a:chExt cx="1910" cy="989"/>
          </a:xfrm>
        </p:grpSpPr>
        <p:sp>
          <p:nvSpPr>
            <p:cNvPr id="71693" name="Rectangle 4">
              <a:extLst>
                <a:ext uri="{FF2B5EF4-FFF2-40B4-BE49-F238E27FC236}">
                  <a16:creationId xmlns:a16="http://schemas.microsoft.com/office/drawing/2014/main" id="{0E1A8348-DBE6-21B3-3AF7-DFE84D40128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71694" name="Rectangle 5">
              <a:extLst>
                <a:ext uri="{FF2B5EF4-FFF2-40B4-BE49-F238E27FC236}">
                  <a16:creationId xmlns:a16="http://schemas.microsoft.com/office/drawing/2014/main" id="{64A280DE-CA92-8FE4-3889-E2B2D544120C}"/>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71684" name="Rectangle 6">
            <a:extLst>
              <a:ext uri="{FF2B5EF4-FFF2-40B4-BE49-F238E27FC236}">
                <a16:creationId xmlns:a16="http://schemas.microsoft.com/office/drawing/2014/main" id="{2C97A592-223B-00E5-56B3-2B0145CFF4F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1685" name="Rectangle 7">
            <a:extLst>
              <a:ext uri="{FF2B5EF4-FFF2-40B4-BE49-F238E27FC236}">
                <a16:creationId xmlns:a16="http://schemas.microsoft.com/office/drawing/2014/main" id="{0647E33A-09DC-4028-31B0-A74F8F65FC2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1686" name="AutoShape 10" descr="Bildergebnis für lepramission schweiz">
            <a:extLst>
              <a:ext uri="{FF2B5EF4-FFF2-40B4-BE49-F238E27FC236}">
                <a16:creationId xmlns:a16="http://schemas.microsoft.com/office/drawing/2014/main" id="{7BE85F15-D13C-7092-FBB8-C04A1550CF8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1687" name="AutoShape 12" descr="Bildergebnis für lepramission schweiz">
            <a:extLst>
              <a:ext uri="{FF2B5EF4-FFF2-40B4-BE49-F238E27FC236}">
                <a16:creationId xmlns:a16="http://schemas.microsoft.com/office/drawing/2014/main" id="{F546E718-E71E-48C4-5B9F-6139B54048E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1688" name="Textfeld 14">
            <a:extLst>
              <a:ext uri="{FF2B5EF4-FFF2-40B4-BE49-F238E27FC236}">
                <a16:creationId xmlns:a16="http://schemas.microsoft.com/office/drawing/2014/main" id="{970042A8-F0C3-4829-396A-08EFEC67EDCF}"/>
              </a:ext>
            </a:extLst>
          </p:cNvPr>
          <p:cNvSpPr txBox="1">
            <a:spLocks noChangeArrowheads="1"/>
          </p:cNvSpPr>
          <p:nvPr/>
        </p:nvSpPr>
        <p:spPr bwMode="auto">
          <a:xfrm>
            <a:off x="4151313" y="5661025"/>
            <a:ext cx="4200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https://dwellingintheword.wordpress.com/2019/09/02/2696-revelation-1/</a:t>
            </a:r>
          </a:p>
        </p:txBody>
      </p:sp>
      <p:sp>
        <p:nvSpPr>
          <p:cNvPr id="71689" name="Textfeld 1">
            <a:extLst>
              <a:ext uri="{FF2B5EF4-FFF2-40B4-BE49-F238E27FC236}">
                <a16:creationId xmlns:a16="http://schemas.microsoft.com/office/drawing/2014/main" id="{32A57CBF-2C07-9C5C-8CE5-8197EE0B4790}"/>
              </a:ext>
            </a:extLst>
          </p:cNvPr>
          <p:cNvSpPr txBox="1">
            <a:spLocks noChangeArrowheads="1"/>
          </p:cNvSpPr>
          <p:nvPr/>
        </p:nvSpPr>
        <p:spPr bwMode="auto">
          <a:xfrm>
            <a:off x="3724275" y="1535113"/>
            <a:ext cx="474345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9000" b="1">
                <a:latin typeface="Yu Gothic UI" panose="020B0500000000000000" pitchFamily="34" charset="-128"/>
                <a:ea typeface="Yu Gothic UI" panose="020B0500000000000000" pitchFamily="34" charset="-128"/>
              </a:rPr>
              <a:t>Levitikus</a:t>
            </a:r>
          </a:p>
          <a:p>
            <a:pPr algn="ctr">
              <a:spcBef>
                <a:spcPct val="0"/>
              </a:spcBef>
              <a:buFontTx/>
              <a:buNone/>
            </a:pPr>
            <a:r>
              <a:rPr lang="de-CH" altLang="de-DE" sz="9000" b="1">
                <a:latin typeface="Yu Gothic UI" panose="020B0500000000000000" pitchFamily="34" charset="-128"/>
                <a:ea typeface="Yu Gothic UI" panose="020B0500000000000000" pitchFamily="34" charset="-128"/>
              </a:rPr>
              <a:t>(3 Mose)</a:t>
            </a:r>
            <a:endParaRPr lang="de-CH" altLang="de-DE" sz="6000">
              <a:latin typeface="Yu Gothic UI" panose="020B0500000000000000" pitchFamily="34" charset="-128"/>
              <a:ea typeface="Yu Gothic UI" panose="020B0500000000000000" pitchFamily="34" charset="-128"/>
            </a:endParaRPr>
          </a:p>
          <a:p>
            <a:pPr algn="ctr">
              <a:spcBef>
                <a:spcPct val="0"/>
              </a:spcBef>
              <a:buFontTx/>
              <a:buNone/>
            </a:pPr>
            <a:endParaRPr lang="de-CH" altLang="de-DE" sz="3000">
              <a:latin typeface="Yu Gothic UI" panose="020B0500000000000000" pitchFamily="34" charset="-128"/>
              <a:ea typeface="Yu Gothic UI" panose="020B0500000000000000" pitchFamily="34" charset="-128"/>
            </a:endParaRPr>
          </a:p>
          <a:p>
            <a:pPr algn="ctr">
              <a:spcBef>
                <a:spcPct val="0"/>
              </a:spcBef>
              <a:buFontTx/>
              <a:buNone/>
            </a:pPr>
            <a:endParaRPr lang="de-CH" altLang="de-DE" sz="3000">
              <a:latin typeface="Yu Gothic UI" panose="020B0500000000000000" pitchFamily="34" charset="-128"/>
              <a:ea typeface="Yu Gothic UI" panose="020B0500000000000000" pitchFamily="34" charset="-128"/>
            </a:endParaRPr>
          </a:p>
        </p:txBody>
      </p:sp>
      <p:pic>
        <p:nvPicPr>
          <p:cNvPr id="71690" name="Grafik 2">
            <a:extLst>
              <a:ext uri="{FF2B5EF4-FFF2-40B4-BE49-F238E27FC236}">
                <a16:creationId xmlns:a16="http://schemas.microsoft.com/office/drawing/2014/main" id="{6D51A29B-E625-A3D0-5B45-34136516A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Grafik 4">
            <a:extLst>
              <a:ext uri="{FF2B5EF4-FFF2-40B4-BE49-F238E27FC236}">
                <a16:creationId xmlns:a16="http://schemas.microsoft.com/office/drawing/2014/main" id="{4EDBF25C-2CDD-1868-EF5F-DCB991378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Grafik 6">
            <a:extLst>
              <a:ext uri="{FF2B5EF4-FFF2-40B4-BE49-F238E27FC236}">
                <a16:creationId xmlns:a16="http://schemas.microsoft.com/office/drawing/2014/main" id="{7A7E5F36-AB70-4100-68A3-539CBD99F5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ACB593A-8D8E-DC1C-0703-29C1DD988EC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0243" name="Group 3">
            <a:extLst>
              <a:ext uri="{FF2B5EF4-FFF2-40B4-BE49-F238E27FC236}">
                <a16:creationId xmlns:a16="http://schemas.microsoft.com/office/drawing/2014/main" id="{65A61AD3-5AD0-515E-418D-E2474AD1A936}"/>
              </a:ext>
            </a:extLst>
          </p:cNvPr>
          <p:cNvGrpSpPr>
            <a:grpSpLocks/>
          </p:cNvGrpSpPr>
          <p:nvPr/>
        </p:nvGrpSpPr>
        <p:grpSpPr bwMode="auto">
          <a:xfrm>
            <a:off x="4579938" y="2635250"/>
            <a:ext cx="3032125" cy="1570038"/>
            <a:chOff x="0" y="4320"/>
            <a:chExt cx="1910" cy="989"/>
          </a:xfrm>
        </p:grpSpPr>
        <p:sp>
          <p:nvSpPr>
            <p:cNvPr id="10250" name="Rectangle 4">
              <a:extLst>
                <a:ext uri="{FF2B5EF4-FFF2-40B4-BE49-F238E27FC236}">
                  <a16:creationId xmlns:a16="http://schemas.microsoft.com/office/drawing/2014/main" id="{5437ECC7-0131-9929-883B-1F7C2657215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0251" name="Rectangle 5">
              <a:extLst>
                <a:ext uri="{FF2B5EF4-FFF2-40B4-BE49-F238E27FC236}">
                  <a16:creationId xmlns:a16="http://schemas.microsoft.com/office/drawing/2014/main" id="{23C22633-80D6-8E0B-73B8-D610421D229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0244" name="Rectangle 6">
            <a:extLst>
              <a:ext uri="{FF2B5EF4-FFF2-40B4-BE49-F238E27FC236}">
                <a16:creationId xmlns:a16="http://schemas.microsoft.com/office/drawing/2014/main" id="{C328D3D6-D1AA-7DC3-A70C-B403C7FCCF4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5" name="Rectangle 7">
            <a:extLst>
              <a:ext uri="{FF2B5EF4-FFF2-40B4-BE49-F238E27FC236}">
                <a16:creationId xmlns:a16="http://schemas.microsoft.com/office/drawing/2014/main" id="{66A98FE1-73DB-FC55-9E93-20B6F801A8A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6" name="AutoShape 10" descr="Bildergebnis für lepramission schweiz">
            <a:extLst>
              <a:ext uri="{FF2B5EF4-FFF2-40B4-BE49-F238E27FC236}">
                <a16:creationId xmlns:a16="http://schemas.microsoft.com/office/drawing/2014/main" id="{2107963B-3917-3054-A67C-25012FDC9F1E}"/>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7" name="AutoShape 12" descr="Bildergebnis für lepramission schweiz">
            <a:extLst>
              <a:ext uri="{FF2B5EF4-FFF2-40B4-BE49-F238E27FC236}">
                <a16:creationId xmlns:a16="http://schemas.microsoft.com/office/drawing/2014/main" id="{C855D6D1-BC75-13E1-5C48-4B3C3A46968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8" name="Textfeld 2">
            <a:extLst>
              <a:ext uri="{FF2B5EF4-FFF2-40B4-BE49-F238E27FC236}">
                <a16:creationId xmlns:a16="http://schemas.microsoft.com/office/drawing/2014/main" id="{C6E422FC-D0ED-CEF7-9E86-C58A79D096A7}"/>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
        <p:nvSpPr>
          <p:cNvPr id="10249" name="Textfeld 11">
            <a:extLst>
              <a:ext uri="{FF2B5EF4-FFF2-40B4-BE49-F238E27FC236}">
                <a16:creationId xmlns:a16="http://schemas.microsoft.com/office/drawing/2014/main" id="{77443555-7378-1F1E-9602-E1DF81959D73}"/>
              </a:ext>
            </a:extLst>
          </p:cNvPr>
          <p:cNvSpPr txBox="1">
            <a:spLocks noChangeArrowheads="1"/>
          </p:cNvSpPr>
          <p:nvPr/>
        </p:nvSpPr>
        <p:spPr bwMode="auto">
          <a:xfrm>
            <a:off x="534988" y="2305050"/>
            <a:ext cx="113061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latin typeface="Arial Narrow" panose="020B0606020202030204" pitchFamily="34" charset="0"/>
              </a:rPr>
              <a:t>Und ihr sollt euch am ersten Tag prächtige Baumfrüchte nehmen, Palmwedel und Zweige von dicht belaubten Bäumen und von Bachpappeln und sollt euch vor dem HERRN, eurem Gott, sieben Tage freuen. (Levitikus 23,40).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BAF6F68-69A3-ABC2-9636-4B08E1EA197F}"/>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2291" name="Group 3">
            <a:extLst>
              <a:ext uri="{FF2B5EF4-FFF2-40B4-BE49-F238E27FC236}">
                <a16:creationId xmlns:a16="http://schemas.microsoft.com/office/drawing/2014/main" id="{7864053D-B60A-E005-49FA-D719030D363B}"/>
              </a:ext>
            </a:extLst>
          </p:cNvPr>
          <p:cNvGrpSpPr>
            <a:grpSpLocks/>
          </p:cNvGrpSpPr>
          <p:nvPr/>
        </p:nvGrpSpPr>
        <p:grpSpPr bwMode="auto">
          <a:xfrm>
            <a:off x="4579938" y="2635250"/>
            <a:ext cx="3032125" cy="1570038"/>
            <a:chOff x="0" y="4320"/>
            <a:chExt cx="1910" cy="989"/>
          </a:xfrm>
        </p:grpSpPr>
        <p:sp>
          <p:nvSpPr>
            <p:cNvPr id="12299" name="Rectangle 4">
              <a:extLst>
                <a:ext uri="{FF2B5EF4-FFF2-40B4-BE49-F238E27FC236}">
                  <a16:creationId xmlns:a16="http://schemas.microsoft.com/office/drawing/2014/main" id="{CE475C85-532A-586A-49FE-F795DAFEEC9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2300" name="Rectangle 5">
              <a:extLst>
                <a:ext uri="{FF2B5EF4-FFF2-40B4-BE49-F238E27FC236}">
                  <a16:creationId xmlns:a16="http://schemas.microsoft.com/office/drawing/2014/main" id="{710AF383-4499-A4DC-9B3F-7076EBE95F91}"/>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2292" name="Rectangle 6">
            <a:extLst>
              <a:ext uri="{FF2B5EF4-FFF2-40B4-BE49-F238E27FC236}">
                <a16:creationId xmlns:a16="http://schemas.microsoft.com/office/drawing/2014/main" id="{B771701E-D17B-874E-C1DB-CF9B147172F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3" name="Rectangle 7">
            <a:extLst>
              <a:ext uri="{FF2B5EF4-FFF2-40B4-BE49-F238E27FC236}">
                <a16:creationId xmlns:a16="http://schemas.microsoft.com/office/drawing/2014/main" id="{4197B034-02EA-1C39-EE92-C8FD4AF728D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4" name="AutoShape 10" descr="Bildergebnis für lepramission schweiz">
            <a:extLst>
              <a:ext uri="{FF2B5EF4-FFF2-40B4-BE49-F238E27FC236}">
                <a16:creationId xmlns:a16="http://schemas.microsoft.com/office/drawing/2014/main" id="{900DC5B7-A450-68D6-1B36-860979AD3AA9}"/>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5" name="AutoShape 12" descr="Bildergebnis für lepramission schweiz">
            <a:extLst>
              <a:ext uri="{FF2B5EF4-FFF2-40B4-BE49-F238E27FC236}">
                <a16:creationId xmlns:a16="http://schemas.microsoft.com/office/drawing/2014/main" id="{B31DF24D-2189-88B5-0E32-03C707526B4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6" name="Textfeld 2">
            <a:extLst>
              <a:ext uri="{FF2B5EF4-FFF2-40B4-BE49-F238E27FC236}">
                <a16:creationId xmlns:a16="http://schemas.microsoft.com/office/drawing/2014/main" id="{68D64F30-B917-7DE8-33F4-D2F49A8D836F}"/>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
        <p:nvSpPr>
          <p:cNvPr id="12297" name="Textfeld 11">
            <a:extLst>
              <a:ext uri="{FF2B5EF4-FFF2-40B4-BE49-F238E27FC236}">
                <a16:creationId xmlns:a16="http://schemas.microsoft.com/office/drawing/2014/main" id="{E14F9B0E-E38E-547C-BD6E-FE2792BCD6BA}"/>
              </a:ext>
            </a:extLst>
          </p:cNvPr>
          <p:cNvSpPr txBox="1">
            <a:spLocks noChangeArrowheads="1"/>
          </p:cNvSpPr>
          <p:nvPr/>
        </p:nvSpPr>
        <p:spPr bwMode="auto">
          <a:xfrm>
            <a:off x="534988" y="163513"/>
            <a:ext cx="1130617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108585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3500" b="1">
                <a:latin typeface="Arial Narrow" panose="020B0606020202030204" pitchFamily="34" charset="0"/>
              </a:rPr>
              <a:t>Levitikus</a:t>
            </a:r>
          </a:p>
        </p:txBody>
      </p:sp>
      <p:pic>
        <p:nvPicPr>
          <p:cNvPr id="12298" name="Picture 13" descr="What is the meaning of the seven Jewish festivals? | George's Journal">
            <a:extLst>
              <a:ext uri="{FF2B5EF4-FFF2-40B4-BE49-F238E27FC236}">
                <a16:creationId xmlns:a16="http://schemas.microsoft.com/office/drawing/2014/main" id="{6320D6D0-49E7-9BDB-6D7E-799D25729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838" y="477838"/>
            <a:ext cx="7458075"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6EC8601-E239-B960-0341-9C8C3A6A48F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4339" name="Group 3">
            <a:extLst>
              <a:ext uri="{FF2B5EF4-FFF2-40B4-BE49-F238E27FC236}">
                <a16:creationId xmlns:a16="http://schemas.microsoft.com/office/drawing/2014/main" id="{5AC2C248-3663-5D9D-E65B-446185CF3201}"/>
              </a:ext>
            </a:extLst>
          </p:cNvPr>
          <p:cNvGrpSpPr>
            <a:grpSpLocks/>
          </p:cNvGrpSpPr>
          <p:nvPr/>
        </p:nvGrpSpPr>
        <p:grpSpPr bwMode="auto">
          <a:xfrm>
            <a:off x="4579938" y="2635250"/>
            <a:ext cx="3032125" cy="1570038"/>
            <a:chOff x="0" y="4320"/>
            <a:chExt cx="1910" cy="989"/>
          </a:xfrm>
        </p:grpSpPr>
        <p:sp>
          <p:nvSpPr>
            <p:cNvPr id="14346" name="Rectangle 4">
              <a:extLst>
                <a:ext uri="{FF2B5EF4-FFF2-40B4-BE49-F238E27FC236}">
                  <a16:creationId xmlns:a16="http://schemas.microsoft.com/office/drawing/2014/main" id="{79C3FCF9-2684-F037-0195-B9A683FCB1D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4347" name="Rectangle 5">
              <a:extLst>
                <a:ext uri="{FF2B5EF4-FFF2-40B4-BE49-F238E27FC236}">
                  <a16:creationId xmlns:a16="http://schemas.microsoft.com/office/drawing/2014/main" id="{12B5031B-40C2-E20B-A555-CDEBFC639E3B}"/>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4340" name="Rectangle 6">
            <a:extLst>
              <a:ext uri="{FF2B5EF4-FFF2-40B4-BE49-F238E27FC236}">
                <a16:creationId xmlns:a16="http://schemas.microsoft.com/office/drawing/2014/main" id="{904B057D-E16B-ACB6-96FC-4B2AC8E05BA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1" name="Rectangle 7">
            <a:extLst>
              <a:ext uri="{FF2B5EF4-FFF2-40B4-BE49-F238E27FC236}">
                <a16:creationId xmlns:a16="http://schemas.microsoft.com/office/drawing/2014/main" id="{77B79CD4-D11A-2DFB-3690-1019DC5476B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2" name="AutoShape 10" descr="Bildergebnis für lepramission schweiz">
            <a:extLst>
              <a:ext uri="{FF2B5EF4-FFF2-40B4-BE49-F238E27FC236}">
                <a16:creationId xmlns:a16="http://schemas.microsoft.com/office/drawing/2014/main" id="{881ADACA-A49E-33EA-8EE8-996695347EC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3" name="AutoShape 12" descr="Bildergebnis für lepramission schweiz">
            <a:extLst>
              <a:ext uri="{FF2B5EF4-FFF2-40B4-BE49-F238E27FC236}">
                <a16:creationId xmlns:a16="http://schemas.microsoft.com/office/drawing/2014/main" id="{D6B5D13A-7615-B83A-E65B-E4E45CDA1F2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4" name="Textfeld 2">
            <a:extLst>
              <a:ext uri="{FF2B5EF4-FFF2-40B4-BE49-F238E27FC236}">
                <a16:creationId xmlns:a16="http://schemas.microsoft.com/office/drawing/2014/main" id="{3CEB1DDA-6565-5FA4-F2DA-3E76BC489CD8}"/>
              </a:ext>
            </a:extLst>
          </p:cNvPr>
          <p:cNvSpPr txBox="1">
            <a:spLocks noChangeArrowheads="1"/>
          </p:cNvSpPr>
          <p:nvPr/>
        </p:nvSpPr>
        <p:spPr bwMode="auto">
          <a:xfrm>
            <a:off x="2817813" y="65881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https://commons.wikimedia.org/wiki/File:Die_Spr%C3%BCchen_Salomos.jpg</a:t>
            </a:r>
          </a:p>
        </p:txBody>
      </p:sp>
      <p:sp>
        <p:nvSpPr>
          <p:cNvPr id="14345" name="Textfeld 11">
            <a:extLst>
              <a:ext uri="{FF2B5EF4-FFF2-40B4-BE49-F238E27FC236}">
                <a16:creationId xmlns:a16="http://schemas.microsoft.com/office/drawing/2014/main" id="{5EB236F9-E133-8942-ABF1-BD74C25A50DE}"/>
              </a:ext>
            </a:extLst>
          </p:cNvPr>
          <p:cNvSpPr txBox="1">
            <a:spLocks noChangeArrowheads="1"/>
          </p:cNvSpPr>
          <p:nvPr/>
        </p:nvSpPr>
        <p:spPr bwMode="auto">
          <a:xfrm>
            <a:off x="534988" y="2127250"/>
            <a:ext cx="113061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108585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i="1"/>
              <a:t>«Und er sagte zu ihnen: Geht hin, esst fette Speisen und trinkt süsse Getränke und sendet Anteile dem, für den nichts zubereitet ist! Denn der Tag ist unserm Herrn heilig. Und seid nicht bekümmert, denn die Freude am HERRN, sie ist eure Bergfestung»</a:t>
            </a:r>
            <a:r>
              <a:rPr lang="de-CH" altLang="de-DE"/>
              <a:t> (Neh 8,10)! </a:t>
            </a:r>
            <a:endParaRPr lang="de-CH" altLang="de-DE" sz="3500" b="1">
              <a:latin typeface="Arial Narrow" panose="020B0606020202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 descr="FreeBibleimages :: A city dedicated to God :: Ezra reads God's laws at the  Watergate (Nehemiah 7-13)">
            <a:extLst>
              <a:ext uri="{FF2B5EF4-FFF2-40B4-BE49-F238E27FC236}">
                <a16:creationId xmlns:a16="http://schemas.microsoft.com/office/drawing/2014/main" id="{92779C68-82D5-0B83-3E36-A8D8C2BE2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553E3674-1B16-E3FA-8F01-A9F26BE2BB5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6388" name="Rectangle 4">
            <a:extLst>
              <a:ext uri="{FF2B5EF4-FFF2-40B4-BE49-F238E27FC236}">
                <a16:creationId xmlns:a16="http://schemas.microsoft.com/office/drawing/2014/main" id="{916D7020-DC22-F604-F6C3-94F97C444A69}"/>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6389" name="Rectangle 6">
            <a:extLst>
              <a:ext uri="{FF2B5EF4-FFF2-40B4-BE49-F238E27FC236}">
                <a16:creationId xmlns:a16="http://schemas.microsoft.com/office/drawing/2014/main" id="{316A5923-BBFA-CE93-9CE4-01A83C8C733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6390" name="Rectangle 7">
            <a:extLst>
              <a:ext uri="{FF2B5EF4-FFF2-40B4-BE49-F238E27FC236}">
                <a16:creationId xmlns:a16="http://schemas.microsoft.com/office/drawing/2014/main" id="{23DB6FC5-C2AF-5EF2-6D8A-DA13C581810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6391" name="AutoShape 10" descr="Bildergebnis für lepramission schweiz">
            <a:extLst>
              <a:ext uri="{FF2B5EF4-FFF2-40B4-BE49-F238E27FC236}">
                <a16:creationId xmlns:a16="http://schemas.microsoft.com/office/drawing/2014/main" id="{1B01B804-2767-914B-CACE-C62DDD17346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6392" name="AutoShape 12" descr="Bildergebnis für lepramission schweiz">
            <a:extLst>
              <a:ext uri="{FF2B5EF4-FFF2-40B4-BE49-F238E27FC236}">
                <a16:creationId xmlns:a16="http://schemas.microsoft.com/office/drawing/2014/main" id="{899394BC-00EB-19C4-352F-A7C5346B755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6393" name="Textfeld 2">
            <a:extLst>
              <a:ext uri="{FF2B5EF4-FFF2-40B4-BE49-F238E27FC236}">
                <a16:creationId xmlns:a16="http://schemas.microsoft.com/office/drawing/2014/main" id="{A119140C-1B2B-29A7-8D31-A95957374FF4}"/>
              </a:ext>
            </a:extLst>
          </p:cNvPr>
          <p:cNvSpPr txBox="1">
            <a:spLocks noChangeArrowheads="1"/>
          </p:cNvSpPr>
          <p:nvPr/>
        </p:nvSpPr>
        <p:spPr bwMode="auto">
          <a:xfrm>
            <a:off x="2955925" y="63007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https://www.freebibleimages.org/illustrations/cef-nehemiah5/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034EF80D-4128-B727-DD82-3B7A58E321E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8435" name="Rectangle 4">
            <a:extLst>
              <a:ext uri="{FF2B5EF4-FFF2-40B4-BE49-F238E27FC236}">
                <a16:creationId xmlns:a16="http://schemas.microsoft.com/office/drawing/2014/main" id="{5E49A452-5CCC-B5F9-9239-B9F1434DBE4A}"/>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8436" name="Rectangle 6">
            <a:extLst>
              <a:ext uri="{FF2B5EF4-FFF2-40B4-BE49-F238E27FC236}">
                <a16:creationId xmlns:a16="http://schemas.microsoft.com/office/drawing/2014/main" id="{8133D2EA-B086-6A3A-F021-5FC816FC708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7" name="Rectangle 7">
            <a:extLst>
              <a:ext uri="{FF2B5EF4-FFF2-40B4-BE49-F238E27FC236}">
                <a16:creationId xmlns:a16="http://schemas.microsoft.com/office/drawing/2014/main" id="{EE6F01D7-4AC1-F624-3AAD-2DF58F40E05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8" name="AutoShape 10" descr="Bildergebnis für lepramission schweiz">
            <a:extLst>
              <a:ext uri="{FF2B5EF4-FFF2-40B4-BE49-F238E27FC236}">
                <a16:creationId xmlns:a16="http://schemas.microsoft.com/office/drawing/2014/main" id="{8ED73DB0-5854-9072-F996-CDF38E0908C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39" name="AutoShape 12" descr="Bildergebnis für lepramission schweiz">
            <a:extLst>
              <a:ext uri="{FF2B5EF4-FFF2-40B4-BE49-F238E27FC236}">
                <a16:creationId xmlns:a16="http://schemas.microsoft.com/office/drawing/2014/main" id="{1D87CE85-7B1C-B10E-874C-7D0A2A24C76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40" name="Textfeld 2">
            <a:extLst>
              <a:ext uri="{FF2B5EF4-FFF2-40B4-BE49-F238E27FC236}">
                <a16:creationId xmlns:a16="http://schemas.microsoft.com/office/drawing/2014/main" id="{374B4630-A120-7B14-93C7-B636FF4F2233}"/>
              </a:ext>
            </a:extLst>
          </p:cNvPr>
          <p:cNvSpPr txBox="1">
            <a:spLocks noChangeArrowheads="1"/>
          </p:cNvSpPr>
          <p:nvPr/>
        </p:nvSpPr>
        <p:spPr bwMode="auto">
          <a:xfrm>
            <a:off x="2955925" y="63007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https://whitecloudfarm.org/de/home-de-de/der-junge-joseph-und-die-traeume/teil-iii</a:t>
            </a:r>
          </a:p>
        </p:txBody>
      </p:sp>
      <p:sp>
        <p:nvSpPr>
          <p:cNvPr id="18441" name="Textfeld 11">
            <a:extLst>
              <a:ext uri="{FF2B5EF4-FFF2-40B4-BE49-F238E27FC236}">
                <a16:creationId xmlns:a16="http://schemas.microsoft.com/office/drawing/2014/main" id="{B8004D86-9F19-F531-912A-2DA0D33E71A4}"/>
              </a:ext>
            </a:extLst>
          </p:cNvPr>
          <p:cNvSpPr txBox="1">
            <a:spLocks noChangeArrowheads="1"/>
          </p:cNvSpPr>
          <p:nvPr/>
        </p:nvSpPr>
        <p:spPr bwMode="auto">
          <a:xfrm>
            <a:off x="5232400" y="77788"/>
            <a:ext cx="3890963"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solidFill>
                  <a:schemeClr val="bg1"/>
                </a:solidFill>
                <a:latin typeface="Arial Narrow" panose="020B0606020202030204" pitchFamily="34" charset="0"/>
              </a:rPr>
              <a:t>Klippdachs</a:t>
            </a:r>
          </a:p>
        </p:txBody>
      </p:sp>
      <p:pic>
        <p:nvPicPr>
          <p:cNvPr id="18442" name="Picture 2" descr="Paolo Veronese, Feast in the House of Levi – Smarthistory">
            <a:extLst>
              <a:ext uri="{FF2B5EF4-FFF2-40B4-BE49-F238E27FC236}">
                <a16:creationId xmlns:a16="http://schemas.microsoft.com/office/drawing/2014/main" id="{69CA52D9-BAAD-64C4-3B87-E7DB152CC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feld 2">
            <a:extLst>
              <a:ext uri="{FF2B5EF4-FFF2-40B4-BE49-F238E27FC236}">
                <a16:creationId xmlns:a16="http://schemas.microsoft.com/office/drawing/2014/main" id="{5ED9FB8C-F350-ED21-E2E0-CE59D91276A3}"/>
              </a:ext>
            </a:extLst>
          </p:cNvPr>
          <p:cNvSpPr txBox="1">
            <a:spLocks noChangeArrowheads="1"/>
          </p:cNvSpPr>
          <p:nvPr/>
        </p:nvSpPr>
        <p:spPr bwMode="auto">
          <a:xfrm>
            <a:off x="3016250" y="6459538"/>
            <a:ext cx="615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https://smarthistory.org/paolo-veronese-feast-in-the-house-of-levi/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1" descr="Parable of the Prodigal Son - Wikipedia">
            <a:extLst>
              <a:ext uri="{FF2B5EF4-FFF2-40B4-BE49-F238E27FC236}">
                <a16:creationId xmlns:a16="http://schemas.microsoft.com/office/drawing/2014/main" id="{F09ADDC4-D4E9-6105-4CBD-E663761B5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025" y="0"/>
            <a:ext cx="4932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a:extLst>
              <a:ext uri="{FF2B5EF4-FFF2-40B4-BE49-F238E27FC236}">
                <a16:creationId xmlns:a16="http://schemas.microsoft.com/office/drawing/2014/main" id="{E02287AA-A93D-0CEF-A556-B3BC90F0812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0484" name="Rectangle 4">
            <a:extLst>
              <a:ext uri="{FF2B5EF4-FFF2-40B4-BE49-F238E27FC236}">
                <a16:creationId xmlns:a16="http://schemas.microsoft.com/office/drawing/2014/main" id="{E30C4F08-E64A-2842-F975-35C1DA0575C7}"/>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0485" name="Rectangle 6">
            <a:extLst>
              <a:ext uri="{FF2B5EF4-FFF2-40B4-BE49-F238E27FC236}">
                <a16:creationId xmlns:a16="http://schemas.microsoft.com/office/drawing/2014/main" id="{7CB200D2-C8CD-2ABA-C669-B754E5820A4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6" name="Rectangle 7">
            <a:extLst>
              <a:ext uri="{FF2B5EF4-FFF2-40B4-BE49-F238E27FC236}">
                <a16:creationId xmlns:a16="http://schemas.microsoft.com/office/drawing/2014/main" id="{09C6EEDC-CE95-0EFD-2475-C35C0C6C2B6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7" name="AutoShape 10" descr="Bildergebnis für lepramission schweiz">
            <a:extLst>
              <a:ext uri="{FF2B5EF4-FFF2-40B4-BE49-F238E27FC236}">
                <a16:creationId xmlns:a16="http://schemas.microsoft.com/office/drawing/2014/main" id="{6184096A-0828-21F8-9797-598D0B430D8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88" name="AutoShape 12" descr="Bildergebnis für lepramission schweiz">
            <a:extLst>
              <a:ext uri="{FF2B5EF4-FFF2-40B4-BE49-F238E27FC236}">
                <a16:creationId xmlns:a16="http://schemas.microsoft.com/office/drawing/2014/main" id="{A0F39AC3-14DE-3B18-6CD3-84DF67838E3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89" name="Textfeld 2">
            <a:extLst>
              <a:ext uri="{FF2B5EF4-FFF2-40B4-BE49-F238E27FC236}">
                <a16:creationId xmlns:a16="http://schemas.microsoft.com/office/drawing/2014/main" id="{205CA08D-41D3-387D-62B3-94524EDDA375}"/>
              </a:ext>
            </a:extLst>
          </p:cNvPr>
          <p:cNvSpPr txBox="1">
            <a:spLocks noChangeArrowheads="1"/>
          </p:cNvSpPr>
          <p:nvPr/>
        </p:nvSpPr>
        <p:spPr bwMode="auto">
          <a:xfrm>
            <a:off x="2955925" y="63007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https://en.wikipedia.org/wiki/Parable_of_the_Prodigal_Son.</a:t>
            </a:r>
          </a:p>
        </p:txBody>
      </p:sp>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738</Words>
  <Application>Microsoft Office PowerPoint</Application>
  <PresentationFormat>Breitbild</PresentationFormat>
  <Paragraphs>143</Paragraphs>
  <Slides>34</Slides>
  <Notes>34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34</vt:i4>
      </vt:variant>
    </vt:vector>
  </HeadingPairs>
  <TitlesOfParts>
    <vt:vector size="39" baseType="lpstr">
      <vt:lpstr>Arial Narrow</vt:lpstr>
      <vt:lpstr>Yu Gothic UI</vt:lpstr>
      <vt:lpstr>Arial</vt:lpstr>
      <vt:lpstr>Calibri</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Inniger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Gottesdienst vom 27. November.</dc:title>
  <dc:creator>Inniger</dc:creator>
  <cp:lastModifiedBy>Reinhard Briggeler</cp:lastModifiedBy>
  <cp:revision>1476</cp:revision>
  <dcterms:created xsi:type="dcterms:W3CDTF">2005-11-26T14:58:51Z</dcterms:created>
  <dcterms:modified xsi:type="dcterms:W3CDTF">2023-03-31T20:25:49Z</dcterms:modified>
</cp:coreProperties>
</file>