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1" r:id="rId2"/>
    <p:sldId id="564" r:id="rId3"/>
    <p:sldId id="653" r:id="rId4"/>
    <p:sldId id="723" r:id="rId5"/>
    <p:sldId id="722" r:id="rId6"/>
    <p:sldId id="724" r:id="rId7"/>
    <p:sldId id="702" r:id="rId8"/>
    <p:sldId id="697" r:id="rId9"/>
    <p:sldId id="725" r:id="rId10"/>
    <p:sldId id="726" r:id="rId11"/>
    <p:sldId id="727" r:id="rId12"/>
    <p:sldId id="728" r:id="rId13"/>
    <p:sldId id="698" r:id="rId14"/>
    <p:sldId id="732" r:id="rId15"/>
    <p:sldId id="733" r:id="rId16"/>
    <p:sldId id="696" r:id="rId17"/>
    <p:sldId id="739" r:id="rId18"/>
  </p:sldIdLst>
  <p:sldSz cx="12192000" cy="6858000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D636"/>
    <a:srgbClr val="3399FF"/>
    <a:srgbClr val="66CC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2782" autoAdjust="0"/>
  </p:normalViewPr>
  <p:slideViewPr>
    <p:cSldViewPr snapToGrid="0">
      <p:cViewPr varScale="1">
        <p:scale>
          <a:sx n="152" d="100"/>
          <a:sy n="152" d="100"/>
        </p:scale>
        <p:origin x="420" y="1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CADD4-DEDA-43B1-886C-647C7C8A345C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3BA49-E773-46FE-919B-F9DB7C9E4EB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502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1524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4142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135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285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0601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4217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277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890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8331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5753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2732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54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1429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3245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2939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3BA49-E773-46FE-919B-F9DB7C9E4EB7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182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D7CE7-2DB1-4AF6-A0CF-700C2A751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D32DCB-3ED5-406E-A743-AE4A913841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F23B1A-96F3-4F0F-BFD2-4C842411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05BB20-5DCD-4760-9D5E-988C0503B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B85F7-8805-41EF-A275-7C0285D50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16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D30CB-1657-4FA1-903F-161524140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A94D06-4036-4BF4-ACEB-4528D840F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8DDB8-B72D-46C5-9063-3BDE6D28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542659-DAC6-4426-B04C-9806088D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2D852-73B3-4FA5-9623-1E47AB4F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36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E65004-336F-44A3-84A8-5BD8175DF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EA1F4F-7F10-4E0A-93CD-3C363B727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E2BEBF-AAC5-4D43-B70E-A04EEF2F7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B2E89A-CF8F-4D6D-AF35-EB171072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AB6095-5F4C-42A4-80F1-F4051660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69504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73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CD364-4700-4021-8F2E-36B088308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206AB2-998A-4A8A-BB3F-E86453B83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6E1858-1D4C-4ADD-B509-1F04E7524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C59EC5-C91E-46FC-8100-8D0AB9B55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5601D86-82B7-4B9B-912E-5DEABD98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122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DFF81D-87E6-41EC-A954-ACA41584E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2A3BA4-578F-4055-B266-4B992E82B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409907-D7A5-4B12-B3C9-2AA2CE918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C82FC5-7446-4D67-9B17-F0C553B5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F5F2E0-2353-473D-A61F-F4EF6B54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008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4132A-EE5A-488A-9B3D-340F9899B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65D868-C7E8-49B4-A02B-D4CCC5B6F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501BB0-9E49-46B0-9901-FC42B12B7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FD0CDA-4EBC-4AF5-9AA0-9D5E4682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11F98A-9D23-49CA-956E-38001D1AF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DF1F2D-2700-4CE5-874E-E7647953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165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F36BBD-C2D6-4AFA-A9A8-03B1E2C6C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10BEDD-D6C3-40E8-954B-EC17C8D8A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C77C37-93CC-45A8-8BAC-5855B8F7C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EDC76C-9014-405D-AD19-5DC13A1DE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48BB4DE-4C7B-4716-A81B-B57C41815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82359C6-AEA3-4B63-8993-CB4563C1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0B9363-56C1-41C6-9A23-DEA4A6927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01CC76-0673-4BF6-A7CE-998944A2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6024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D4ED79-DC66-4940-8719-19CC1329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08B6F9-0046-400B-B7DE-E02781BD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F19CFC8-DB1C-4D03-9B72-4747664E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498AED-C42A-4C99-AC5C-48A9537F6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42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F38C16-A59E-407F-A95C-C6905CB0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F9EE877-C1C5-4795-8461-AD707E5B4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C84BEF-EBCD-4583-AB65-42AF29F8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546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4F4727-1538-439D-84A0-A54F00A4C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7B8EF9-A9C2-424D-89BA-FC57AA77F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BF0ACE-E9BE-492C-BD12-28E61284A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0D299D-222D-44B7-8E23-A1D3F759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DF0475-7058-4858-B2E6-5AD06A644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66D134-F535-4DF3-9799-55CD813A0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06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2FDA9-B748-416B-BDDB-E384A727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33A6277-9647-48CE-8F33-88191EF21B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0A29AF-4245-4E7B-B9BA-7E6BE9F1C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F2B3D4-0E4E-455D-BE8A-465AC680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4A8470-CCF7-4C1E-A4D7-DC0ACDDF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3348C7-996C-44CB-B6DA-D3BEC343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136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28A8FA9-7037-48E0-87CE-C291E6A32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393CE9-EE60-4605-86E1-70BF19950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8C31F-EA15-4F46-8119-611DD6A88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3B1AF-C5F1-46A7-8E1D-2AF154C39C49}" type="datetimeFigureOut">
              <a:rPr lang="de-CH" smtClean="0"/>
              <a:t>02.10.2023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D171EC-EC57-4628-BB60-D38675B87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BB871B-06C3-4E4B-B98F-5C5099D85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B4F7E-EA6C-4221-906A-7DBFB559F18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432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907BC7B-6C67-FACA-01EE-2BDAE94E7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38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614DC8E-09B0-449D-9132-4DF0DB4D299B}"/>
              </a:ext>
            </a:extLst>
          </p:cNvPr>
          <p:cNvSpPr/>
          <p:nvPr/>
        </p:nvSpPr>
        <p:spPr>
          <a:xfrm>
            <a:off x="666226" y="1290806"/>
            <a:ext cx="10981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von dort ging er gegen die Bewohner von </a:t>
            </a:r>
            <a:r>
              <a:rPr lang="de-DE" sz="3000" dirty="0" err="1"/>
              <a:t>Debir</a:t>
            </a:r>
            <a:r>
              <a:rPr lang="de-DE" sz="3000" dirty="0"/>
              <a:t> vor; der Name von </a:t>
            </a:r>
            <a:r>
              <a:rPr lang="de-DE" sz="3000" dirty="0" err="1"/>
              <a:t>Debir</a:t>
            </a:r>
            <a:r>
              <a:rPr lang="de-DE" sz="3000" dirty="0"/>
              <a:t> war aber früher </a:t>
            </a:r>
            <a:r>
              <a:rPr lang="de-DE" sz="3000" dirty="0" err="1"/>
              <a:t>Kirjat</a:t>
            </a:r>
            <a:r>
              <a:rPr lang="de-DE" sz="3000" dirty="0"/>
              <a:t>-Sefer.</a:t>
            </a:r>
            <a:r>
              <a:rPr lang="de-CH" sz="3000" dirty="0"/>
              <a:t>“ Ri 1,11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 err="1"/>
              <a:t>Otniël</a:t>
            </a:r>
            <a:endParaRPr lang="de-CH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464979F-A31B-A5C5-B347-FB957271285B}"/>
              </a:ext>
            </a:extLst>
          </p:cNvPr>
          <p:cNvSpPr/>
          <p:nvPr/>
        </p:nvSpPr>
        <p:spPr>
          <a:xfrm>
            <a:off x="666226" y="2851824"/>
            <a:ext cx="95166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Ebenso ermahne die jungen Männer, […] In der Lehre beweise Unverdorbenheit, würdigen Ernst,</a:t>
            </a:r>
            <a:r>
              <a:rPr lang="de-CH" sz="3000" dirty="0"/>
              <a:t>“ Tit 2,6-7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0931BA1-7487-AC31-3290-56711FE55874}"/>
              </a:ext>
            </a:extLst>
          </p:cNvPr>
          <p:cNvSpPr/>
          <p:nvPr/>
        </p:nvSpPr>
        <p:spPr>
          <a:xfrm>
            <a:off x="666226" y="4412842"/>
            <a:ext cx="98703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es geschah, als sie herbeikam, da trieb sie ihn an, von ihrem Vater das Feld zu fordern. Und sie sprang vom Esel herab. Da sagte Kaleb zu ihr: Was hast du?</a:t>
            </a:r>
            <a:r>
              <a:rPr lang="de-CH" sz="3000" dirty="0"/>
              <a:t>“ Ri 1,14</a:t>
            </a:r>
          </a:p>
        </p:txBody>
      </p:sp>
    </p:spTree>
    <p:extLst>
      <p:ext uri="{BB962C8B-B14F-4D97-AF65-F5344CB8AC3E}">
        <p14:creationId xmlns:p14="http://schemas.microsoft.com/office/powerpoint/2010/main" val="11835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614DC8E-09B0-449D-9132-4DF0DB4D299B}"/>
              </a:ext>
            </a:extLst>
          </p:cNvPr>
          <p:cNvSpPr/>
          <p:nvPr/>
        </p:nvSpPr>
        <p:spPr>
          <a:xfrm>
            <a:off x="666226" y="1450196"/>
            <a:ext cx="10981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sie sagte zu ihm: Gib mir einen Segen! Denn ein dürres Südland hast du mir gegeben, so gib mir auch Wasserquellen! Da gab ihr Kaleb die oberen Quellen und die unteren Quellen.</a:t>
            </a:r>
            <a:r>
              <a:rPr lang="de-CH" sz="3000" dirty="0"/>
              <a:t>“ Ri 1,15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 err="1"/>
              <a:t>Otniël</a:t>
            </a:r>
            <a:endParaRPr lang="de-CH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464979F-A31B-A5C5-B347-FB957271285B}"/>
              </a:ext>
            </a:extLst>
          </p:cNvPr>
          <p:cNvSpPr/>
          <p:nvPr/>
        </p:nvSpPr>
        <p:spPr>
          <a:xfrm>
            <a:off x="666226" y="3340617"/>
            <a:ext cx="95166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Er hat uns mitauferweckt und mitsitzen lassen in der Himmelswelt in Christus Jesus,</a:t>
            </a:r>
            <a:r>
              <a:rPr lang="de-CH" sz="3000" dirty="0"/>
              <a:t>“ </a:t>
            </a:r>
            <a:r>
              <a:rPr lang="de-CH" sz="3000" dirty="0" err="1"/>
              <a:t>Eph</a:t>
            </a:r>
            <a:r>
              <a:rPr lang="de-CH" sz="3000" dirty="0"/>
              <a:t> 2,6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0931BA1-7487-AC31-3290-56711FE55874}"/>
              </a:ext>
            </a:extLst>
          </p:cNvPr>
          <p:cNvSpPr/>
          <p:nvPr/>
        </p:nvSpPr>
        <p:spPr>
          <a:xfrm>
            <a:off x="666226" y="4769374"/>
            <a:ext cx="98703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Christus in euch, die Hoffnung der Herrlichkeit.</a:t>
            </a:r>
            <a:r>
              <a:rPr lang="de-CH" sz="3000" dirty="0"/>
              <a:t>“ Kol 1,27b</a:t>
            </a:r>
          </a:p>
        </p:txBody>
      </p:sp>
    </p:spTree>
    <p:extLst>
      <p:ext uri="{BB962C8B-B14F-4D97-AF65-F5344CB8AC3E}">
        <p14:creationId xmlns:p14="http://schemas.microsoft.com/office/powerpoint/2010/main" val="391516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614DC8E-09B0-449D-9132-4DF0DB4D299B}"/>
              </a:ext>
            </a:extLst>
          </p:cNvPr>
          <p:cNvSpPr/>
          <p:nvPr/>
        </p:nvSpPr>
        <p:spPr>
          <a:xfrm>
            <a:off x="666226" y="1450196"/>
            <a:ext cx="109818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der Geist des HERRN kam über ihn, und er richtete Israel. Und er zog aus zum Kampf, und der HERR gab </a:t>
            </a:r>
            <a:r>
              <a:rPr lang="de-DE" sz="3000" dirty="0" err="1"/>
              <a:t>Kuschan-Rischatajim</a:t>
            </a:r>
            <a:r>
              <a:rPr lang="de-DE" sz="3000" dirty="0"/>
              <a:t>, den König von Aram-</a:t>
            </a:r>
            <a:r>
              <a:rPr lang="de-DE" sz="3000" dirty="0" err="1"/>
              <a:t>Naharajim</a:t>
            </a:r>
            <a:r>
              <a:rPr lang="de-DE" sz="3000" dirty="0"/>
              <a:t>, in seine Hand, und seine Hand wurde stark über </a:t>
            </a:r>
            <a:r>
              <a:rPr lang="de-DE" sz="3000" dirty="0" err="1"/>
              <a:t>Kuschan-Rischatajim</a:t>
            </a:r>
            <a:r>
              <a:rPr lang="de-DE" sz="3000" dirty="0"/>
              <a:t>. 11 Und das Land hatte vierzig Jahre Ruhe. Und </a:t>
            </a:r>
            <a:r>
              <a:rPr lang="de-DE" sz="3000" dirty="0" err="1"/>
              <a:t>Otniël</a:t>
            </a:r>
            <a:r>
              <a:rPr lang="de-DE" sz="3000" dirty="0"/>
              <a:t>, der Sohn des </a:t>
            </a:r>
            <a:r>
              <a:rPr lang="de-DE" sz="3000" dirty="0" err="1"/>
              <a:t>Kenas</a:t>
            </a:r>
            <a:r>
              <a:rPr lang="de-DE" sz="3000" dirty="0"/>
              <a:t>, starb.</a:t>
            </a:r>
            <a:r>
              <a:rPr lang="de-CH" sz="3000" dirty="0"/>
              <a:t>“ Ri 3,10-11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 err="1"/>
              <a:t>Otniël</a:t>
            </a:r>
            <a:endParaRPr lang="de-CH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6883A4D-4464-10B3-91B6-73B8F6BCC7DD}"/>
              </a:ext>
            </a:extLst>
          </p:cNvPr>
          <p:cNvSpPr/>
          <p:nvPr/>
        </p:nvSpPr>
        <p:spPr>
          <a:xfrm>
            <a:off x="666226" y="4429686"/>
            <a:ext cx="10981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Legt nun ab alle Bosheit […],2 und seid wie neugeborene Kinder, begierig nach der vernünftigen, unverfälschten Milch</a:t>
            </a:r>
            <a:r>
              <a:rPr lang="de-CH" sz="3000" dirty="0"/>
              <a:t>“ 1Pt 2,1-2a</a:t>
            </a:r>
          </a:p>
        </p:txBody>
      </p:sp>
    </p:spTree>
    <p:extLst>
      <p:ext uri="{BB962C8B-B14F-4D97-AF65-F5344CB8AC3E}">
        <p14:creationId xmlns:p14="http://schemas.microsoft.com/office/powerpoint/2010/main" val="274487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614DC8E-09B0-449D-9132-4DF0DB4D299B}"/>
              </a:ext>
            </a:extLst>
          </p:cNvPr>
          <p:cNvSpPr/>
          <p:nvPr/>
        </p:nvSpPr>
        <p:spPr>
          <a:xfrm>
            <a:off x="666226" y="1481024"/>
            <a:ext cx="110825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die Söhne Israel taten weiter, was böse war in den Augen des HERRN. Da machte der HERR </a:t>
            </a:r>
            <a:r>
              <a:rPr lang="de-DE" sz="3000" dirty="0" err="1"/>
              <a:t>Eglon</a:t>
            </a:r>
            <a:r>
              <a:rPr lang="de-DE" sz="3000" dirty="0"/>
              <a:t>, den König von Moab, stark gegen Israel, weil sie taten, was böse war in den Augen des HERRN.</a:t>
            </a:r>
            <a:r>
              <a:rPr lang="de-CH" sz="3000" dirty="0"/>
              <a:t>“ Ri 3,12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/>
              <a:t>Ehud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B42BDBB-0F24-5038-80B1-E2602ABF5F96}"/>
              </a:ext>
            </a:extLst>
          </p:cNvPr>
          <p:cNvSpPr/>
          <p:nvPr/>
        </p:nvSpPr>
        <p:spPr>
          <a:xfrm>
            <a:off x="666226" y="3899649"/>
            <a:ext cx="106330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Da schrien die Söhne Israel zu dem HERRN um Hilfe, und der HERR ließ ihnen einen Retter erstehen: Ehud, den Sohn des Gera, einen </a:t>
            </a:r>
            <a:r>
              <a:rPr lang="de-DE" sz="3000" dirty="0" err="1"/>
              <a:t>Benjaminiter</a:t>
            </a:r>
            <a:r>
              <a:rPr lang="de-DE" sz="3000" dirty="0"/>
              <a:t>, einen Mann, der Linkshänder war.</a:t>
            </a:r>
            <a:r>
              <a:rPr lang="de-CH" sz="3000" dirty="0"/>
              <a:t>“ Ri 3,15a</a:t>
            </a:r>
          </a:p>
        </p:txBody>
      </p:sp>
    </p:spTree>
    <p:extLst>
      <p:ext uri="{BB962C8B-B14F-4D97-AF65-F5344CB8AC3E}">
        <p14:creationId xmlns:p14="http://schemas.microsoft.com/office/powerpoint/2010/main" val="365081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/>
              <a:t>Ehud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B42BDBB-0F24-5038-80B1-E2602ABF5F96}"/>
              </a:ext>
            </a:extLst>
          </p:cNvPr>
          <p:cNvSpPr/>
          <p:nvPr/>
        </p:nvSpPr>
        <p:spPr>
          <a:xfrm>
            <a:off x="666226" y="4292968"/>
            <a:ext cx="10633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Denn das Wort Gottes ist lebendig und wirksam und schärfer als jedes zweischneidige Schwert</a:t>
            </a:r>
            <a:r>
              <a:rPr lang="de-CH" sz="3000" dirty="0"/>
              <a:t>“ </a:t>
            </a:r>
            <a:r>
              <a:rPr lang="de-CH" sz="3000" dirty="0" err="1"/>
              <a:t>Hebr</a:t>
            </a:r>
            <a:r>
              <a:rPr lang="de-CH" sz="3000" dirty="0"/>
              <a:t> 4,12a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E6C3F3C-056B-FD98-6CAF-CA0FBB4B601B}"/>
              </a:ext>
            </a:extLst>
          </p:cNvPr>
          <p:cNvSpPr/>
          <p:nvPr/>
        </p:nvSpPr>
        <p:spPr>
          <a:xfrm>
            <a:off x="666226" y="1951672"/>
            <a:ext cx="106330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Ehud machte sich ein Schwert, das zwei Schneiden hatte, eine Elle seine Länge; das gürtete er unter seinem Gewand an seine rechte Hüfte.</a:t>
            </a:r>
            <a:r>
              <a:rPr lang="de-CH" sz="3000" dirty="0"/>
              <a:t>“ Ri 3,16</a:t>
            </a:r>
          </a:p>
        </p:txBody>
      </p:sp>
    </p:spTree>
    <p:extLst>
      <p:ext uri="{BB962C8B-B14F-4D97-AF65-F5344CB8AC3E}">
        <p14:creationId xmlns:p14="http://schemas.microsoft.com/office/powerpoint/2010/main" val="361486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/>
              <a:t>Ehud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B42BDBB-0F24-5038-80B1-E2602ABF5F96}"/>
              </a:ext>
            </a:extLst>
          </p:cNvPr>
          <p:cNvSpPr/>
          <p:nvPr/>
        </p:nvSpPr>
        <p:spPr>
          <a:xfrm>
            <a:off x="666226" y="4846236"/>
            <a:ext cx="10633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Also ist der Glaube aus der Verkündigung, die Verkündigung aber durch das Wort Christi.</a:t>
            </a:r>
            <a:r>
              <a:rPr lang="de-CH" sz="3000" dirty="0"/>
              <a:t>“ Röm 10,17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E6C3F3C-056B-FD98-6CAF-CA0FBB4B601B}"/>
              </a:ext>
            </a:extLst>
          </p:cNvPr>
          <p:cNvSpPr/>
          <p:nvPr/>
        </p:nvSpPr>
        <p:spPr>
          <a:xfrm>
            <a:off x="666226" y="3339093"/>
            <a:ext cx="106330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Da streckte Ehud seine linke Hand aus und nahm das Schwert von seiner rechten Hüfte und stieß es ihm in den Bauch.</a:t>
            </a:r>
            <a:r>
              <a:rPr lang="de-CH" sz="3000" dirty="0"/>
              <a:t>“ Ri 3,21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CA3EFCB6-6072-C0F4-799D-FD5D04C6DC5A}"/>
              </a:ext>
            </a:extLst>
          </p:cNvPr>
          <p:cNvSpPr/>
          <p:nvPr/>
        </p:nvSpPr>
        <p:spPr>
          <a:xfrm>
            <a:off x="666226" y="1370285"/>
            <a:ext cx="110280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Ehud kam zu ihm herein, als er gerade in dem kühlen Obergemach saß, das für ihn allein bestimmt war. Und Ehud sagte: Ein Wort Gottes habe ich an dich! Und er stand auf vom Sitz.</a:t>
            </a:r>
            <a:r>
              <a:rPr lang="de-CH" sz="3000" dirty="0"/>
              <a:t>“ Ri 3,20</a:t>
            </a:r>
          </a:p>
        </p:txBody>
      </p:sp>
    </p:spTree>
    <p:extLst>
      <p:ext uri="{BB962C8B-B14F-4D97-AF65-F5344CB8AC3E}">
        <p14:creationId xmlns:p14="http://schemas.microsoft.com/office/powerpoint/2010/main" val="349436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CDB98135-0894-A66E-9E45-7B28BDB6882A}"/>
              </a:ext>
            </a:extLst>
          </p:cNvPr>
          <p:cNvSpPr/>
          <p:nvPr/>
        </p:nvSpPr>
        <p:spPr>
          <a:xfrm>
            <a:off x="840892" y="1188732"/>
            <a:ext cx="8521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So sollen umkommen alle deine Feinde, HERR! Aber die, die ihn lieben, sollen sein, wie die Sonne aufgeht in ihrer Kraft!</a:t>
            </a:r>
            <a:r>
              <a:rPr lang="de-CH" sz="3000" dirty="0"/>
              <a:t>“ Ri 5,31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A51230-C95B-697B-B52E-73D2FE99FE49}"/>
              </a:ext>
            </a:extLst>
          </p:cNvPr>
          <p:cNvSpPr/>
          <p:nvPr/>
        </p:nvSpPr>
        <p:spPr>
          <a:xfrm>
            <a:off x="840892" y="3453277"/>
            <a:ext cx="8521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sein Angesicht war, wie die Sonne leuchtet in ihrer Kraft.</a:t>
            </a:r>
            <a:r>
              <a:rPr lang="de-CH" sz="3000" dirty="0"/>
              <a:t>“ Offb 1,16b</a:t>
            </a:r>
          </a:p>
        </p:txBody>
      </p:sp>
    </p:spTree>
    <p:extLst>
      <p:ext uri="{BB962C8B-B14F-4D97-AF65-F5344CB8AC3E}">
        <p14:creationId xmlns:p14="http://schemas.microsoft.com/office/powerpoint/2010/main" val="268278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907BC7B-6C67-FACA-01EE-2BDAE94E7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86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226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400" b="1" dirty="0"/>
              <a:t>Richter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30175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21 | Verse: 618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2B79C16-B998-F1A9-E9D7-314E7AAE98FF}"/>
              </a:ext>
            </a:extLst>
          </p:cNvPr>
          <p:cNvSpPr txBox="1"/>
          <p:nvPr/>
        </p:nvSpPr>
        <p:spPr>
          <a:xfrm>
            <a:off x="553480" y="2977384"/>
            <a:ext cx="67491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sz="3400" dirty="0"/>
              <a:t>				Bibel			</a:t>
            </a:r>
          </a:p>
          <a:p>
            <a:pPr lvl="0"/>
            <a:r>
              <a:rPr lang="de-CH" sz="3400" dirty="0"/>
              <a:t>Engel des Herrn:	 59x			   </a:t>
            </a:r>
          </a:p>
          <a:p>
            <a:pPr lvl="0"/>
            <a:r>
              <a:rPr lang="de-CH" sz="3400" dirty="0"/>
              <a:t>Engel Gottes:		  9x			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6B7E31E-1211-6B16-6925-7F9732BD339B}"/>
              </a:ext>
            </a:extLst>
          </p:cNvPr>
          <p:cNvSpPr txBox="1"/>
          <p:nvPr/>
        </p:nvSpPr>
        <p:spPr>
          <a:xfrm>
            <a:off x="5704319" y="2979552"/>
            <a:ext cx="52055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CH" sz="3400" dirty="0"/>
              <a:t>	Richter		Anteil</a:t>
            </a:r>
          </a:p>
          <a:p>
            <a:pPr lvl="0"/>
            <a:r>
              <a:rPr lang="de-CH" sz="3400" dirty="0"/>
              <a:t>	  19x		           32%</a:t>
            </a:r>
          </a:p>
          <a:p>
            <a:pPr lvl="0"/>
            <a:r>
              <a:rPr lang="de-CH" sz="3400" dirty="0"/>
              <a:t>	   3x			  33%</a:t>
            </a:r>
          </a:p>
        </p:txBody>
      </p:sp>
    </p:spTree>
    <p:extLst>
      <p:ext uri="{BB962C8B-B14F-4D97-AF65-F5344CB8AC3E}">
        <p14:creationId xmlns:p14="http://schemas.microsoft.com/office/powerpoint/2010/main" val="387690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/>
              <a:t>Einleitung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571759E2-583F-9393-3E35-38A3285ED0BA}"/>
              </a:ext>
            </a:extLst>
          </p:cNvPr>
          <p:cNvSpPr txBox="1">
            <a:spLocks/>
          </p:cNvSpPr>
          <p:nvPr/>
        </p:nvSpPr>
        <p:spPr>
          <a:xfrm>
            <a:off x="532002" y="1374545"/>
            <a:ext cx="46985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de-DE"/>
            </a:defPPr>
            <a:lvl1pPr mar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de-DE" sz="3000" u="sng" dirty="0"/>
              <a:t>Der zunehmende Abfall</a:t>
            </a:r>
            <a:endParaRPr lang="de-CH" sz="3000" dirty="0"/>
          </a:p>
        </p:txBody>
      </p:sp>
      <p:pic>
        <p:nvPicPr>
          <p:cNvPr id="3" name="Grafik 2" descr="Ãhnliches Foto">
            <a:extLst>
              <a:ext uri="{FF2B5EF4-FFF2-40B4-BE49-F238E27FC236}">
                <a16:creationId xmlns:a16="http://schemas.microsoft.com/office/drawing/2014/main" id="{A7353C1A-9A36-ED1C-6BEB-D157A7B7C16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749" y="1796408"/>
            <a:ext cx="3519182" cy="44084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5401C1E7-E558-DAA1-3CD1-0B11C1AD5F5D}"/>
              </a:ext>
            </a:extLst>
          </p:cNvPr>
          <p:cNvSpPr/>
          <p:nvPr/>
        </p:nvSpPr>
        <p:spPr>
          <a:xfrm>
            <a:off x="1266039" y="3345678"/>
            <a:ext cx="50298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Jeder tat, was recht war in seinen Augen.</a:t>
            </a:r>
            <a:r>
              <a:rPr lang="de-CH" sz="3000" dirty="0"/>
              <a:t>“ Ri 21,25b</a:t>
            </a:r>
          </a:p>
        </p:txBody>
      </p:sp>
    </p:spTree>
    <p:extLst>
      <p:ext uri="{BB962C8B-B14F-4D97-AF65-F5344CB8AC3E}">
        <p14:creationId xmlns:p14="http://schemas.microsoft.com/office/powerpoint/2010/main" val="34536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/>
              <a:t>Einleitung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5AB3095-3EB5-FCE7-027E-F26C2B7449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06220"/>
            <a:ext cx="12192000" cy="404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07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614DC8E-09B0-449D-9132-4DF0DB4D299B}"/>
              </a:ext>
            </a:extLst>
          </p:cNvPr>
          <p:cNvSpPr/>
          <p:nvPr/>
        </p:nvSpPr>
        <p:spPr>
          <a:xfrm>
            <a:off x="532002" y="2857869"/>
            <a:ext cx="109747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Aber ich habe gegen dich, dass du deine erste Liebe verlassen hast.</a:t>
            </a:r>
            <a:r>
              <a:rPr lang="de-CH" sz="3000" dirty="0"/>
              <a:t>“ Offb 2,4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/>
              <a:t>Einleitung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571759E2-583F-9393-3E35-38A3285ED0BA}"/>
              </a:ext>
            </a:extLst>
          </p:cNvPr>
          <p:cNvSpPr txBox="1">
            <a:spLocks/>
          </p:cNvSpPr>
          <p:nvPr/>
        </p:nvSpPr>
        <p:spPr>
          <a:xfrm>
            <a:off x="532002" y="1374545"/>
            <a:ext cx="46985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de-DE"/>
            </a:defPPr>
            <a:lvl1pPr mar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de-DE" sz="3000" u="sng" dirty="0"/>
              <a:t>Der zunehmende Abfall</a:t>
            </a:r>
            <a:endParaRPr lang="de-CH" sz="3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62E7AE2-84EC-2893-234C-78CB6F40F92C}"/>
              </a:ext>
            </a:extLst>
          </p:cNvPr>
          <p:cNvSpPr/>
          <p:nvPr/>
        </p:nvSpPr>
        <p:spPr>
          <a:xfrm>
            <a:off x="532002" y="4412635"/>
            <a:ext cx="97499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Siehe, ich stehe an der Tür und klopfe an;</a:t>
            </a:r>
            <a:r>
              <a:rPr lang="de-CH" sz="3000" dirty="0"/>
              <a:t>“ Offb 3,20a</a:t>
            </a:r>
          </a:p>
        </p:txBody>
      </p:sp>
    </p:spTree>
    <p:extLst>
      <p:ext uri="{BB962C8B-B14F-4D97-AF65-F5344CB8AC3E}">
        <p14:creationId xmlns:p14="http://schemas.microsoft.com/office/powerpoint/2010/main" val="324220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614DC8E-09B0-449D-9132-4DF0DB4D299B}"/>
              </a:ext>
            </a:extLst>
          </p:cNvPr>
          <p:cNvSpPr/>
          <p:nvPr/>
        </p:nvSpPr>
        <p:spPr>
          <a:xfrm>
            <a:off x="591074" y="1651419"/>
            <a:ext cx="812928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 err="1"/>
              <a:t>Otniël</a:t>
            </a:r>
            <a:r>
              <a:rPr lang="de-CH" sz="3000" dirty="0"/>
              <a:t>: 	Der Sohn vom jüngeren Bruder Kalebs</a:t>
            </a:r>
          </a:p>
          <a:p>
            <a:r>
              <a:rPr lang="de-CH" sz="3000" dirty="0"/>
              <a:t>Ehud:		Der Linkshänder</a:t>
            </a:r>
          </a:p>
          <a:p>
            <a:r>
              <a:rPr lang="de-CH" sz="3000" dirty="0" err="1"/>
              <a:t>Schamgar</a:t>
            </a:r>
            <a:r>
              <a:rPr lang="de-CH" sz="3000" dirty="0"/>
              <a:t>:	Der mit dem Rinderstachel</a:t>
            </a:r>
          </a:p>
          <a:p>
            <a:r>
              <a:rPr lang="de-CH" sz="3000" dirty="0"/>
              <a:t>Debora:	Eine Frau</a:t>
            </a:r>
          </a:p>
          <a:p>
            <a:r>
              <a:rPr lang="de-CH" sz="3000" dirty="0"/>
              <a:t>Barak:	Der Führungsscheue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/>
              <a:t>Einleitung</a:t>
            </a:r>
          </a:p>
        </p:txBody>
      </p:sp>
      <p:sp>
        <p:nvSpPr>
          <p:cNvPr id="2" name="Inhaltsplatzhalter 3">
            <a:extLst>
              <a:ext uri="{FF2B5EF4-FFF2-40B4-BE49-F238E27FC236}">
                <a16:creationId xmlns:a16="http://schemas.microsoft.com/office/drawing/2014/main" id="{571759E2-583F-9393-3E35-38A3285ED0BA}"/>
              </a:ext>
            </a:extLst>
          </p:cNvPr>
          <p:cNvSpPr txBox="1">
            <a:spLocks/>
          </p:cNvSpPr>
          <p:nvPr/>
        </p:nvSpPr>
        <p:spPr>
          <a:xfrm>
            <a:off x="591074" y="1081582"/>
            <a:ext cx="4698534" cy="5078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de-DE"/>
            </a:defPPr>
            <a:lvl1pPr mar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de-DE" sz="3000" u="sng" dirty="0"/>
              <a:t>Die Richter</a:t>
            </a:r>
            <a:endParaRPr lang="de-CH" sz="3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0FAB132-4461-1AB1-D540-77D449E05E56}"/>
              </a:ext>
            </a:extLst>
          </p:cNvPr>
          <p:cNvSpPr/>
          <p:nvPr/>
        </p:nvSpPr>
        <p:spPr>
          <a:xfrm>
            <a:off x="591074" y="4198883"/>
            <a:ext cx="1059983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Denn seht, eure Berufung, Brüder, dass es nicht viele Weise nach dem Fleisch, nicht viele Mächtige, nicht viele Edle sind; 27 sondern das Törichte der Welt hat Gott auserwählt, damit er die Weisen zuschanden macht; und das Schwache der Welt hat Gott auserwählt, damit er das Starke zuschanden macht.</a:t>
            </a:r>
            <a:r>
              <a:rPr lang="de-CH" sz="3000" dirty="0"/>
              <a:t>“ 1Kor 1,26-27</a:t>
            </a:r>
          </a:p>
        </p:txBody>
      </p:sp>
    </p:spTree>
    <p:extLst>
      <p:ext uri="{BB962C8B-B14F-4D97-AF65-F5344CB8AC3E}">
        <p14:creationId xmlns:p14="http://schemas.microsoft.com/office/powerpoint/2010/main" val="315054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0275CCC7-0998-0CC8-EE48-62A84C38D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95" y="289420"/>
            <a:ext cx="10967810" cy="627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17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614DC8E-09B0-449D-9132-4DF0DB4D299B}"/>
              </a:ext>
            </a:extLst>
          </p:cNvPr>
          <p:cNvSpPr/>
          <p:nvPr/>
        </p:nvSpPr>
        <p:spPr>
          <a:xfrm>
            <a:off x="666226" y="1177554"/>
            <a:ext cx="93879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die Söhne Israel taten, was böse war in den Augen des HERRN, und vergaßen den HERRN, ihren Gott, und sie dienten den </a:t>
            </a:r>
            <a:r>
              <a:rPr lang="de-DE" sz="3000" dirty="0" err="1"/>
              <a:t>Baalim</a:t>
            </a:r>
            <a:r>
              <a:rPr lang="de-DE" sz="3000" dirty="0"/>
              <a:t> und den </a:t>
            </a:r>
            <a:r>
              <a:rPr lang="de-DE" sz="3000" dirty="0" err="1"/>
              <a:t>Ascheren</a:t>
            </a:r>
            <a:r>
              <a:rPr lang="de-DE" sz="3000" dirty="0"/>
              <a:t>.</a:t>
            </a:r>
            <a:r>
              <a:rPr lang="de-CH" sz="3000" dirty="0"/>
              <a:t>“ Ri 3,7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 err="1"/>
              <a:t>Otniël</a:t>
            </a:r>
            <a:endParaRPr lang="de-CH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464979F-A31B-A5C5-B347-FB957271285B}"/>
              </a:ext>
            </a:extLst>
          </p:cNvPr>
          <p:cNvSpPr/>
          <p:nvPr/>
        </p:nvSpPr>
        <p:spPr>
          <a:xfrm>
            <a:off x="666226" y="2831614"/>
            <a:ext cx="95166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Da entbrannte der Zorn des HERRN gegen Israel, und er verkaufte sie in die Hand </a:t>
            </a:r>
            <a:r>
              <a:rPr lang="de-DE" sz="3000" dirty="0" err="1"/>
              <a:t>Kuschan-Rischatajims</a:t>
            </a:r>
            <a:r>
              <a:rPr lang="de-DE" sz="3000" dirty="0"/>
              <a:t>, des Königs von Aram-</a:t>
            </a:r>
            <a:r>
              <a:rPr lang="de-DE" sz="3000" dirty="0" err="1"/>
              <a:t>Naharajim</a:t>
            </a:r>
            <a:r>
              <a:rPr lang="de-DE" sz="3000" dirty="0"/>
              <a:t>; und die Söhne Israel dienten dem </a:t>
            </a:r>
            <a:r>
              <a:rPr lang="de-DE" sz="3000" dirty="0" err="1"/>
              <a:t>Kuschan-Rischatajim</a:t>
            </a:r>
            <a:r>
              <a:rPr lang="de-DE" sz="3000" dirty="0"/>
              <a:t> acht Jahre.</a:t>
            </a:r>
            <a:r>
              <a:rPr lang="de-CH" sz="3000" dirty="0"/>
              <a:t>“ Ri 3,8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0931BA1-7487-AC31-3290-56711FE55874}"/>
              </a:ext>
            </a:extLst>
          </p:cNvPr>
          <p:cNvSpPr/>
          <p:nvPr/>
        </p:nvSpPr>
        <p:spPr>
          <a:xfrm>
            <a:off x="666226" y="4992407"/>
            <a:ext cx="98703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Dies aber ist das Gericht, dass das Licht in die Welt gekommen ist, und die Menschen haben die Finsternis mehr geliebt als das Licht, denn ihre Werke waren böse.</a:t>
            </a:r>
            <a:r>
              <a:rPr lang="de-CH" sz="3000" dirty="0"/>
              <a:t>“ </a:t>
            </a:r>
            <a:r>
              <a:rPr lang="de-CH" sz="3000" dirty="0" err="1"/>
              <a:t>Joh</a:t>
            </a:r>
            <a:r>
              <a:rPr lang="de-CH" sz="3000" dirty="0"/>
              <a:t> 3,19</a:t>
            </a:r>
          </a:p>
        </p:txBody>
      </p:sp>
    </p:spTree>
    <p:extLst>
      <p:ext uri="{BB962C8B-B14F-4D97-AF65-F5344CB8AC3E}">
        <p14:creationId xmlns:p14="http://schemas.microsoft.com/office/powerpoint/2010/main" val="293505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614DC8E-09B0-449D-9132-4DF0DB4D299B}"/>
              </a:ext>
            </a:extLst>
          </p:cNvPr>
          <p:cNvSpPr/>
          <p:nvPr/>
        </p:nvSpPr>
        <p:spPr>
          <a:xfrm>
            <a:off x="666226" y="1290806"/>
            <a:ext cx="10981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die Söhne Israel schrien zu dem HERRN um Hilfe. Da ließ der HERR den Söhnen Israel einen Retter erstehen, der rettete sie: </a:t>
            </a:r>
            <a:r>
              <a:rPr lang="de-DE" sz="3000" dirty="0" err="1"/>
              <a:t>Otniël</a:t>
            </a:r>
            <a:r>
              <a:rPr lang="de-DE" sz="3000" dirty="0"/>
              <a:t>, den Sohn des </a:t>
            </a:r>
            <a:r>
              <a:rPr lang="de-DE" sz="3000" dirty="0" err="1"/>
              <a:t>Kenas</a:t>
            </a:r>
            <a:r>
              <a:rPr lang="de-DE" sz="3000" dirty="0"/>
              <a:t>, den Bruder Kalebs, der jünger war als er.</a:t>
            </a:r>
            <a:r>
              <a:rPr lang="de-CH" sz="3000" dirty="0"/>
              <a:t>“ Ri 3,9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D5C4BE2-537C-43AA-B34F-A19E753E2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/>
          <a:lstStyle/>
          <a:p>
            <a:pPr algn="ctr"/>
            <a:r>
              <a:rPr lang="de-CH" b="1" dirty="0" err="1"/>
              <a:t>Otniël</a:t>
            </a:r>
            <a:endParaRPr lang="de-CH" b="1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464979F-A31B-A5C5-B347-FB957271285B}"/>
              </a:ext>
            </a:extLst>
          </p:cNvPr>
          <p:cNvSpPr/>
          <p:nvPr/>
        </p:nvSpPr>
        <p:spPr>
          <a:xfrm>
            <a:off x="666226" y="3208853"/>
            <a:ext cx="95166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Und Kaleb sagte: Wer </a:t>
            </a:r>
            <a:r>
              <a:rPr lang="de-DE" sz="3000" dirty="0" err="1"/>
              <a:t>Kirjat</a:t>
            </a:r>
            <a:r>
              <a:rPr lang="de-DE" sz="3000" dirty="0"/>
              <a:t>-Sefer schlägt und es einnimmt, dem gebe ich meine Tochter </a:t>
            </a:r>
            <a:r>
              <a:rPr lang="de-DE" sz="3000" dirty="0" err="1"/>
              <a:t>Achsa</a:t>
            </a:r>
            <a:r>
              <a:rPr lang="de-DE" sz="3000" dirty="0"/>
              <a:t> zur Frau.</a:t>
            </a:r>
            <a:r>
              <a:rPr lang="de-CH" sz="3000" dirty="0"/>
              <a:t>“ Ri 1,12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0931BA1-7487-AC31-3290-56711FE55874}"/>
              </a:ext>
            </a:extLst>
          </p:cNvPr>
          <p:cNvSpPr/>
          <p:nvPr/>
        </p:nvSpPr>
        <p:spPr>
          <a:xfrm>
            <a:off x="666226" y="4665236"/>
            <a:ext cx="98703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3000" dirty="0"/>
              <a:t>„</a:t>
            </a:r>
            <a:r>
              <a:rPr lang="de-DE" sz="3000" dirty="0"/>
              <a:t>Da nahm es </a:t>
            </a:r>
            <a:r>
              <a:rPr lang="de-DE" sz="3000" dirty="0" err="1"/>
              <a:t>Otniël</a:t>
            </a:r>
            <a:r>
              <a:rPr lang="de-DE" sz="3000" dirty="0"/>
              <a:t> ein, der Sohn des </a:t>
            </a:r>
            <a:r>
              <a:rPr lang="de-DE" sz="3000" dirty="0" err="1"/>
              <a:t>Kenas</a:t>
            </a:r>
            <a:r>
              <a:rPr lang="de-DE" sz="3000" dirty="0"/>
              <a:t>, der Bruder Kalebs – jünger als er –; und er gab ihm seine Tochter </a:t>
            </a:r>
            <a:r>
              <a:rPr lang="de-DE" sz="3000" dirty="0" err="1"/>
              <a:t>Achsa</a:t>
            </a:r>
            <a:r>
              <a:rPr lang="de-DE" sz="3000" dirty="0"/>
              <a:t> zur Frau.</a:t>
            </a:r>
            <a:r>
              <a:rPr lang="de-CH" sz="3000" dirty="0"/>
              <a:t>“ Ri 1,13</a:t>
            </a:r>
          </a:p>
        </p:txBody>
      </p:sp>
    </p:spTree>
    <p:extLst>
      <p:ext uri="{BB962C8B-B14F-4D97-AF65-F5344CB8AC3E}">
        <p14:creationId xmlns:p14="http://schemas.microsoft.com/office/powerpoint/2010/main" val="94194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Office PowerPoint</Application>
  <PresentationFormat>Breitbild</PresentationFormat>
  <Paragraphs>71</Paragraphs>
  <Slides>17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Einleitung</vt:lpstr>
      <vt:lpstr>Einleitung</vt:lpstr>
      <vt:lpstr>Einleitung</vt:lpstr>
      <vt:lpstr>Einleitung</vt:lpstr>
      <vt:lpstr>PowerPoint-Präsentation</vt:lpstr>
      <vt:lpstr>Otniël</vt:lpstr>
      <vt:lpstr>Otniël</vt:lpstr>
      <vt:lpstr>Otniël</vt:lpstr>
      <vt:lpstr>Otniël</vt:lpstr>
      <vt:lpstr>Otniël</vt:lpstr>
      <vt:lpstr>Ehud</vt:lpstr>
      <vt:lpstr>Ehud</vt:lpstr>
      <vt:lpstr>Ehud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Richter Teil 2</dc:title>
  <dc:creator>Mike</dc:creator>
  <cp:keywords>Richter</cp:keywords>
  <cp:lastModifiedBy>Briggeler Michael</cp:lastModifiedBy>
  <cp:revision>1081</cp:revision>
  <cp:lastPrinted>2019-08-13T14:18:40Z</cp:lastPrinted>
  <dcterms:created xsi:type="dcterms:W3CDTF">2018-08-12T05:46:28Z</dcterms:created>
  <dcterms:modified xsi:type="dcterms:W3CDTF">2023-10-02T04:03:45Z</dcterms:modified>
</cp:coreProperties>
</file>