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0" r:id="rId3"/>
    <p:sldId id="391" r:id="rId4"/>
    <p:sldId id="392" r:id="rId5"/>
    <p:sldId id="362" r:id="rId6"/>
    <p:sldId id="363" r:id="rId7"/>
    <p:sldId id="365" r:id="rId8"/>
    <p:sldId id="366" r:id="rId9"/>
    <p:sldId id="364" r:id="rId10"/>
    <p:sldId id="370" r:id="rId11"/>
    <p:sldId id="372" r:id="rId12"/>
    <p:sldId id="374" r:id="rId13"/>
    <p:sldId id="381" r:id="rId14"/>
    <p:sldId id="39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91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17.12.2023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17.12.2023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1260AB-3198-6B6C-E4C0-03969D5B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705399B-979B-4F87-8F29-D0A959A22365}"/>
              </a:ext>
            </a:extLst>
          </p:cNvPr>
          <p:cNvSpPr/>
          <p:nvPr/>
        </p:nvSpPr>
        <p:spPr>
          <a:xfrm>
            <a:off x="7777330" y="5455627"/>
            <a:ext cx="714572" cy="43521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40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705399B-979B-4F87-8F29-D0A959A22365}"/>
              </a:ext>
            </a:extLst>
          </p:cNvPr>
          <p:cNvSpPr/>
          <p:nvPr/>
        </p:nvSpPr>
        <p:spPr>
          <a:xfrm>
            <a:off x="6568388" y="5842488"/>
            <a:ext cx="714572" cy="43521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1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894E190-7594-46C0-BB57-D225177063B9}"/>
              </a:ext>
            </a:extLst>
          </p:cNvPr>
          <p:cNvSpPr/>
          <p:nvPr/>
        </p:nvSpPr>
        <p:spPr>
          <a:xfrm>
            <a:off x="6673250" y="5423038"/>
            <a:ext cx="714572" cy="43521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3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3000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30 + 31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894E190-7594-46C0-BB57-D225177063B9}"/>
              </a:ext>
            </a:extLst>
          </p:cNvPr>
          <p:cNvSpPr/>
          <p:nvPr/>
        </p:nvSpPr>
        <p:spPr>
          <a:xfrm>
            <a:off x="3962667" y="6110654"/>
            <a:ext cx="1448997" cy="72536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AEDA243-B660-3E6B-44C0-362047BB3DE7}"/>
              </a:ext>
            </a:extLst>
          </p:cNvPr>
          <p:cNvSpPr/>
          <p:nvPr/>
        </p:nvSpPr>
        <p:spPr>
          <a:xfrm>
            <a:off x="7435629" y="546808"/>
            <a:ext cx="1884217" cy="100942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4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1260AB-3198-6B6C-E4C0-03969D5B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E513AF-B06E-5068-FFA9-EA6A082E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93763"/>
            <a:ext cx="11299970" cy="517611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05B43F-5224-EA79-3ACA-27C767B8DAC4}"/>
              </a:ext>
            </a:extLst>
          </p:cNvPr>
          <p:cNvSpPr/>
          <p:nvPr/>
        </p:nvSpPr>
        <p:spPr>
          <a:xfrm>
            <a:off x="0" y="1883328"/>
            <a:ext cx="12084341" cy="391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87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E513AF-B06E-5068-FFA9-EA6A082E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93763"/>
            <a:ext cx="11299970" cy="517611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05B43F-5224-EA79-3ACA-27C767B8DAC4}"/>
              </a:ext>
            </a:extLst>
          </p:cNvPr>
          <p:cNvSpPr/>
          <p:nvPr/>
        </p:nvSpPr>
        <p:spPr>
          <a:xfrm>
            <a:off x="0" y="3653406"/>
            <a:ext cx="12084341" cy="21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25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E513AF-B06E-5068-FFA9-EA6A082E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93763"/>
            <a:ext cx="11299970" cy="51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8912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21 – Nun beginnt eine 7-jährige Flucht</a:t>
            </a:r>
          </a:p>
        </p:txBody>
      </p:sp>
    </p:spTree>
    <p:extLst>
      <p:ext uri="{BB962C8B-B14F-4D97-AF65-F5344CB8AC3E}">
        <p14:creationId xmlns:p14="http://schemas.microsoft.com/office/powerpoint/2010/main" val="28329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053532EF-445B-42FC-AB46-A41F52965703}"/>
              </a:ext>
            </a:extLst>
          </p:cNvPr>
          <p:cNvSpPr/>
          <p:nvPr/>
        </p:nvSpPr>
        <p:spPr>
          <a:xfrm>
            <a:off x="7205296" y="3723544"/>
            <a:ext cx="611066" cy="2417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3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E9E1091-CF4F-4217-9E73-3A4C92F0D904}"/>
              </a:ext>
            </a:extLst>
          </p:cNvPr>
          <p:cNvSpPr/>
          <p:nvPr/>
        </p:nvSpPr>
        <p:spPr>
          <a:xfrm>
            <a:off x="7089531" y="4007829"/>
            <a:ext cx="611066" cy="2417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523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E9E1091-CF4F-4217-9E73-3A4C92F0D904}"/>
              </a:ext>
            </a:extLst>
          </p:cNvPr>
          <p:cNvSpPr/>
          <p:nvPr/>
        </p:nvSpPr>
        <p:spPr>
          <a:xfrm>
            <a:off x="5361842" y="4381502"/>
            <a:ext cx="611066" cy="2417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311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0" y="0"/>
            <a:ext cx="6858000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C23974A-7A1E-4B72-B18D-A9EAC53B734F}"/>
              </a:ext>
            </a:extLst>
          </p:cNvPr>
          <p:cNvSpPr/>
          <p:nvPr/>
        </p:nvSpPr>
        <p:spPr>
          <a:xfrm>
            <a:off x="6197109" y="4662855"/>
            <a:ext cx="611066" cy="2417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E14D4F-5926-0255-E73F-9FE5171CE9E4}"/>
              </a:ext>
            </a:extLst>
          </p:cNvPr>
          <p:cNvSpPr txBox="1"/>
          <p:nvPr/>
        </p:nvSpPr>
        <p:spPr>
          <a:xfrm>
            <a:off x="2978093" y="3986868"/>
            <a:ext cx="25460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Psalm 57 + 142</a:t>
            </a:r>
            <a:r>
              <a:rPr lang="de-CH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Breitbild</PresentationFormat>
  <Paragraphs>10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1-Samuel Teil 3</dc:title>
  <dc:creator>Reinhard</dc:creator>
  <cp:lastModifiedBy>Reinhard Briggeler</cp:lastModifiedBy>
  <cp:revision>144</cp:revision>
  <dcterms:created xsi:type="dcterms:W3CDTF">2018-05-19T05:14:58Z</dcterms:created>
  <dcterms:modified xsi:type="dcterms:W3CDTF">2023-12-17T06:39:38Z</dcterms:modified>
</cp:coreProperties>
</file>