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1" r:id="rId3"/>
    <p:sldId id="406" r:id="rId4"/>
    <p:sldId id="382" r:id="rId5"/>
    <p:sldId id="390" r:id="rId6"/>
    <p:sldId id="408" r:id="rId7"/>
    <p:sldId id="407" r:id="rId8"/>
    <p:sldId id="395" r:id="rId9"/>
    <p:sldId id="410" r:id="rId10"/>
    <p:sldId id="411" r:id="rId11"/>
    <p:sldId id="412" r:id="rId12"/>
    <p:sldId id="414" r:id="rId13"/>
    <p:sldId id="413" r:id="rId14"/>
    <p:sldId id="415" r:id="rId15"/>
    <p:sldId id="416" r:id="rId16"/>
    <p:sldId id="417" r:id="rId17"/>
    <p:sldId id="409" r:id="rId18"/>
    <p:sldId id="418" r:id="rId19"/>
    <p:sldId id="419" r:id="rId20"/>
    <p:sldId id="42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91" y="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28.01.2024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28.01.2024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07B9077-6AFD-141B-2DE2-8AB99A4B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FA67607-3E1E-E732-F870-9401415232FE}"/>
              </a:ext>
            </a:extLst>
          </p:cNvPr>
          <p:cNvSpPr/>
          <p:nvPr/>
        </p:nvSpPr>
        <p:spPr>
          <a:xfrm>
            <a:off x="155196" y="2819775"/>
            <a:ext cx="11754691" cy="3153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343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FA67607-3E1E-E732-F870-9401415232FE}"/>
              </a:ext>
            </a:extLst>
          </p:cNvPr>
          <p:cNvSpPr/>
          <p:nvPr/>
        </p:nvSpPr>
        <p:spPr>
          <a:xfrm>
            <a:off x="155196" y="3428999"/>
            <a:ext cx="11754691" cy="2543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477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1587" y="760764"/>
            <a:ext cx="106488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es geschah bei der Rückkehr des Jahres, zur Zeit, wenn die </a:t>
            </a:r>
          </a:p>
          <a:p>
            <a:r>
              <a:rPr lang="de-DE" sz="3000" dirty="0"/>
              <a:t>Könige ausziehen, da sandte David Joab und seine Knechte mit </a:t>
            </a:r>
          </a:p>
          <a:p>
            <a:r>
              <a:rPr lang="de-DE" sz="3000" dirty="0"/>
              <a:t>ihm und ganz Israel; und sie richteten die Kinder Ammon zugrunde </a:t>
            </a:r>
          </a:p>
          <a:p>
            <a:r>
              <a:rPr lang="de-DE" sz="3000" dirty="0"/>
              <a:t>und belagerten Rabba. David aber blieb in Jerusalem. 2 Und es </a:t>
            </a:r>
          </a:p>
          <a:p>
            <a:r>
              <a:rPr lang="de-DE" sz="3000" dirty="0"/>
              <a:t>geschah zur Abendzeit, als David von seinem Lager aufstand und </a:t>
            </a:r>
          </a:p>
          <a:p>
            <a:r>
              <a:rPr lang="de-DE" sz="3000" dirty="0"/>
              <a:t>auf dem Dach des Königshauses umherging, dass er vom Dach </a:t>
            </a:r>
          </a:p>
          <a:p>
            <a:r>
              <a:rPr lang="de-DE" sz="3000" dirty="0"/>
              <a:t>herab eine Frau sich baden sah; und die Frau war sehr schön </a:t>
            </a:r>
          </a:p>
          <a:p>
            <a:r>
              <a:rPr lang="de-DE" sz="3000" dirty="0"/>
              <a:t>von Aussehen." (11,1-2)</a:t>
            </a:r>
          </a:p>
        </p:txBody>
      </p:sp>
    </p:spTree>
    <p:extLst>
      <p:ext uri="{BB962C8B-B14F-4D97-AF65-F5344CB8AC3E}">
        <p14:creationId xmlns:p14="http://schemas.microsoft.com/office/powerpoint/2010/main" val="30273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FA67607-3E1E-E732-F870-9401415232FE}"/>
              </a:ext>
            </a:extLst>
          </p:cNvPr>
          <p:cNvSpPr/>
          <p:nvPr/>
        </p:nvSpPr>
        <p:spPr>
          <a:xfrm>
            <a:off x="155196" y="4067503"/>
            <a:ext cx="11754691" cy="1905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160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FA67607-3E1E-E732-F870-9401415232FE}"/>
              </a:ext>
            </a:extLst>
          </p:cNvPr>
          <p:cNvSpPr/>
          <p:nvPr/>
        </p:nvSpPr>
        <p:spPr>
          <a:xfrm>
            <a:off x="155196" y="4693622"/>
            <a:ext cx="11754691" cy="12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340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FA67607-3E1E-E732-F870-9401415232FE}"/>
              </a:ext>
            </a:extLst>
          </p:cNvPr>
          <p:cNvSpPr/>
          <p:nvPr/>
        </p:nvSpPr>
        <p:spPr>
          <a:xfrm>
            <a:off x="155196" y="5310726"/>
            <a:ext cx="11754691" cy="662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821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07B9077-6AFD-141B-2DE2-8AB99A4B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1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173F17-92E7-0E57-F6F8-37064C12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2" y="238735"/>
            <a:ext cx="10136539" cy="50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6659B4D-183B-E431-AC77-BA012B5C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47" y="288284"/>
            <a:ext cx="9827833" cy="53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7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07B9077-6AFD-141B-2DE2-8AB99A4B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FA67607-3E1E-E732-F870-9401415232FE}"/>
              </a:ext>
            </a:extLst>
          </p:cNvPr>
          <p:cNvSpPr/>
          <p:nvPr/>
        </p:nvSpPr>
        <p:spPr>
          <a:xfrm>
            <a:off x="155196" y="1002484"/>
            <a:ext cx="11754691" cy="497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96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79" y="0"/>
            <a:ext cx="6858000" cy="6858000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894E190-7594-46C0-BB57-D225177063B9}"/>
              </a:ext>
            </a:extLst>
          </p:cNvPr>
          <p:cNvSpPr/>
          <p:nvPr/>
        </p:nvSpPr>
        <p:spPr>
          <a:xfrm>
            <a:off x="6372588" y="546808"/>
            <a:ext cx="1884217" cy="100942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302A2CD-44DF-4C0A-B2F7-10E974CBFB80}"/>
              </a:ext>
            </a:extLst>
          </p:cNvPr>
          <p:cNvSpPr/>
          <p:nvPr/>
        </p:nvSpPr>
        <p:spPr>
          <a:xfrm>
            <a:off x="2709126" y="5848571"/>
            <a:ext cx="1884217" cy="100942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450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5957" y="513289"/>
            <a:ext cx="1083591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es geschah nach dem Tod Sauls, als David von der Schlacht </a:t>
            </a:r>
          </a:p>
          <a:p>
            <a:r>
              <a:rPr lang="de-DE" sz="3000" dirty="0"/>
              <a:t>der Amalekiter zurückgekommen war, da blieb David zwei Tage </a:t>
            </a:r>
          </a:p>
          <a:p>
            <a:r>
              <a:rPr lang="de-DE" sz="3000" dirty="0"/>
              <a:t>in Ziklag. 2 Und es geschah am dritten Tag, siehe, da kam ein Mann </a:t>
            </a:r>
          </a:p>
          <a:p>
            <a:r>
              <a:rPr lang="de-DE" sz="3000" dirty="0"/>
              <a:t>aus dem Lager Sauls, seine Kleider waren zerrissen, und Erde war </a:t>
            </a:r>
          </a:p>
          <a:p>
            <a:r>
              <a:rPr lang="de-DE" sz="3000" dirty="0"/>
              <a:t>auf seinem Haupt; und als er zu David kam, fiel er zur Erde und warf </a:t>
            </a:r>
          </a:p>
          <a:p>
            <a:r>
              <a:rPr lang="de-DE" sz="3000" dirty="0"/>
              <a:t>sich nieder. 3 Und David sprach zu ihm: Woher kommst du? Und er </a:t>
            </a:r>
          </a:p>
          <a:p>
            <a:r>
              <a:rPr lang="de-DE" sz="3000" dirty="0"/>
              <a:t>sprach zu ihm: Ich bin aus dem Lager Israels entkommen. 4 Und </a:t>
            </a:r>
          </a:p>
          <a:p>
            <a:r>
              <a:rPr lang="de-DE" sz="3000" dirty="0"/>
              <a:t>David sprach zu ihm: Wie steht die Sache? Berichte mir doch. </a:t>
            </a:r>
          </a:p>
          <a:p>
            <a:r>
              <a:rPr lang="de-DE" sz="3000" dirty="0"/>
              <a:t>Und er sprach: Das Volk ist aus dem Kampf geflohen, und auch </a:t>
            </a:r>
          </a:p>
          <a:p>
            <a:r>
              <a:rPr lang="de-DE" sz="3000" dirty="0"/>
              <a:t>viele vom Volk sind gefallen und gestorben, und auch Saul und </a:t>
            </a:r>
          </a:p>
          <a:p>
            <a:r>
              <a:rPr lang="de-DE" sz="3000" dirty="0"/>
              <a:t>sein Sohn Jonathan sind tot." (1,1-4)</a:t>
            </a:r>
          </a:p>
        </p:txBody>
      </p:sp>
    </p:spTree>
    <p:extLst>
      <p:ext uri="{BB962C8B-B14F-4D97-AF65-F5344CB8AC3E}">
        <p14:creationId xmlns:p14="http://schemas.microsoft.com/office/powerpoint/2010/main" val="609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FA67607-3E1E-E732-F870-9401415232FE}"/>
              </a:ext>
            </a:extLst>
          </p:cNvPr>
          <p:cNvSpPr/>
          <p:nvPr/>
        </p:nvSpPr>
        <p:spPr>
          <a:xfrm>
            <a:off x="155196" y="1598103"/>
            <a:ext cx="11754691" cy="4374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17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1587" y="760764"/>
            <a:ext cx="1093305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es geschah danach, da befragte David den HERRN und </a:t>
            </a:r>
          </a:p>
          <a:p>
            <a:r>
              <a:rPr lang="de-DE" sz="3000" dirty="0"/>
              <a:t>sprach: Soll ich in eine der Städte Judas hinaufziehen? Und der </a:t>
            </a:r>
          </a:p>
          <a:p>
            <a:r>
              <a:rPr lang="de-DE" sz="3000" dirty="0"/>
              <a:t>HERR sprach zu ihm: Zieh hinauf. Und David sprach: Wohin soll </a:t>
            </a:r>
          </a:p>
          <a:p>
            <a:r>
              <a:rPr lang="de-DE" sz="3000" dirty="0"/>
              <a:t>ich hinaufziehen? Und er sprach: Nach Hebron. 2 Und David zog </a:t>
            </a:r>
          </a:p>
          <a:p>
            <a:r>
              <a:rPr lang="de-DE" sz="3000" dirty="0"/>
              <a:t>dort hinauf, und auch seine beiden Frauen, Achinoam, die </a:t>
            </a:r>
            <a:r>
              <a:rPr lang="de-DE" sz="3000" dirty="0" err="1"/>
              <a:t>Jisreelitin</a:t>
            </a:r>
            <a:r>
              <a:rPr lang="de-DE" sz="3000" dirty="0"/>
              <a:t>, </a:t>
            </a:r>
          </a:p>
          <a:p>
            <a:r>
              <a:rPr lang="de-DE" sz="3000" dirty="0"/>
              <a:t>und Abigail, die Frau Nabals, des Karmeliters. 3 Auch seine Männer, </a:t>
            </a:r>
          </a:p>
          <a:p>
            <a:r>
              <a:rPr lang="de-DE" sz="3000" dirty="0"/>
              <a:t>die bei ihm waren, ließ David hinaufziehen, jeden mit seinem </a:t>
            </a:r>
          </a:p>
          <a:p>
            <a:r>
              <a:rPr lang="de-DE" sz="3000" dirty="0"/>
              <a:t>Haus; und sie wohnten in den Städten Hebrons. 4 Und die </a:t>
            </a:r>
          </a:p>
          <a:p>
            <a:r>
              <a:rPr lang="de-DE" sz="3000" dirty="0"/>
              <a:t>Männer von Juda kamen und salbten David dort zum König </a:t>
            </a:r>
          </a:p>
          <a:p>
            <a:r>
              <a:rPr lang="de-DE" sz="3000" dirty="0"/>
              <a:t>über das Haus Juda." (2,1-4)</a:t>
            </a:r>
          </a:p>
        </p:txBody>
      </p:sp>
    </p:spTree>
    <p:extLst>
      <p:ext uri="{BB962C8B-B14F-4D97-AF65-F5344CB8AC3E}">
        <p14:creationId xmlns:p14="http://schemas.microsoft.com/office/powerpoint/2010/main" val="5312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5562AE-9200-4ACD-9517-D667D4E5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76" y="0"/>
            <a:ext cx="6858000" cy="68580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302A2CD-44DF-4C0A-B2F7-10E974CBFB80}"/>
              </a:ext>
            </a:extLst>
          </p:cNvPr>
          <p:cNvSpPr/>
          <p:nvPr/>
        </p:nvSpPr>
        <p:spPr>
          <a:xfrm>
            <a:off x="3764306" y="6009215"/>
            <a:ext cx="952499" cy="51028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90A7389-2A56-307A-C951-092F4B00C72A}"/>
              </a:ext>
            </a:extLst>
          </p:cNvPr>
          <p:cNvSpPr/>
          <p:nvPr/>
        </p:nvSpPr>
        <p:spPr>
          <a:xfrm>
            <a:off x="5597502" y="5226700"/>
            <a:ext cx="952499" cy="51028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215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E15992-CAF0-37E6-EA57-2DC5F6B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3" y="317480"/>
            <a:ext cx="11546363" cy="605395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FA67607-3E1E-E732-F870-9401415232FE}"/>
              </a:ext>
            </a:extLst>
          </p:cNvPr>
          <p:cNvSpPr/>
          <p:nvPr/>
        </p:nvSpPr>
        <p:spPr>
          <a:xfrm>
            <a:off x="155196" y="2211677"/>
            <a:ext cx="11754691" cy="376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46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Breitbild</PresentationFormat>
  <Paragraphs>29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 Briggeler</cp:lastModifiedBy>
  <cp:revision>152</cp:revision>
  <dcterms:created xsi:type="dcterms:W3CDTF">2018-05-19T05:14:58Z</dcterms:created>
  <dcterms:modified xsi:type="dcterms:W3CDTF">2024-01-28T06:59:35Z</dcterms:modified>
</cp:coreProperties>
</file>