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handoutMasterIdLst>
    <p:handoutMasterId r:id="rId29"/>
  </p:handoutMasterIdLst>
  <p:sldIdLst>
    <p:sldId id="774" r:id="rId2"/>
    <p:sldId id="702" r:id="rId3"/>
    <p:sldId id="763" r:id="rId4"/>
    <p:sldId id="765" r:id="rId5"/>
    <p:sldId id="761" r:id="rId6"/>
    <p:sldId id="766" r:id="rId7"/>
    <p:sldId id="749" r:id="rId8"/>
    <p:sldId id="767" r:id="rId9"/>
    <p:sldId id="734" r:id="rId10"/>
    <p:sldId id="747" r:id="rId11"/>
    <p:sldId id="705" r:id="rId12"/>
    <p:sldId id="768" r:id="rId13"/>
    <p:sldId id="725" r:id="rId14"/>
    <p:sldId id="769" r:id="rId15"/>
    <p:sldId id="643" r:id="rId16"/>
    <p:sldId id="770" r:id="rId17"/>
    <p:sldId id="752" r:id="rId18"/>
    <p:sldId id="771" r:id="rId19"/>
    <p:sldId id="723" r:id="rId20"/>
    <p:sldId id="727" r:id="rId21"/>
    <p:sldId id="772" r:id="rId22"/>
    <p:sldId id="701" r:id="rId23"/>
    <p:sldId id="773" r:id="rId24"/>
    <p:sldId id="739" r:id="rId25"/>
    <p:sldId id="762" r:id="rId26"/>
    <p:sldId id="775" r:id="rId27"/>
  </p:sldIdLst>
  <p:sldSz cx="12192000" cy="6858000"/>
  <p:notesSz cx="6797675" cy="9926638"/>
  <p:embeddedFontLst>
    <p:embeddedFont>
      <p:font typeface="Arial Rounded MT Bold" panose="020F0704030504030204" pitchFamily="34" charset="0"/>
      <p:regular r:id="rId30"/>
    </p:embeddedFont>
    <p:embeddedFont>
      <p:font typeface="Calibri" panose="020F0502020204030204" pitchFamily="34" charset="0"/>
      <p:regular r:id="rId31"/>
      <p:bold r:id="rId32"/>
      <p:italic r:id="rId33"/>
      <p:boldItalic r:id="rId34"/>
    </p:embeddedFont>
    <p:embeddedFont>
      <p:font typeface="Yu Gothic UI" panose="020B0500000000000000" pitchFamily="34" charset="-128"/>
      <p:regular r:id="rId35"/>
      <p:bold r:id="rId36"/>
    </p:embeddedFont>
  </p:embeddedFontLst>
  <p:defaultTextStyle>
    <a:defPPr>
      <a:defRPr lang="en-US"/>
    </a:defPPr>
    <a:lvl1pPr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5pPr>
    <a:lvl6pPr marL="2286000" algn="l" defTabSz="914400" rtl="0" eaLnBrk="1" latinLnBrk="0" hangingPunct="1">
      <a:defRPr sz="4400" kern="1200">
        <a:solidFill>
          <a:schemeClr val="bg1"/>
        </a:solidFill>
        <a:latin typeface="Arial" panose="020B0604020202020204" pitchFamily="34" charset="0"/>
        <a:ea typeface="+mn-ea"/>
        <a:cs typeface="+mn-cs"/>
      </a:defRPr>
    </a:lvl6pPr>
    <a:lvl7pPr marL="2743200" algn="l" defTabSz="914400" rtl="0" eaLnBrk="1" latinLnBrk="0" hangingPunct="1">
      <a:defRPr sz="4400" kern="1200">
        <a:solidFill>
          <a:schemeClr val="bg1"/>
        </a:solidFill>
        <a:latin typeface="Arial" panose="020B0604020202020204" pitchFamily="34" charset="0"/>
        <a:ea typeface="+mn-ea"/>
        <a:cs typeface="+mn-cs"/>
      </a:defRPr>
    </a:lvl7pPr>
    <a:lvl8pPr marL="3200400" algn="l" defTabSz="914400" rtl="0" eaLnBrk="1" latinLnBrk="0" hangingPunct="1">
      <a:defRPr sz="4400" kern="1200">
        <a:solidFill>
          <a:schemeClr val="bg1"/>
        </a:solidFill>
        <a:latin typeface="Arial" panose="020B0604020202020204" pitchFamily="34" charset="0"/>
        <a:ea typeface="+mn-ea"/>
        <a:cs typeface="+mn-cs"/>
      </a:defRPr>
    </a:lvl8pPr>
    <a:lvl9pPr marL="3657600" algn="l" defTabSz="914400" rtl="0" eaLnBrk="1" latinLnBrk="0" hangingPunct="1">
      <a:defRPr sz="44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0021"/>
    <a:srgbClr val="00CC00"/>
    <a:srgbClr val="66FF33"/>
    <a:srgbClr val="FFFF00"/>
    <a:srgbClr val="0066FF"/>
    <a:srgbClr val="FF9900"/>
    <a:srgbClr val="FF50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7" autoAdjust="0"/>
    <p:restoredTop sz="88058" autoAdjust="0"/>
  </p:normalViewPr>
  <p:slideViewPr>
    <p:cSldViewPr>
      <p:cViewPr varScale="1">
        <p:scale>
          <a:sx n="114" d="100"/>
          <a:sy n="114" d="100"/>
        </p:scale>
        <p:origin x="93" y="425"/>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0C169AF-48C9-1728-3F08-7E3D3317F754}"/>
              </a:ext>
            </a:extLst>
          </p:cNvPr>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19" name="Rectangle 3">
            <a:extLst>
              <a:ext uri="{FF2B5EF4-FFF2-40B4-BE49-F238E27FC236}">
                <a16:creationId xmlns:a16="http://schemas.microsoft.com/office/drawing/2014/main" id="{7E23E2FF-0EB7-44BA-F985-F5D910A384B5}"/>
              </a:ext>
            </a:extLst>
          </p:cNvPr>
          <p:cNvSpPr>
            <a:spLocks noGrp="1" noChangeArrowheads="1"/>
          </p:cNvSpPr>
          <p:nvPr>
            <p:ph type="dt" sz="quarter" idx="1"/>
          </p:nvPr>
        </p:nvSpPr>
        <p:spPr bwMode="auto">
          <a:xfrm>
            <a:off x="3851275"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r" defTabSz="915825" eaLnBrk="1" hangingPunct="1">
              <a:spcBef>
                <a:spcPct val="0"/>
              </a:spcBef>
              <a:defRPr sz="1200">
                <a:solidFill>
                  <a:schemeClr val="tx1"/>
                </a:solidFill>
                <a:latin typeface="Arial" charset="0"/>
              </a:defRPr>
            </a:lvl1pPr>
          </a:lstStyle>
          <a:p>
            <a:pPr>
              <a:defRPr/>
            </a:pPr>
            <a:endParaRPr lang="de-CH"/>
          </a:p>
        </p:txBody>
      </p:sp>
      <p:sp>
        <p:nvSpPr>
          <p:cNvPr id="9220" name="Rectangle 4">
            <a:extLst>
              <a:ext uri="{FF2B5EF4-FFF2-40B4-BE49-F238E27FC236}">
                <a16:creationId xmlns:a16="http://schemas.microsoft.com/office/drawing/2014/main" id="{709F6B6C-CE1B-29B4-24EA-8B7F67BE8EBA}"/>
              </a:ext>
            </a:extLst>
          </p:cNvPr>
          <p:cNvSpPr>
            <a:spLocks noGrp="1" noChangeArrowheads="1"/>
          </p:cNvSpPr>
          <p:nvPr>
            <p:ph type="ftr" sz="quarter" idx="2"/>
          </p:nvPr>
        </p:nvSpPr>
        <p:spPr bwMode="auto">
          <a:xfrm>
            <a:off x="0"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21" name="Rectangle 5">
            <a:extLst>
              <a:ext uri="{FF2B5EF4-FFF2-40B4-BE49-F238E27FC236}">
                <a16:creationId xmlns:a16="http://schemas.microsoft.com/office/drawing/2014/main" id="{4D629CD6-E804-1CD0-14A6-2C4B359CA8DF}"/>
              </a:ext>
            </a:extLst>
          </p:cNvPr>
          <p:cNvSpPr>
            <a:spLocks noGrp="1" noChangeArrowheads="1"/>
          </p:cNvSpPr>
          <p:nvPr>
            <p:ph type="sldNum" sz="quarter" idx="3"/>
          </p:nvPr>
        </p:nvSpPr>
        <p:spPr bwMode="auto">
          <a:xfrm>
            <a:off x="3851275"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r" eaLnBrk="1" hangingPunct="1">
              <a:defRPr sz="1200">
                <a:solidFill>
                  <a:schemeClr val="tx1"/>
                </a:solidFill>
              </a:defRPr>
            </a:lvl1pPr>
          </a:lstStyle>
          <a:p>
            <a:pPr>
              <a:defRPr/>
            </a:pPr>
            <a:fld id="{D747836F-6A9C-49AA-9C91-BDB2B9C06C14}" type="slidenum">
              <a:rPr lang="de-CH" altLang="de-DE"/>
              <a:pPr>
                <a:defRPr/>
              </a:pPr>
              <a:t>‹Nr.›</a:t>
            </a:fld>
            <a:endParaRPr lang="de-CH"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86FFD11-460F-B58E-DC97-85BEF97D24A0}"/>
              </a:ext>
            </a:extLst>
          </p:cNvPr>
          <p:cNvSpPr>
            <a:spLocks noGrp="1"/>
          </p:cNvSpPr>
          <p:nvPr>
            <p:ph type="hdr" sz="quarter"/>
          </p:nvPr>
        </p:nvSpPr>
        <p:spPr>
          <a:xfrm>
            <a:off x="0" y="0"/>
            <a:ext cx="2946400" cy="495300"/>
          </a:xfrm>
          <a:prstGeom prst="rect">
            <a:avLst/>
          </a:prstGeom>
        </p:spPr>
        <p:txBody>
          <a:bodyPr vert="horz" lIns="88221" tIns="44111" rIns="88221" bIns="44111" rtlCol="0"/>
          <a:lstStyle>
            <a:lvl1pPr algn="l" eaLnBrk="1" hangingPunct="1">
              <a:spcBef>
                <a:spcPct val="20000"/>
              </a:spcBef>
              <a:defRPr sz="1200">
                <a:latin typeface="Arial" pitchFamily="34" charset="0"/>
              </a:defRPr>
            </a:lvl1pPr>
          </a:lstStyle>
          <a:p>
            <a:pPr>
              <a:defRPr/>
            </a:pPr>
            <a:endParaRPr lang="de-CH"/>
          </a:p>
        </p:txBody>
      </p:sp>
      <p:sp>
        <p:nvSpPr>
          <p:cNvPr id="3" name="Datumsplatzhalter 2">
            <a:extLst>
              <a:ext uri="{FF2B5EF4-FFF2-40B4-BE49-F238E27FC236}">
                <a16:creationId xmlns:a16="http://schemas.microsoft.com/office/drawing/2014/main" id="{9EF44FEA-A665-1B04-0E28-60ACD1D9E67C}"/>
              </a:ext>
            </a:extLst>
          </p:cNvPr>
          <p:cNvSpPr>
            <a:spLocks noGrp="1"/>
          </p:cNvSpPr>
          <p:nvPr>
            <p:ph type="dt" idx="1"/>
          </p:nvPr>
        </p:nvSpPr>
        <p:spPr>
          <a:xfrm>
            <a:off x="3849688" y="0"/>
            <a:ext cx="2946400" cy="495300"/>
          </a:xfrm>
          <a:prstGeom prst="rect">
            <a:avLst/>
          </a:prstGeom>
        </p:spPr>
        <p:txBody>
          <a:bodyPr vert="horz" lIns="88221" tIns="44111" rIns="88221" bIns="44111" rtlCol="0"/>
          <a:lstStyle>
            <a:lvl1pPr algn="r" eaLnBrk="1" hangingPunct="1">
              <a:spcBef>
                <a:spcPct val="20000"/>
              </a:spcBef>
              <a:defRPr sz="1200">
                <a:latin typeface="Arial" pitchFamily="34" charset="0"/>
              </a:defRPr>
            </a:lvl1pPr>
          </a:lstStyle>
          <a:p>
            <a:pPr>
              <a:defRPr/>
            </a:pPr>
            <a:fld id="{CF5B146A-01BC-46E1-8FD7-2A85F4CD3CDD}" type="datetimeFigureOut">
              <a:rPr lang="de-CH"/>
              <a:pPr>
                <a:defRPr/>
              </a:pPr>
              <a:t>23.10.2022</a:t>
            </a:fld>
            <a:endParaRPr lang="de-CH"/>
          </a:p>
        </p:txBody>
      </p:sp>
      <p:sp>
        <p:nvSpPr>
          <p:cNvPr id="4" name="Folienbildplatzhalter 3">
            <a:extLst>
              <a:ext uri="{FF2B5EF4-FFF2-40B4-BE49-F238E27FC236}">
                <a16:creationId xmlns:a16="http://schemas.microsoft.com/office/drawing/2014/main" id="{718F4C31-A9DA-38CE-6684-8B28B9A6B93F}"/>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88221" tIns="44111" rIns="88221" bIns="44111" rtlCol="0" anchor="ctr"/>
          <a:lstStyle/>
          <a:p>
            <a:pPr lvl="0"/>
            <a:endParaRPr lang="de-CH" noProof="0"/>
          </a:p>
        </p:txBody>
      </p:sp>
      <p:sp>
        <p:nvSpPr>
          <p:cNvPr id="5" name="Notizenplatzhalter 4">
            <a:extLst>
              <a:ext uri="{FF2B5EF4-FFF2-40B4-BE49-F238E27FC236}">
                <a16:creationId xmlns:a16="http://schemas.microsoft.com/office/drawing/2014/main" id="{1F7DA031-4B0C-A14E-7C0C-2E64DDAC3779}"/>
              </a:ext>
            </a:extLst>
          </p:cNvPr>
          <p:cNvSpPr>
            <a:spLocks noGrp="1"/>
          </p:cNvSpPr>
          <p:nvPr>
            <p:ph type="body" sz="quarter" idx="3"/>
          </p:nvPr>
        </p:nvSpPr>
        <p:spPr>
          <a:xfrm>
            <a:off x="679450" y="4714875"/>
            <a:ext cx="5438775" cy="4467225"/>
          </a:xfrm>
          <a:prstGeom prst="rect">
            <a:avLst/>
          </a:prstGeom>
        </p:spPr>
        <p:txBody>
          <a:bodyPr vert="horz" lIns="88221" tIns="44111" rIns="88221" bIns="44111"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a:extLst>
              <a:ext uri="{FF2B5EF4-FFF2-40B4-BE49-F238E27FC236}">
                <a16:creationId xmlns:a16="http://schemas.microsoft.com/office/drawing/2014/main" id="{075F38E3-E491-370E-6CE6-ABD8CD6F49C2}"/>
              </a:ext>
            </a:extLst>
          </p:cNvPr>
          <p:cNvSpPr>
            <a:spLocks noGrp="1"/>
          </p:cNvSpPr>
          <p:nvPr>
            <p:ph type="ftr" sz="quarter" idx="4"/>
          </p:nvPr>
        </p:nvSpPr>
        <p:spPr>
          <a:xfrm>
            <a:off x="0" y="9429750"/>
            <a:ext cx="2946400" cy="495300"/>
          </a:xfrm>
          <a:prstGeom prst="rect">
            <a:avLst/>
          </a:prstGeom>
        </p:spPr>
        <p:txBody>
          <a:bodyPr vert="horz" lIns="88221" tIns="44111" rIns="88221" bIns="44111" rtlCol="0" anchor="b"/>
          <a:lstStyle>
            <a:lvl1pPr algn="l" eaLnBrk="1" hangingPunct="1">
              <a:spcBef>
                <a:spcPct val="20000"/>
              </a:spcBef>
              <a:defRPr sz="1200">
                <a:latin typeface="Arial" pitchFamily="34" charset="0"/>
              </a:defRPr>
            </a:lvl1pPr>
          </a:lstStyle>
          <a:p>
            <a:pPr>
              <a:defRPr/>
            </a:pPr>
            <a:endParaRPr lang="de-CH"/>
          </a:p>
        </p:txBody>
      </p:sp>
      <p:sp>
        <p:nvSpPr>
          <p:cNvPr id="7" name="Foliennummernplatzhalter 6">
            <a:extLst>
              <a:ext uri="{FF2B5EF4-FFF2-40B4-BE49-F238E27FC236}">
                <a16:creationId xmlns:a16="http://schemas.microsoft.com/office/drawing/2014/main" id="{AD0E506E-BA46-F854-6D67-286838F9784A}"/>
              </a:ext>
            </a:extLst>
          </p:cNvPr>
          <p:cNvSpPr>
            <a:spLocks noGrp="1"/>
          </p:cNvSpPr>
          <p:nvPr>
            <p:ph type="sldNum" sz="quarter" idx="5"/>
          </p:nvPr>
        </p:nvSpPr>
        <p:spPr>
          <a:xfrm>
            <a:off x="3849688" y="9429750"/>
            <a:ext cx="2946400" cy="495300"/>
          </a:xfrm>
          <a:prstGeom prst="rect">
            <a:avLst/>
          </a:prstGeom>
        </p:spPr>
        <p:txBody>
          <a:bodyPr vert="horz" wrap="square" lIns="88221" tIns="44111" rIns="88221" bIns="44111" numCol="1" anchor="b" anchorCtr="0" compatLnSpc="1">
            <a:prstTxWarp prst="textNoShape">
              <a:avLst/>
            </a:prstTxWarp>
          </a:bodyPr>
          <a:lstStyle>
            <a:lvl1pPr algn="r" eaLnBrk="1" hangingPunct="1">
              <a:spcBef>
                <a:spcPct val="20000"/>
              </a:spcBef>
              <a:defRPr sz="1200"/>
            </a:lvl1pPr>
          </a:lstStyle>
          <a:p>
            <a:pPr>
              <a:defRPr/>
            </a:pPr>
            <a:fld id="{80E4692F-1ABE-4E42-9193-781F5D3ECD31}"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C0A254FD-E6BB-1721-F886-71D1E20D98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0862A40F-F9F7-1A55-4135-165C450637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7172" name="Foliennummernplatzhalter 3">
            <a:extLst>
              <a:ext uri="{FF2B5EF4-FFF2-40B4-BE49-F238E27FC236}">
                <a16:creationId xmlns:a16="http://schemas.microsoft.com/office/drawing/2014/main" id="{A598E473-7E2F-2627-AF2E-C13DDDB5D5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16534F1-2499-4271-82AE-D9059619F4F3}" type="slidenum">
              <a:rPr lang="de-CH" altLang="de-DE" smtClean="0">
                <a:solidFill>
                  <a:schemeClr val="bg1"/>
                </a:solidFill>
                <a:latin typeface="Arial" panose="020B0604020202020204" pitchFamily="34" charset="0"/>
              </a:rPr>
              <a:pPr>
                <a:spcBef>
                  <a:spcPct val="20000"/>
                </a:spcBef>
              </a:pPr>
              <a:t>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a:extLst>
              <a:ext uri="{FF2B5EF4-FFF2-40B4-BE49-F238E27FC236}">
                <a16:creationId xmlns:a16="http://schemas.microsoft.com/office/drawing/2014/main" id="{CB8A81F6-8429-78CF-0024-76DAF1CD91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izenplatzhalter 2">
            <a:extLst>
              <a:ext uri="{FF2B5EF4-FFF2-40B4-BE49-F238E27FC236}">
                <a16:creationId xmlns:a16="http://schemas.microsoft.com/office/drawing/2014/main" id="{F88ADEE3-77D4-FEC7-B2B7-6CD2AEEB66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6628" name="Foliennummernplatzhalter 3">
            <a:extLst>
              <a:ext uri="{FF2B5EF4-FFF2-40B4-BE49-F238E27FC236}">
                <a16:creationId xmlns:a16="http://schemas.microsoft.com/office/drawing/2014/main" id="{177B9279-CC8E-710C-C762-4AD8F176888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DD97B47-9366-4751-A231-28F47C1CD2A2}" type="slidenum">
              <a:rPr lang="de-CH" altLang="de-DE" smtClean="0">
                <a:solidFill>
                  <a:schemeClr val="bg1"/>
                </a:solidFill>
                <a:latin typeface="Arial" panose="020B0604020202020204" pitchFamily="34" charset="0"/>
              </a:rPr>
              <a:pPr>
                <a:spcBef>
                  <a:spcPct val="20000"/>
                </a:spcBef>
              </a:pPr>
              <a:t>12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a:extLst>
              <a:ext uri="{FF2B5EF4-FFF2-40B4-BE49-F238E27FC236}">
                <a16:creationId xmlns:a16="http://schemas.microsoft.com/office/drawing/2014/main" id="{25646D92-B964-EDBF-9C5E-31572599BE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a:extLst>
              <a:ext uri="{FF2B5EF4-FFF2-40B4-BE49-F238E27FC236}">
                <a16:creationId xmlns:a16="http://schemas.microsoft.com/office/drawing/2014/main" id="{FCA1EBF2-59CA-C09B-185B-97A88614B0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8676" name="Foliennummernplatzhalter 3">
            <a:extLst>
              <a:ext uri="{FF2B5EF4-FFF2-40B4-BE49-F238E27FC236}">
                <a16:creationId xmlns:a16="http://schemas.microsoft.com/office/drawing/2014/main" id="{057410EA-B3EE-02AD-B1F4-2545FCD3BD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6720361-B46A-4A4E-AF86-923FADB2FDB8}" type="slidenum">
              <a:rPr lang="de-CH" altLang="de-DE" smtClean="0">
                <a:solidFill>
                  <a:schemeClr val="bg1"/>
                </a:solidFill>
                <a:latin typeface="Arial" panose="020B0604020202020204" pitchFamily="34" charset="0"/>
              </a:rPr>
              <a:pPr>
                <a:spcBef>
                  <a:spcPct val="20000"/>
                </a:spcBef>
              </a:pPr>
              <a:t>13</a:t>
            </a:fld>
            <a:endParaRPr lang="de-CH" altLang="de-DE">
              <a:solidFill>
                <a:schemeClr val="bg1"/>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84DBB27D-2D32-3868-C6BE-2D48F54D81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a:extLst>
              <a:ext uri="{FF2B5EF4-FFF2-40B4-BE49-F238E27FC236}">
                <a16:creationId xmlns:a16="http://schemas.microsoft.com/office/drawing/2014/main" id="{D4685D02-4D86-C968-61DF-B2856094F6D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0724" name="Foliennummernplatzhalter 3">
            <a:extLst>
              <a:ext uri="{FF2B5EF4-FFF2-40B4-BE49-F238E27FC236}">
                <a16:creationId xmlns:a16="http://schemas.microsoft.com/office/drawing/2014/main" id="{4BBF391F-E184-B44C-5F89-33C380A9916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84B3658-551E-4D53-84BC-6C0D261355D2}" type="slidenum">
              <a:rPr lang="de-CH" altLang="de-DE" smtClean="0">
                <a:solidFill>
                  <a:schemeClr val="bg1"/>
                </a:solidFill>
                <a:latin typeface="Arial" panose="020B0604020202020204" pitchFamily="34" charset="0"/>
              </a:rPr>
              <a:pPr>
                <a:spcBef>
                  <a:spcPct val="20000"/>
                </a:spcBef>
              </a:pPr>
              <a:t>14</a:t>
            </a:fld>
            <a:endParaRPr lang="de-CH" altLang="de-DE">
              <a:solidFill>
                <a:schemeClr val="bg1"/>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a:extLst>
              <a:ext uri="{FF2B5EF4-FFF2-40B4-BE49-F238E27FC236}">
                <a16:creationId xmlns:a16="http://schemas.microsoft.com/office/drawing/2014/main" id="{264C2268-99EF-94F3-DD52-ED3561FDBD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izenplatzhalter 2">
            <a:extLst>
              <a:ext uri="{FF2B5EF4-FFF2-40B4-BE49-F238E27FC236}">
                <a16:creationId xmlns:a16="http://schemas.microsoft.com/office/drawing/2014/main" id="{EA1EE789-2E51-93AF-A4ED-88323AFBCF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2772" name="Foliennummernplatzhalter 3">
            <a:extLst>
              <a:ext uri="{FF2B5EF4-FFF2-40B4-BE49-F238E27FC236}">
                <a16:creationId xmlns:a16="http://schemas.microsoft.com/office/drawing/2014/main" id="{1099BB60-18C2-B57F-9B5F-0DD58CE14E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84E608E-8463-4C03-8BE0-B09E2AFA62C9}" type="slidenum">
              <a:rPr lang="de-CH" altLang="de-DE" smtClean="0">
                <a:solidFill>
                  <a:schemeClr val="bg1"/>
                </a:solidFill>
                <a:latin typeface="Arial" panose="020B0604020202020204" pitchFamily="34" charset="0"/>
              </a:rPr>
              <a:pPr>
                <a:spcBef>
                  <a:spcPct val="20000"/>
                </a:spcBef>
              </a:pPr>
              <a:t>15</a:t>
            </a:fld>
            <a:endParaRPr lang="de-CH" altLang="de-DE">
              <a:solidFill>
                <a:schemeClr val="bg1"/>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3CCE5304-74D4-83A7-D936-976E1E1F72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a:extLst>
              <a:ext uri="{FF2B5EF4-FFF2-40B4-BE49-F238E27FC236}">
                <a16:creationId xmlns:a16="http://schemas.microsoft.com/office/drawing/2014/main" id="{2D52F157-088F-E469-AFB3-1ADC160D9E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4820" name="Foliennummernplatzhalter 3">
            <a:extLst>
              <a:ext uri="{FF2B5EF4-FFF2-40B4-BE49-F238E27FC236}">
                <a16:creationId xmlns:a16="http://schemas.microsoft.com/office/drawing/2014/main" id="{A0719D15-7C9A-038E-C8A0-E07D6B7DE5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CB3596F-2162-48A3-B9FD-E6CD7FEE5877}" type="slidenum">
              <a:rPr lang="de-CH" altLang="de-DE" smtClean="0">
                <a:solidFill>
                  <a:schemeClr val="bg1"/>
                </a:solidFill>
                <a:latin typeface="Arial" panose="020B0604020202020204" pitchFamily="34" charset="0"/>
              </a:rPr>
              <a:pPr>
                <a:spcBef>
                  <a:spcPct val="20000"/>
                </a:spcBef>
              </a:pPr>
              <a:t>16</a:t>
            </a:fld>
            <a:endParaRPr lang="de-CH" altLang="de-DE">
              <a:solidFill>
                <a:schemeClr val="bg1"/>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a:extLst>
              <a:ext uri="{FF2B5EF4-FFF2-40B4-BE49-F238E27FC236}">
                <a16:creationId xmlns:a16="http://schemas.microsoft.com/office/drawing/2014/main" id="{AD196C01-726A-1A0A-D960-8BA051312F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a:extLst>
              <a:ext uri="{FF2B5EF4-FFF2-40B4-BE49-F238E27FC236}">
                <a16:creationId xmlns:a16="http://schemas.microsoft.com/office/drawing/2014/main" id="{79238561-3D3A-88A5-3738-75A9B4FE99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6868" name="Foliennummernplatzhalter 3">
            <a:extLst>
              <a:ext uri="{FF2B5EF4-FFF2-40B4-BE49-F238E27FC236}">
                <a16:creationId xmlns:a16="http://schemas.microsoft.com/office/drawing/2014/main" id="{9ACB6C01-85E4-194F-E091-7BAB582AA2B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A3B773D-8655-42AB-8735-956B4347E7F5}" type="slidenum">
              <a:rPr lang="de-CH" altLang="de-DE" smtClean="0">
                <a:solidFill>
                  <a:schemeClr val="bg1"/>
                </a:solidFill>
                <a:latin typeface="Arial" panose="020B0604020202020204" pitchFamily="34" charset="0"/>
              </a:rPr>
              <a:pPr>
                <a:spcBef>
                  <a:spcPct val="20000"/>
                </a:spcBef>
              </a:pPr>
              <a:t>17</a:t>
            </a:fld>
            <a:endParaRPr lang="de-CH" altLang="de-DE">
              <a:solidFill>
                <a:schemeClr val="bg1"/>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a:extLst>
              <a:ext uri="{FF2B5EF4-FFF2-40B4-BE49-F238E27FC236}">
                <a16:creationId xmlns:a16="http://schemas.microsoft.com/office/drawing/2014/main" id="{A860A5CC-18E8-913E-ACE6-D94AAFD742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a:extLst>
              <a:ext uri="{FF2B5EF4-FFF2-40B4-BE49-F238E27FC236}">
                <a16:creationId xmlns:a16="http://schemas.microsoft.com/office/drawing/2014/main" id="{148E5912-00D7-D093-AB93-03A73E0D7C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8916" name="Foliennummernplatzhalter 3">
            <a:extLst>
              <a:ext uri="{FF2B5EF4-FFF2-40B4-BE49-F238E27FC236}">
                <a16:creationId xmlns:a16="http://schemas.microsoft.com/office/drawing/2014/main" id="{65573AD3-754D-943E-C2EA-2F5008B9BE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5F16BC3-4D7E-475B-AA76-815A3E3C9C59}" type="slidenum">
              <a:rPr lang="de-CH" altLang="de-DE" smtClean="0">
                <a:solidFill>
                  <a:schemeClr val="bg1"/>
                </a:solidFill>
                <a:latin typeface="Arial" panose="020B0604020202020204" pitchFamily="34" charset="0"/>
              </a:rPr>
              <a:pPr>
                <a:spcBef>
                  <a:spcPct val="20000"/>
                </a:spcBef>
              </a:pPr>
              <a:t>18</a:t>
            </a:fld>
            <a:endParaRPr lang="de-CH" altLang="de-DE">
              <a:solidFill>
                <a:schemeClr val="bg1"/>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A385C40A-CAA8-F57D-22C4-77D26611C4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izenplatzhalter 2">
            <a:extLst>
              <a:ext uri="{FF2B5EF4-FFF2-40B4-BE49-F238E27FC236}">
                <a16:creationId xmlns:a16="http://schemas.microsoft.com/office/drawing/2014/main" id="{10CB6ACF-020C-EC75-53FF-EAAE6D5FA9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0964" name="Foliennummernplatzhalter 3">
            <a:extLst>
              <a:ext uri="{FF2B5EF4-FFF2-40B4-BE49-F238E27FC236}">
                <a16:creationId xmlns:a16="http://schemas.microsoft.com/office/drawing/2014/main" id="{23AD9FFB-E3BB-749B-A8A8-FB43FC1CEF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1A3AA35-418D-4796-B0F6-DC2801CD37CB}" type="slidenum">
              <a:rPr lang="de-CH" altLang="de-DE" smtClean="0">
                <a:solidFill>
                  <a:schemeClr val="bg1"/>
                </a:solidFill>
                <a:latin typeface="Arial" panose="020B0604020202020204" pitchFamily="34" charset="0"/>
              </a:rPr>
              <a:pPr>
                <a:spcBef>
                  <a:spcPct val="20000"/>
                </a:spcBef>
              </a:pPr>
              <a:t>19</a:t>
            </a:fld>
            <a:endParaRPr lang="de-CH" altLang="de-DE">
              <a:solidFill>
                <a:schemeClr val="bg1"/>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11425DEF-1FFE-C052-81E8-5FE9FE5239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a:extLst>
              <a:ext uri="{FF2B5EF4-FFF2-40B4-BE49-F238E27FC236}">
                <a16:creationId xmlns:a16="http://schemas.microsoft.com/office/drawing/2014/main" id="{F4EDE2A9-8F28-54E4-2A77-816B053BFC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3012" name="Foliennummernplatzhalter 3">
            <a:extLst>
              <a:ext uri="{FF2B5EF4-FFF2-40B4-BE49-F238E27FC236}">
                <a16:creationId xmlns:a16="http://schemas.microsoft.com/office/drawing/2014/main" id="{DF1AFD48-85E6-81BA-2CFC-3411B52B3F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A274173-287A-41AF-86BC-BC607450D6B0}" type="slidenum">
              <a:rPr lang="de-CH" altLang="de-DE" smtClean="0">
                <a:solidFill>
                  <a:schemeClr val="bg1"/>
                </a:solidFill>
                <a:latin typeface="Arial" panose="020B0604020202020204" pitchFamily="34" charset="0"/>
              </a:rPr>
              <a:pPr>
                <a:spcBef>
                  <a:spcPct val="20000"/>
                </a:spcBef>
              </a:pPr>
              <a:t>20</a:t>
            </a:fld>
            <a:endParaRPr lang="de-CH" altLang="de-DE">
              <a:solidFill>
                <a:schemeClr val="bg1"/>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B5B99E86-B52A-1501-ED2A-A80C10A322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izenplatzhalter 2">
            <a:extLst>
              <a:ext uri="{FF2B5EF4-FFF2-40B4-BE49-F238E27FC236}">
                <a16:creationId xmlns:a16="http://schemas.microsoft.com/office/drawing/2014/main" id="{602E8B50-F6FD-1A9B-915F-1085ADEE1B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5060" name="Foliennummernplatzhalter 3">
            <a:extLst>
              <a:ext uri="{FF2B5EF4-FFF2-40B4-BE49-F238E27FC236}">
                <a16:creationId xmlns:a16="http://schemas.microsoft.com/office/drawing/2014/main" id="{B1B769FA-5EA3-9C6F-29DD-96D4C0A1F7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5D5323E-7210-4A93-908B-E15B2C57FF36}" type="slidenum">
              <a:rPr lang="de-CH" altLang="de-DE" smtClean="0">
                <a:solidFill>
                  <a:schemeClr val="bg1"/>
                </a:solidFill>
                <a:latin typeface="Arial" panose="020B0604020202020204" pitchFamily="34" charset="0"/>
              </a:rPr>
              <a:pPr>
                <a:spcBef>
                  <a:spcPct val="20000"/>
                </a:spcBef>
              </a:pPr>
              <a:t>21</a:t>
            </a:fld>
            <a:endParaRPr lang="de-CH" altLang="de-DE">
              <a:solidFill>
                <a:schemeClr val="bg1"/>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DFD73AA2-F5EB-81EF-805C-9B0F49A21D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izenplatzhalter 2">
            <a:extLst>
              <a:ext uri="{FF2B5EF4-FFF2-40B4-BE49-F238E27FC236}">
                <a16:creationId xmlns:a16="http://schemas.microsoft.com/office/drawing/2014/main" id="{84011A36-923F-0DC4-E814-D198658EE6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220" name="Foliennummernplatzhalter 3">
            <a:extLst>
              <a:ext uri="{FF2B5EF4-FFF2-40B4-BE49-F238E27FC236}">
                <a16:creationId xmlns:a16="http://schemas.microsoft.com/office/drawing/2014/main" id="{5571CDFC-B234-D9DC-431D-98D0A6C42E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29FCF19-ED8E-4173-958C-8B387ECBBD7D}" type="slidenum">
              <a:rPr lang="de-CH" altLang="de-DE" smtClean="0">
                <a:solidFill>
                  <a:schemeClr val="bg1"/>
                </a:solidFill>
                <a:latin typeface="Arial" panose="020B0604020202020204" pitchFamily="34" charset="0"/>
              </a:rPr>
              <a:pPr>
                <a:spcBef>
                  <a:spcPct val="20000"/>
                </a:spcBef>
              </a:pPr>
              <a:t>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a:extLst>
              <a:ext uri="{FF2B5EF4-FFF2-40B4-BE49-F238E27FC236}">
                <a16:creationId xmlns:a16="http://schemas.microsoft.com/office/drawing/2014/main" id="{F2897ED1-E49A-089E-A07F-FC2D11C068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izenplatzhalter 2">
            <a:extLst>
              <a:ext uri="{FF2B5EF4-FFF2-40B4-BE49-F238E27FC236}">
                <a16:creationId xmlns:a16="http://schemas.microsoft.com/office/drawing/2014/main" id="{4D1B8AA5-36BA-098C-6273-84C2AFF524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7108" name="Foliennummernplatzhalter 3">
            <a:extLst>
              <a:ext uri="{FF2B5EF4-FFF2-40B4-BE49-F238E27FC236}">
                <a16:creationId xmlns:a16="http://schemas.microsoft.com/office/drawing/2014/main" id="{F9464538-EEDA-660B-2FC1-89B421F50A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4F6CC69-BA5B-47EC-BF5B-FE5277DA6726}" type="slidenum">
              <a:rPr lang="de-CH" altLang="de-DE" smtClean="0">
                <a:solidFill>
                  <a:schemeClr val="bg1"/>
                </a:solidFill>
                <a:latin typeface="Arial" panose="020B0604020202020204" pitchFamily="34" charset="0"/>
              </a:rPr>
              <a:pPr>
                <a:spcBef>
                  <a:spcPct val="20000"/>
                </a:spcBef>
              </a:pPr>
              <a:t>22</a:t>
            </a:fld>
            <a:endParaRPr lang="de-CH" altLang="de-DE">
              <a:solidFill>
                <a:schemeClr val="bg1"/>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CE818848-53BA-4ED7-5ADF-984207F5977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a:extLst>
              <a:ext uri="{FF2B5EF4-FFF2-40B4-BE49-F238E27FC236}">
                <a16:creationId xmlns:a16="http://schemas.microsoft.com/office/drawing/2014/main" id="{B5F0926D-EAD5-1017-282F-7879A4EECC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9156" name="Foliennummernplatzhalter 3">
            <a:extLst>
              <a:ext uri="{FF2B5EF4-FFF2-40B4-BE49-F238E27FC236}">
                <a16:creationId xmlns:a16="http://schemas.microsoft.com/office/drawing/2014/main" id="{FB89DA5B-78A0-10CA-E7E4-DE4D845F3F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9276E1C-E070-45A0-A81D-0769BEB1DB10}" type="slidenum">
              <a:rPr lang="de-CH" altLang="de-DE" smtClean="0">
                <a:solidFill>
                  <a:schemeClr val="bg1"/>
                </a:solidFill>
                <a:latin typeface="Arial" panose="020B0604020202020204" pitchFamily="34" charset="0"/>
              </a:rPr>
              <a:pPr>
                <a:spcBef>
                  <a:spcPct val="20000"/>
                </a:spcBef>
              </a:pPr>
              <a:t>23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a:extLst>
              <a:ext uri="{FF2B5EF4-FFF2-40B4-BE49-F238E27FC236}">
                <a16:creationId xmlns:a16="http://schemas.microsoft.com/office/drawing/2014/main" id="{D4DEE26B-270B-8611-EB94-E9B512CE25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a:extLst>
              <a:ext uri="{FF2B5EF4-FFF2-40B4-BE49-F238E27FC236}">
                <a16:creationId xmlns:a16="http://schemas.microsoft.com/office/drawing/2014/main" id="{0CC80161-15B3-9764-BB81-1A16A3C434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1204" name="Foliennummernplatzhalter 3">
            <a:extLst>
              <a:ext uri="{FF2B5EF4-FFF2-40B4-BE49-F238E27FC236}">
                <a16:creationId xmlns:a16="http://schemas.microsoft.com/office/drawing/2014/main" id="{4765DB8D-0F98-B627-EA92-5EFD45FBE4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B084AE4-57A0-4811-85C9-21627CAE8E0A}" type="slidenum">
              <a:rPr lang="de-CH" altLang="de-DE" smtClean="0">
                <a:solidFill>
                  <a:schemeClr val="bg1"/>
                </a:solidFill>
                <a:latin typeface="Arial" panose="020B0604020202020204" pitchFamily="34" charset="0"/>
              </a:rPr>
              <a:pPr>
                <a:spcBef>
                  <a:spcPct val="20000"/>
                </a:spcBef>
              </a:pPr>
              <a:t>24</a:t>
            </a:fld>
            <a:endParaRPr lang="de-CH" altLang="de-DE">
              <a:solidFill>
                <a:schemeClr val="bg1"/>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216F7595-176F-1C39-7331-88DEFE95E5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a:extLst>
              <a:ext uri="{FF2B5EF4-FFF2-40B4-BE49-F238E27FC236}">
                <a16:creationId xmlns:a16="http://schemas.microsoft.com/office/drawing/2014/main" id="{E0F55088-B5C5-1B19-D479-154D1622512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3252" name="Foliennummernplatzhalter 3">
            <a:extLst>
              <a:ext uri="{FF2B5EF4-FFF2-40B4-BE49-F238E27FC236}">
                <a16:creationId xmlns:a16="http://schemas.microsoft.com/office/drawing/2014/main" id="{56690901-83F1-8205-999E-199E1DE123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F05ED43-E4DF-40EB-BFB6-D710D3AF00AA}" type="slidenum">
              <a:rPr lang="de-CH" altLang="de-DE" smtClean="0">
                <a:solidFill>
                  <a:schemeClr val="bg1"/>
                </a:solidFill>
                <a:latin typeface="Arial" panose="020B0604020202020204" pitchFamily="34" charset="0"/>
              </a:rPr>
              <a:pPr>
                <a:spcBef>
                  <a:spcPct val="20000"/>
                </a:spcBef>
              </a:pPr>
              <a:t>25</a:t>
            </a:fld>
            <a:endParaRPr lang="de-CH" altLang="de-DE">
              <a:solidFill>
                <a:schemeClr val="bg1"/>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B6814C1E-E5A4-CAF6-F455-B615BD89B7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izenplatzhalter 2">
            <a:extLst>
              <a:ext uri="{FF2B5EF4-FFF2-40B4-BE49-F238E27FC236}">
                <a16:creationId xmlns:a16="http://schemas.microsoft.com/office/drawing/2014/main" id="{89303449-62A2-3247-7EF9-C382CDBBDD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1268" name="Foliennummernplatzhalter 3">
            <a:extLst>
              <a:ext uri="{FF2B5EF4-FFF2-40B4-BE49-F238E27FC236}">
                <a16:creationId xmlns:a16="http://schemas.microsoft.com/office/drawing/2014/main" id="{8CA88424-CF36-F021-0923-AD59C5CF9B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A62E41D-C7E0-4A3C-A031-1B33EE8CDB9F}" type="slidenum">
              <a:rPr lang="de-CH" altLang="de-DE" smtClean="0">
                <a:solidFill>
                  <a:schemeClr val="bg1"/>
                </a:solidFill>
                <a:latin typeface="Arial" panose="020B0604020202020204" pitchFamily="34" charset="0"/>
              </a:rPr>
              <a:pPr>
                <a:spcBef>
                  <a:spcPct val="20000"/>
                </a:spcBef>
              </a:pPr>
              <a:t>4</a:t>
            </a:fld>
            <a:endParaRPr lang="de-CH" altLang="de-DE">
              <a:solidFill>
                <a:schemeClr val="bg1"/>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a:extLst>
              <a:ext uri="{FF2B5EF4-FFF2-40B4-BE49-F238E27FC236}">
                <a16:creationId xmlns:a16="http://schemas.microsoft.com/office/drawing/2014/main" id="{22DF241D-5BDA-DB10-978E-07C1B0333F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izenplatzhalter 2">
            <a:extLst>
              <a:ext uri="{FF2B5EF4-FFF2-40B4-BE49-F238E27FC236}">
                <a16:creationId xmlns:a16="http://schemas.microsoft.com/office/drawing/2014/main" id="{60FE8E1F-157F-952F-FBD0-11B7134B86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3316" name="Foliennummernplatzhalter 3">
            <a:extLst>
              <a:ext uri="{FF2B5EF4-FFF2-40B4-BE49-F238E27FC236}">
                <a16:creationId xmlns:a16="http://schemas.microsoft.com/office/drawing/2014/main" id="{6E90B280-F8B6-C15B-BF9E-35D23A6BE61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BC345C6-9233-4FE6-82DE-A98B5652ABB0}" type="slidenum">
              <a:rPr lang="de-CH" altLang="de-DE" smtClean="0">
                <a:solidFill>
                  <a:schemeClr val="bg1"/>
                </a:solidFill>
                <a:latin typeface="Arial" panose="020B0604020202020204" pitchFamily="34" charset="0"/>
              </a:rPr>
              <a:pPr>
                <a:spcBef>
                  <a:spcPct val="20000"/>
                </a:spcBef>
              </a:pPr>
              <a:t>5</a:t>
            </a:fld>
            <a:endParaRPr lang="de-CH" altLang="de-DE">
              <a:solidFill>
                <a:schemeClr val="bg1"/>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7CD177B3-EC7F-9D57-A9F9-42A90A61EA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izenplatzhalter 2">
            <a:extLst>
              <a:ext uri="{FF2B5EF4-FFF2-40B4-BE49-F238E27FC236}">
                <a16:creationId xmlns:a16="http://schemas.microsoft.com/office/drawing/2014/main" id="{DE1FA92E-311B-7534-03E3-B888226697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5364" name="Foliennummernplatzhalter 3">
            <a:extLst>
              <a:ext uri="{FF2B5EF4-FFF2-40B4-BE49-F238E27FC236}">
                <a16:creationId xmlns:a16="http://schemas.microsoft.com/office/drawing/2014/main" id="{CF357BBF-C5B6-BF9B-6339-5C535A7260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D9CAD86-C259-483B-A025-38D23F14F600}" type="slidenum">
              <a:rPr lang="de-CH" altLang="de-DE" smtClean="0">
                <a:solidFill>
                  <a:schemeClr val="bg1"/>
                </a:solidFill>
                <a:latin typeface="Arial" panose="020B0604020202020204" pitchFamily="34" charset="0"/>
              </a:rPr>
              <a:pPr>
                <a:spcBef>
                  <a:spcPct val="20000"/>
                </a:spcBef>
              </a:pPr>
              <a:t>6</a:t>
            </a:fld>
            <a:endParaRPr lang="de-CH" altLang="de-DE">
              <a:solidFill>
                <a:schemeClr val="bg1"/>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a:extLst>
              <a:ext uri="{FF2B5EF4-FFF2-40B4-BE49-F238E27FC236}">
                <a16:creationId xmlns:a16="http://schemas.microsoft.com/office/drawing/2014/main" id="{408910D0-92F5-A906-DFC7-00D2643BB8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izenplatzhalter 2">
            <a:extLst>
              <a:ext uri="{FF2B5EF4-FFF2-40B4-BE49-F238E27FC236}">
                <a16:creationId xmlns:a16="http://schemas.microsoft.com/office/drawing/2014/main" id="{38393CB4-5559-D2C6-04B4-22CB29E037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7412" name="Foliennummernplatzhalter 3">
            <a:extLst>
              <a:ext uri="{FF2B5EF4-FFF2-40B4-BE49-F238E27FC236}">
                <a16:creationId xmlns:a16="http://schemas.microsoft.com/office/drawing/2014/main" id="{40DA25FD-AA01-00CD-E06B-44C789B630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DEA705D9-3A65-4160-8F00-E1767FA6AF30}" type="slidenum">
              <a:rPr lang="de-CH" altLang="de-DE" smtClean="0">
                <a:solidFill>
                  <a:schemeClr val="bg1"/>
                </a:solidFill>
                <a:latin typeface="Arial" panose="020B0604020202020204" pitchFamily="34" charset="0"/>
              </a:rPr>
              <a:pPr>
                <a:spcBef>
                  <a:spcPct val="20000"/>
                </a:spcBef>
              </a:pPr>
              <a:t>7</a:t>
            </a:fld>
            <a:endParaRPr lang="de-CH" altLang="de-DE">
              <a:solidFill>
                <a:schemeClr val="bg1"/>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C1B089C9-5C63-BD77-BCFE-E40839F9AC0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a:extLst>
              <a:ext uri="{FF2B5EF4-FFF2-40B4-BE49-F238E27FC236}">
                <a16:creationId xmlns:a16="http://schemas.microsoft.com/office/drawing/2014/main" id="{CFB9560C-0798-297A-2E9E-E624345113E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9460" name="Foliennummernplatzhalter 3">
            <a:extLst>
              <a:ext uri="{FF2B5EF4-FFF2-40B4-BE49-F238E27FC236}">
                <a16:creationId xmlns:a16="http://schemas.microsoft.com/office/drawing/2014/main" id="{622E43DF-DD91-5A27-95F7-2F8757470A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6A45B8F5-92F5-4DD6-B412-883BBC9A5756}" type="slidenum">
              <a:rPr lang="de-CH" altLang="de-DE" smtClean="0">
                <a:solidFill>
                  <a:schemeClr val="bg1"/>
                </a:solidFill>
                <a:latin typeface="Arial" panose="020B0604020202020204" pitchFamily="34" charset="0"/>
              </a:rPr>
              <a:pPr>
                <a:spcBef>
                  <a:spcPct val="20000"/>
                </a:spcBef>
              </a:pPr>
              <a:t>8</a:t>
            </a:fld>
            <a:endParaRPr lang="de-CH" altLang="de-DE">
              <a:solidFill>
                <a:schemeClr val="bg1"/>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Folienbildplatzhalter 1">
            <a:extLst>
              <a:ext uri="{FF2B5EF4-FFF2-40B4-BE49-F238E27FC236}">
                <a16:creationId xmlns:a16="http://schemas.microsoft.com/office/drawing/2014/main" id="{1C382EC3-7B03-3DF9-64C5-EC026D41A8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izenplatzhalter 2">
            <a:extLst>
              <a:ext uri="{FF2B5EF4-FFF2-40B4-BE49-F238E27FC236}">
                <a16:creationId xmlns:a16="http://schemas.microsoft.com/office/drawing/2014/main" id="{83998B1C-53FC-675B-3DD2-BF5540F9DD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1508" name="Foliennummernplatzhalter 3">
            <a:extLst>
              <a:ext uri="{FF2B5EF4-FFF2-40B4-BE49-F238E27FC236}">
                <a16:creationId xmlns:a16="http://schemas.microsoft.com/office/drawing/2014/main" id="{B4BC4EC9-A263-9E37-8C20-B3C116BA37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128E05F-AAD0-4CD5-AFE9-17C54339DB77}" type="slidenum">
              <a:rPr lang="de-CH" altLang="de-DE" smtClean="0">
                <a:solidFill>
                  <a:schemeClr val="bg1"/>
                </a:solidFill>
                <a:latin typeface="Arial" panose="020B0604020202020204" pitchFamily="34" charset="0"/>
              </a:rPr>
              <a:pPr>
                <a:spcBef>
                  <a:spcPct val="20000"/>
                </a:spcBef>
              </a:pPr>
              <a:t>9</a:t>
            </a:fld>
            <a:endParaRPr lang="de-CH" altLang="de-DE">
              <a:solidFill>
                <a:schemeClr val="bg1"/>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lienbildplatzhalter 1">
            <a:extLst>
              <a:ext uri="{FF2B5EF4-FFF2-40B4-BE49-F238E27FC236}">
                <a16:creationId xmlns:a16="http://schemas.microsoft.com/office/drawing/2014/main" id="{A37FA1AE-3BF5-DE3E-640B-6272F734C9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izenplatzhalter 2">
            <a:extLst>
              <a:ext uri="{FF2B5EF4-FFF2-40B4-BE49-F238E27FC236}">
                <a16:creationId xmlns:a16="http://schemas.microsoft.com/office/drawing/2014/main" id="{FB8C7E3A-73F8-56FB-E96D-0BFFEE245B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3556" name="Foliennummernplatzhalter 3">
            <a:extLst>
              <a:ext uri="{FF2B5EF4-FFF2-40B4-BE49-F238E27FC236}">
                <a16:creationId xmlns:a16="http://schemas.microsoft.com/office/drawing/2014/main" id="{CAAF0A72-F384-A467-11A1-9F5E46D9D2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D8B558A7-2DA1-4104-A975-048DE328CC14}" type="slidenum">
              <a:rPr lang="de-CH" altLang="de-DE" smtClean="0">
                <a:solidFill>
                  <a:schemeClr val="bg1"/>
                </a:solidFill>
                <a:latin typeface="Arial" panose="020B0604020202020204" pitchFamily="34" charset="0"/>
              </a:rPr>
              <a:pPr>
                <a:spcBef>
                  <a:spcPct val="20000"/>
                </a:spcBef>
              </a:pPr>
              <a:t>10</a:t>
            </a:fld>
            <a:endParaRPr lang="de-CH" altLang="de-DE">
              <a:solidFill>
                <a:schemeClr val="bg1"/>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BE157173-FA30-71C8-8089-4AA4E5FE52D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D0C400-0DAE-334A-0ABC-2CC74C1D21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8B7E639-A32A-FBAB-0250-5DD0134F0C02}"/>
              </a:ext>
            </a:extLst>
          </p:cNvPr>
          <p:cNvSpPr>
            <a:spLocks noGrp="1" noChangeArrowheads="1"/>
          </p:cNvSpPr>
          <p:nvPr>
            <p:ph type="sldNum" sz="quarter" idx="12"/>
          </p:nvPr>
        </p:nvSpPr>
        <p:spPr>
          <a:ln/>
        </p:spPr>
        <p:txBody>
          <a:bodyPr/>
          <a:lstStyle>
            <a:lvl1pPr>
              <a:defRPr/>
            </a:lvl1pPr>
          </a:lstStyle>
          <a:p>
            <a:pPr>
              <a:defRPr/>
            </a:pPr>
            <a:fld id="{AC100DBE-9B09-45A3-8A98-DE17895C87A4}" type="slidenum">
              <a:rPr lang="en-US" altLang="de-DE"/>
              <a:pPr>
                <a:defRPr/>
              </a:pPr>
              <a:t>‹Nr.›</a:t>
            </a:fld>
            <a:endParaRPr lang="en-US" altLang="de-DE"/>
          </a:p>
        </p:txBody>
      </p:sp>
    </p:spTree>
    <p:extLst>
      <p:ext uri="{BB962C8B-B14F-4D97-AF65-F5344CB8AC3E}">
        <p14:creationId xmlns:p14="http://schemas.microsoft.com/office/powerpoint/2010/main" val="3090948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8E363EA0-A7A5-E3DB-2BC3-8DA12AED4E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D7690C-0BB3-C8F1-53E8-273206E2FA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CA3959-F314-EBDA-E2BE-0C30A65D4579}"/>
              </a:ext>
            </a:extLst>
          </p:cNvPr>
          <p:cNvSpPr>
            <a:spLocks noGrp="1" noChangeArrowheads="1"/>
          </p:cNvSpPr>
          <p:nvPr>
            <p:ph type="sldNum" sz="quarter" idx="12"/>
          </p:nvPr>
        </p:nvSpPr>
        <p:spPr>
          <a:ln/>
        </p:spPr>
        <p:txBody>
          <a:bodyPr/>
          <a:lstStyle>
            <a:lvl1pPr>
              <a:defRPr/>
            </a:lvl1pPr>
          </a:lstStyle>
          <a:p>
            <a:pPr>
              <a:defRPr/>
            </a:pPr>
            <a:fld id="{D51667AF-3747-40D6-A65E-DFA6EAEA6732}" type="slidenum">
              <a:rPr lang="en-US" altLang="de-DE"/>
              <a:pPr>
                <a:defRPr/>
              </a:pPr>
              <a:t>‹Nr.›</a:t>
            </a:fld>
            <a:endParaRPr lang="en-US" altLang="de-DE"/>
          </a:p>
        </p:txBody>
      </p:sp>
    </p:spTree>
    <p:extLst>
      <p:ext uri="{BB962C8B-B14F-4D97-AF65-F5344CB8AC3E}">
        <p14:creationId xmlns:p14="http://schemas.microsoft.com/office/powerpoint/2010/main" val="1541505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1A59FD2D-26AC-69CC-9621-9DDACA0EC0E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151803-0D86-4C27-FC59-3E63EAB9CC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ADDDA31-DF46-B484-EA92-91B24738A0C0}"/>
              </a:ext>
            </a:extLst>
          </p:cNvPr>
          <p:cNvSpPr>
            <a:spLocks noGrp="1" noChangeArrowheads="1"/>
          </p:cNvSpPr>
          <p:nvPr>
            <p:ph type="sldNum" sz="quarter" idx="12"/>
          </p:nvPr>
        </p:nvSpPr>
        <p:spPr>
          <a:ln/>
        </p:spPr>
        <p:txBody>
          <a:bodyPr/>
          <a:lstStyle>
            <a:lvl1pPr>
              <a:defRPr/>
            </a:lvl1pPr>
          </a:lstStyle>
          <a:p>
            <a:pPr>
              <a:defRPr/>
            </a:pPr>
            <a:fld id="{B423991F-CD42-451D-B32E-E7C5383BA0E0}" type="slidenum">
              <a:rPr lang="en-US" altLang="de-DE"/>
              <a:pPr>
                <a:defRPr/>
              </a:pPr>
              <a:t>‹Nr.›</a:t>
            </a:fld>
            <a:endParaRPr lang="en-US" altLang="de-DE"/>
          </a:p>
        </p:txBody>
      </p:sp>
    </p:spTree>
    <p:extLst>
      <p:ext uri="{BB962C8B-B14F-4D97-AF65-F5344CB8AC3E}">
        <p14:creationId xmlns:p14="http://schemas.microsoft.com/office/powerpoint/2010/main" val="8675582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935A9CBF-E8C5-7ABF-0028-F01EE376E2F1}"/>
              </a:ext>
            </a:extLst>
          </p:cNvPr>
          <p:cNvSpPr>
            <a:spLocks noGrp="1"/>
          </p:cNvSpPr>
          <p:nvPr>
            <p:ph type="dt" sz="half" idx="10"/>
          </p:nvPr>
        </p:nvSpPr>
        <p:spPr/>
        <p:txBody>
          <a:bodyPr/>
          <a:lstStyle>
            <a:lvl1pPr>
              <a:defRPr/>
            </a:lvl1pPr>
          </a:lstStyle>
          <a:p>
            <a:pPr>
              <a:defRPr/>
            </a:pPr>
            <a:fld id="{65674E4A-F350-41DE-8A25-69F7AF017985}" type="datetimeFigureOut">
              <a:rPr lang="de-CH"/>
              <a:pPr>
                <a:defRPr/>
              </a:pPr>
              <a:t>23.10.2022</a:t>
            </a:fld>
            <a:endParaRPr lang="de-CH"/>
          </a:p>
        </p:txBody>
      </p:sp>
      <p:sp>
        <p:nvSpPr>
          <p:cNvPr id="3" name="Fußzeilenplatzhalter 4">
            <a:extLst>
              <a:ext uri="{FF2B5EF4-FFF2-40B4-BE49-F238E27FC236}">
                <a16:creationId xmlns:a16="http://schemas.microsoft.com/office/drawing/2014/main" id="{4A65B503-1FC3-18F1-BF2E-437217FC4D35}"/>
              </a:ext>
            </a:extLst>
          </p:cNvPr>
          <p:cNvSpPr>
            <a:spLocks noGrp="1"/>
          </p:cNvSpPr>
          <p:nvPr>
            <p:ph type="ftr" sz="quarter" idx="11"/>
          </p:nvPr>
        </p:nvSpPr>
        <p:spPr/>
        <p:txBody>
          <a:bodyPr/>
          <a:lstStyle>
            <a:lvl1pPr>
              <a:defRPr/>
            </a:lvl1pPr>
          </a:lstStyle>
          <a:p>
            <a:pPr>
              <a:defRPr/>
            </a:pPr>
            <a:endParaRPr lang="de-CH"/>
          </a:p>
        </p:txBody>
      </p:sp>
      <p:sp>
        <p:nvSpPr>
          <p:cNvPr id="4" name="Foliennummernplatzhalter 5">
            <a:extLst>
              <a:ext uri="{FF2B5EF4-FFF2-40B4-BE49-F238E27FC236}">
                <a16:creationId xmlns:a16="http://schemas.microsoft.com/office/drawing/2014/main" id="{421EB2A8-EA19-6EE2-120F-0288C56CE22E}"/>
              </a:ext>
            </a:extLst>
          </p:cNvPr>
          <p:cNvSpPr>
            <a:spLocks noGrp="1"/>
          </p:cNvSpPr>
          <p:nvPr>
            <p:ph type="sldNum" sz="quarter" idx="12"/>
          </p:nvPr>
        </p:nvSpPr>
        <p:spPr/>
        <p:txBody>
          <a:bodyPr/>
          <a:lstStyle>
            <a:lvl1pPr>
              <a:defRPr/>
            </a:lvl1pPr>
          </a:lstStyle>
          <a:p>
            <a:pPr>
              <a:defRPr/>
            </a:pPr>
            <a:fld id="{A4B5DF3C-1D30-4CF3-9E62-20BCE25C0D49}" type="slidenum">
              <a:rPr lang="de-CH" altLang="de-DE"/>
              <a:pPr>
                <a:defRPr/>
              </a:pPr>
              <a:t>‹Nr.›</a:t>
            </a:fld>
            <a:endParaRPr lang="de-CH" altLang="de-DE"/>
          </a:p>
        </p:txBody>
      </p:sp>
    </p:spTree>
    <p:extLst>
      <p:ext uri="{BB962C8B-B14F-4D97-AF65-F5344CB8AC3E}">
        <p14:creationId xmlns:p14="http://schemas.microsoft.com/office/powerpoint/2010/main" val="108393186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4867B97-8DFA-CED1-0562-6A31A51AEC2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5ED844F-2369-F739-5224-607773D7F1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D339356-AECE-41A3-8C71-EA7EAB353F7F}"/>
              </a:ext>
            </a:extLst>
          </p:cNvPr>
          <p:cNvSpPr>
            <a:spLocks noGrp="1" noChangeArrowheads="1"/>
          </p:cNvSpPr>
          <p:nvPr>
            <p:ph type="sldNum" sz="quarter" idx="12"/>
          </p:nvPr>
        </p:nvSpPr>
        <p:spPr>
          <a:ln/>
        </p:spPr>
        <p:txBody>
          <a:bodyPr/>
          <a:lstStyle>
            <a:lvl1pPr>
              <a:defRPr/>
            </a:lvl1pPr>
          </a:lstStyle>
          <a:p>
            <a:pPr>
              <a:defRPr/>
            </a:pPr>
            <a:fld id="{8CBD5E19-05F8-4BD3-B22D-BA4B5D70974C}" type="slidenum">
              <a:rPr lang="en-US" altLang="de-DE"/>
              <a:pPr>
                <a:defRPr/>
              </a:pPr>
              <a:t>‹Nr.›</a:t>
            </a:fld>
            <a:endParaRPr lang="en-US" altLang="de-DE"/>
          </a:p>
        </p:txBody>
      </p:sp>
    </p:spTree>
    <p:extLst>
      <p:ext uri="{BB962C8B-B14F-4D97-AF65-F5344CB8AC3E}">
        <p14:creationId xmlns:p14="http://schemas.microsoft.com/office/powerpoint/2010/main" val="3455435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87C5808B-4A0F-C550-C934-2CBC93CEF8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FFCB4E-EA6A-ABBD-0E04-3DB90A3DF6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92DBBB-47BD-6729-BC8E-B25D7E87AE82}"/>
              </a:ext>
            </a:extLst>
          </p:cNvPr>
          <p:cNvSpPr>
            <a:spLocks noGrp="1" noChangeArrowheads="1"/>
          </p:cNvSpPr>
          <p:nvPr>
            <p:ph type="sldNum" sz="quarter" idx="12"/>
          </p:nvPr>
        </p:nvSpPr>
        <p:spPr>
          <a:ln/>
        </p:spPr>
        <p:txBody>
          <a:bodyPr/>
          <a:lstStyle>
            <a:lvl1pPr>
              <a:defRPr/>
            </a:lvl1pPr>
          </a:lstStyle>
          <a:p>
            <a:pPr>
              <a:defRPr/>
            </a:pPr>
            <a:fld id="{4FD7BFCF-6914-4558-8092-84BAF7F30357}" type="slidenum">
              <a:rPr lang="en-US" altLang="de-DE"/>
              <a:pPr>
                <a:defRPr/>
              </a:pPr>
              <a:t>‹Nr.›</a:t>
            </a:fld>
            <a:endParaRPr lang="en-US" altLang="de-DE"/>
          </a:p>
        </p:txBody>
      </p:sp>
    </p:spTree>
    <p:extLst>
      <p:ext uri="{BB962C8B-B14F-4D97-AF65-F5344CB8AC3E}">
        <p14:creationId xmlns:p14="http://schemas.microsoft.com/office/powerpoint/2010/main" val="3189080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98B5F14E-7252-7590-7DF1-1890BEC5352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74A4E9F-6FE1-20A3-D410-381A5E11EA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0CDDF0-0ED5-B525-3459-14932F1B91BA}"/>
              </a:ext>
            </a:extLst>
          </p:cNvPr>
          <p:cNvSpPr>
            <a:spLocks noGrp="1" noChangeArrowheads="1"/>
          </p:cNvSpPr>
          <p:nvPr>
            <p:ph type="sldNum" sz="quarter" idx="12"/>
          </p:nvPr>
        </p:nvSpPr>
        <p:spPr>
          <a:ln/>
        </p:spPr>
        <p:txBody>
          <a:bodyPr/>
          <a:lstStyle>
            <a:lvl1pPr>
              <a:defRPr/>
            </a:lvl1pPr>
          </a:lstStyle>
          <a:p>
            <a:pPr>
              <a:defRPr/>
            </a:pPr>
            <a:fld id="{135B7321-8EF7-4376-971D-2B8B085A4BC6}" type="slidenum">
              <a:rPr lang="en-US" altLang="de-DE"/>
              <a:pPr>
                <a:defRPr/>
              </a:pPr>
              <a:t>‹Nr.›</a:t>
            </a:fld>
            <a:endParaRPr lang="en-US" altLang="de-DE"/>
          </a:p>
        </p:txBody>
      </p:sp>
    </p:spTree>
    <p:extLst>
      <p:ext uri="{BB962C8B-B14F-4D97-AF65-F5344CB8AC3E}">
        <p14:creationId xmlns:p14="http://schemas.microsoft.com/office/powerpoint/2010/main" val="2705349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57796224-F45C-EC20-6425-B8794D018A7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0088C39-9D29-4544-B1E5-7B39FAC9D85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6AF73E8-D1D0-D715-04CA-E986655DC86B}"/>
              </a:ext>
            </a:extLst>
          </p:cNvPr>
          <p:cNvSpPr>
            <a:spLocks noGrp="1" noChangeArrowheads="1"/>
          </p:cNvSpPr>
          <p:nvPr>
            <p:ph type="sldNum" sz="quarter" idx="12"/>
          </p:nvPr>
        </p:nvSpPr>
        <p:spPr>
          <a:ln/>
        </p:spPr>
        <p:txBody>
          <a:bodyPr/>
          <a:lstStyle>
            <a:lvl1pPr>
              <a:defRPr/>
            </a:lvl1pPr>
          </a:lstStyle>
          <a:p>
            <a:pPr>
              <a:defRPr/>
            </a:pPr>
            <a:fld id="{CEF22F95-FF77-4643-B1A3-78EAE89C7B98}" type="slidenum">
              <a:rPr lang="en-US" altLang="de-DE"/>
              <a:pPr>
                <a:defRPr/>
              </a:pPr>
              <a:t>‹Nr.›</a:t>
            </a:fld>
            <a:endParaRPr lang="en-US" altLang="de-DE"/>
          </a:p>
        </p:txBody>
      </p:sp>
    </p:spTree>
    <p:extLst>
      <p:ext uri="{BB962C8B-B14F-4D97-AF65-F5344CB8AC3E}">
        <p14:creationId xmlns:p14="http://schemas.microsoft.com/office/powerpoint/2010/main" val="3916012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8E1A198C-0B07-436B-2635-FEF6374AE5A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695EE8B-067C-1561-FC01-AAD3A2F861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41AADAB-8187-6C31-318D-BC681E7BCCBC}"/>
              </a:ext>
            </a:extLst>
          </p:cNvPr>
          <p:cNvSpPr>
            <a:spLocks noGrp="1" noChangeArrowheads="1"/>
          </p:cNvSpPr>
          <p:nvPr>
            <p:ph type="sldNum" sz="quarter" idx="12"/>
          </p:nvPr>
        </p:nvSpPr>
        <p:spPr>
          <a:ln/>
        </p:spPr>
        <p:txBody>
          <a:bodyPr/>
          <a:lstStyle>
            <a:lvl1pPr>
              <a:defRPr/>
            </a:lvl1pPr>
          </a:lstStyle>
          <a:p>
            <a:pPr>
              <a:defRPr/>
            </a:pPr>
            <a:fld id="{2F262AC3-6EA5-49D2-8A11-B18031F68392}" type="slidenum">
              <a:rPr lang="en-US" altLang="de-DE"/>
              <a:pPr>
                <a:defRPr/>
              </a:pPr>
              <a:t>‹Nr.›</a:t>
            </a:fld>
            <a:endParaRPr lang="en-US" altLang="de-DE"/>
          </a:p>
        </p:txBody>
      </p:sp>
    </p:spTree>
    <p:extLst>
      <p:ext uri="{BB962C8B-B14F-4D97-AF65-F5344CB8AC3E}">
        <p14:creationId xmlns:p14="http://schemas.microsoft.com/office/powerpoint/2010/main" val="340373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58B4CB-61AF-4288-95BC-0CCF2FFBC6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FC9370E-5E66-7E5F-7634-70C1122F57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CB72B87-074E-7583-9036-B68616FDE9E9}"/>
              </a:ext>
            </a:extLst>
          </p:cNvPr>
          <p:cNvSpPr>
            <a:spLocks noGrp="1" noChangeArrowheads="1"/>
          </p:cNvSpPr>
          <p:nvPr>
            <p:ph type="sldNum" sz="quarter" idx="12"/>
          </p:nvPr>
        </p:nvSpPr>
        <p:spPr>
          <a:ln/>
        </p:spPr>
        <p:txBody>
          <a:bodyPr/>
          <a:lstStyle>
            <a:lvl1pPr>
              <a:defRPr/>
            </a:lvl1pPr>
          </a:lstStyle>
          <a:p>
            <a:pPr>
              <a:defRPr/>
            </a:pPr>
            <a:fld id="{C1FC29DD-85B9-4D9C-8C8C-5A74B65D9BE9}" type="slidenum">
              <a:rPr lang="en-US" altLang="de-DE"/>
              <a:pPr>
                <a:defRPr/>
              </a:pPr>
              <a:t>‹Nr.›</a:t>
            </a:fld>
            <a:endParaRPr lang="en-US" altLang="de-DE"/>
          </a:p>
        </p:txBody>
      </p:sp>
    </p:spTree>
    <p:extLst>
      <p:ext uri="{BB962C8B-B14F-4D97-AF65-F5344CB8AC3E}">
        <p14:creationId xmlns:p14="http://schemas.microsoft.com/office/powerpoint/2010/main" val="2143770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6850A1C8-2E06-4B7B-5633-79683B0AD4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3650A7B-2837-7209-EDCA-9659300072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C1B583-D48B-D1DF-4E89-A0634B043C89}"/>
              </a:ext>
            </a:extLst>
          </p:cNvPr>
          <p:cNvSpPr>
            <a:spLocks noGrp="1" noChangeArrowheads="1"/>
          </p:cNvSpPr>
          <p:nvPr>
            <p:ph type="sldNum" sz="quarter" idx="12"/>
          </p:nvPr>
        </p:nvSpPr>
        <p:spPr>
          <a:ln/>
        </p:spPr>
        <p:txBody>
          <a:bodyPr/>
          <a:lstStyle>
            <a:lvl1pPr>
              <a:defRPr/>
            </a:lvl1pPr>
          </a:lstStyle>
          <a:p>
            <a:pPr>
              <a:defRPr/>
            </a:pPr>
            <a:fld id="{18F0A0D3-E181-48BE-9AF1-398C150127E0}" type="slidenum">
              <a:rPr lang="en-US" altLang="de-DE"/>
              <a:pPr>
                <a:defRPr/>
              </a:pPr>
              <a:t>‹Nr.›</a:t>
            </a:fld>
            <a:endParaRPr lang="en-US" altLang="de-DE"/>
          </a:p>
        </p:txBody>
      </p:sp>
    </p:spTree>
    <p:extLst>
      <p:ext uri="{BB962C8B-B14F-4D97-AF65-F5344CB8AC3E}">
        <p14:creationId xmlns:p14="http://schemas.microsoft.com/office/powerpoint/2010/main" val="2271022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9E1DBF01-386B-62F7-9337-46A226AF92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75788A-72C4-6886-9D9A-F7D9EE5C1F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93B820-5D7D-E709-C381-EAAC55ADEF31}"/>
              </a:ext>
            </a:extLst>
          </p:cNvPr>
          <p:cNvSpPr>
            <a:spLocks noGrp="1" noChangeArrowheads="1"/>
          </p:cNvSpPr>
          <p:nvPr>
            <p:ph type="sldNum" sz="quarter" idx="12"/>
          </p:nvPr>
        </p:nvSpPr>
        <p:spPr>
          <a:ln/>
        </p:spPr>
        <p:txBody>
          <a:bodyPr/>
          <a:lstStyle>
            <a:lvl1pPr>
              <a:defRPr/>
            </a:lvl1pPr>
          </a:lstStyle>
          <a:p>
            <a:pPr>
              <a:defRPr/>
            </a:pPr>
            <a:fld id="{FA55B039-9E51-49F2-93E1-147E4E0911AB}" type="slidenum">
              <a:rPr lang="en-US" altLang="de-DE"/>
              <a:pPr>
                <a:defRPr/>
              </a:pPr>
              <a:t>‹Nr.›</a:t>
            </a:fld>
            <a:endParaRPr lang="en-US" altLang="de-DE"/>
          </a:p>
        </p:txBody>
      </p:sp>
    </p:spTree>
    <p:extLst>
      <p:ext uri="{BB962C8B-B14F-4D97-AF65-F5344CB8AC3E}">
        <p14:creationId xmlns:p14="http://schemas.microsoft.com/office/powerpoint/2010/main" val="1011329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B67ECCB-9C96-2C6F-307C-5C7959620EC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Titelmasterformat durch Klicken bearbeiten</a:t>
            </a:r>
          </a:p>
        </p:txBody>
      </p:sp>
      <p:sp>
        <p:nvSpPr>
          <p:cNvPr id="1027" name="Rectangle 3">
            <a:extLst>
              <a:ext uri="{FF2B5EF4-FFF2-40B4-BE49-F238E27FC236}">
                <a16:creationId xmlns:a16="http://schemas.microsoft.com/office/drawing/2014/main" id="{CC668A76-5504-7CA0-A2AE-3C30B076FC5E}"/>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Textmasterformate durch Klicken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1028" name="Rectangle 4">
            <a:extLst>
              <a:ext uri="{FF2B5EF4-FFF2-40B4-BE49-F238E27FC236}">
                <a16:creationId xmlns:a16="http://schemas.microsoft.com/office/drawing/2014/main" id="{4FDB4176-8946-B494-A7E4-B1AD9ADF6B2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chemeClr val="tx1"/>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8B9603F5-CAB7-4613-3B80-8AF02276A27D}"/>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71C1D823-963C-961A-7295-9AE2DE3BEF41}"/>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defRPr>
            </a:lvl1pPr>
          </a:lstStyle>
          <a:p>
            <a:pPr>
              <a:defRPr/>
            </a:pPr>
            <a:fld id="{ED342001-0438-4AA7-B035-0F4891B41CC6}"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4868" r:id="rId1"/>
    <p:sldLayoutId id="2147484869" r:id="rId2"/>
    <p:sldLayoutId id="2147484870" r:id="rId3"/>
    <p:sldLayoutId id="2147484871" r:id="rId4"/>
    <p:sldLayoutId id="2147484872" r:id="rId5"/>
    <p:sldLayoutId id="2147484873" r:id="rId6"/>
    <p:sldLayoutId id="2147484874" r:id="rId7"/>
    <p:sldLayoutId id="2147484875" r:id="rId8"/>
    <p:sldLayoutId id="2147484876" r:id="rId9"/>
    <p:sldLayoutId id="2147484877" r:id="rId10"/>
    <p:sldLayoutId id="2147484878" r:id="rId11"/>
    <p:sldLayoutId id="214748487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feld 1">
            <a:extLst>
              <a:ext uri="{FF2B5EF4-FFF2-40B4-BE49-F238E27FC236}">
                <a16:creationId xmlns:a16="http://schemas.microsoft.com/office/drawing/2014/main" id="{D0CB9162-F664-6D28-AD44-23C86ED5991D}"/>
              </a:ext>
            </a:extLst>
          </p:cNvPr>
          <p:cNvSpPr txBox="1">
            <a:spLocks noChangeArrowheads="1"/>
          </p:cNvSpPr>
          <p:nvPr/>
        </p:nvSpPr>
        <p:spPr bwMode="auto">
          <a:xfrm>
            <a:off x="4156075" y="4856163"/>
            <a:ext cx="3486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5500" b="1">
                <a:solidFill>
                  <a:schemeClr val="bg1"/>
                </a:solidFill>
              </a:rPr>
              <a:t>Lukas Teil 1</a:t>
            </a:r>
          </a:p>
        </p:txBody>
      </p:sp>
      <p:pic>
        <p:nvPicPr>
          <p:cNvPr id="5123" name="Grafik 2">
            <a:extLst>
              <a:ext uri="{FF2B5EF4-FFF2-40B4-BE49-F238E27FC236}">
                <a16:creationId xmlns:a16="http://schemas.microsoft.com/office/drawing/2014/main" id="{1C877071-9083-FE0E-47B3-7528F36458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6C3C1491-3119-D319-2B78-7B4065E1DA4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2531" name="Group 3">
            <a:extLst>
              <a:ext uri="{FF2B5EF4-FFF2-40B4-BE49-F238E27FC236}">
                <a16:creationId xmlns:a16="http://schemas.microsoft.com/office/drawing/2014/main" id="{586E647A-18C8-235B-2689-5D1307256C98}"/>
              </a:ext>
            </a:extLst>
          </p:cNvPr>
          <p:cNvGrpSpPr>
            <a:grpSpLocks/>
          </p:cNvGrpSpPr>
          <p:nvPr/>
        </p:nvGrpSpPr>
        <p:grpSpPr bwMode="auto">
          <a:xfrm>
            <a:off x="4579938" y="2635250"/>
            <a:ext cx="3032125" cy="1570038"/>
            <a:chOff x="0" y="4320"/>
            <a:chExt cx="1910" cy="989"/>
          </a:xfrm>
        </p:grpSpPr>
        <p:sp>
          <p:nvSpPr>
            <p:cNvPr id="22539" name="Rectangle 4">
              <a:extLst>
                <a:ext uri="{FF2B5EF4-FFF2-40B4-BE49-F238E27FC236}">
                  <a16:creationId xmlns:a16="http://schemas.microsoft.com/office/drawing/2014/main" id="{79AC4F0B-A278-352F-2F73-DF058836589C}"/>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2540" name="Rectangle 5">
              <a:extLst>
                <a:ext uri="{FF2B5EF4-FFF2-40B4-BE49-F238E27FC236}">
                  <a16:creationId xmlns:a16="http://schemas.microsoft.com/office/drawing/2014/main" id="{A565A27B-9511-7F12-A385-E7A2B83A381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2532" name="Rectangle 6">
            <a:extLst>
              <a:ext uri="{FF2B5EF4-FFF2-40B4-BE49-F238E27FC236}">
                <a16:creationId xmlns:a16="http://schemas.microsoft.com/office/drawing/2014/main" id="{9D6CD853-896C-E63E-CA73-F380F04DFBE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3" name="Rectangle 7">
            <a:extLst>
              <a:ext uri="{FF2B5EF4-FFF2-40B4-BE49-F238E27FC236}">
                <a16:creationId xmlns:a16="http://schemas.microsoft.com/office/drawing/2014/main" id="{1ADDD2CA-B536-BEFB-EE52-614D75DB26B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2534" name="AutoShape 10" descr="Bildergebnis für lepramission schweiz">
            <a:extLst>
              <a:ext uri="{FF2B5EF4-FFF2-40B4-BE49-F238E27FC236}">
                <a16:creationId xmlns:a16="http://schemas.microsoft.com/office/drawing/2014/main" id="{494B9A10-415A-AE3A-7802-912463B2EA1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5" name="AutoShape 12" descr="Bildergebnis für lepramission schweiz">
            <a:extLst>
              <a:ext uri="{FF2B5EF4-FFF2-40B4-BE49-F238E27FC236}">
                <a16:creationId xmlns:a16="http://schemas.microsoft.com/office/drawing/2014/main" id="{31CEF2FE-3ABE-FA19-1777-543FB345FA0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2536" name="Textfeld 11">
            <a:extLst>
              <a:ext uri="{FF2B5EF4-FFF2-40B4-BE49-F238E27FC236}">
                <a16:creationId xmlns:a16="http://schemas.microsoft.com/office/drawing/2014/main" id="{07FC9F42-7AD1-4BED-ED7D-7A6F8F235E20}"/>
              </a:ext>
            </a:extLst>
          </p:cNvPr>
          <p:cNvSpPr txBox="1">
            <a:spLocks noChangeArrowheads="1"/>
          </p:cNvSpPr>
          <p:nvPr/>
        </p:nvSpPr>
        <p:spPr bwMode="auto">
          <a:xfrm>
            <a:off x="3216275" y="64531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https://numisgo.com/product/diodotus-i-as-satrap-for-antiochus-ii-theos-256-239-bc/</a:t>
            </a:r>
          </a:p>
        </p:txBody>
      </p:sp>
      <p:pic>
        <p:nvPicPr>
          <p:cNvPr id="22537" name="Picture 13" descr="Who Was The Queen of Sheba? - WorldAtlas">
            <a:extLst>
              <a:ext uri="{FF2B5EF4-FFF2-40B4-BE49-F238E27FC236}">
                <a16:creationId xmlns:a16="http://schemas.microsoft.com/office/drawing/2014/main" id="{9223FE3C-AA1A-E9F9-D6EE-026B4EE25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025" y="-12700"/>
            <a:ext cx="94869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feld 1">
            <a:extLst>
              <a:ext uri="{FF2B5EF4-FFF2-40B4-BE49-F238E27FC236}">
                <a16:creationId xmlns:a16="http://schemas.microsoft.com/office/drawing/2014/main" id="{BE009A1D-0F82-84DD-0243-FAE99A0C1379}"/>
              </a:ext>
            </a:extLst>
          </p:cNvPr>
          <p:cNvSpPr txBox="1">
            <a:spLocks noChangeArrowheads="1"/>
          </p:cNvSpPr>
          <p:nvPr/>
        </p:nvSpPr>
        <p:spPr bwMode="auto">
          <a:xfrm>
            <a:off x="4151313" y="6562725"/>
            <a:ext cx="67611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https://www.worldatlas.com/articles/who-was-the-queen-of-sheba.html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9" descr="King Solomon's wives – John Fergusson Books">
            <a:extLst>
              <a:ext uri="{FF2B5EF4-FFF2-40B4-BE49-F238E27FC236}">
                <a16:creationId xmlns:a16="http://schemas.microsoft.com/office/drawing/2014/main" id="{075A4AF2-F8D6-09DB-8D35-99FA09952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052513"/>
            <a:ext cx="120173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feld 3">
            <a:extLst>
              <a:ext uri="{FF2B5EF4-FFF2-40B4-BE49-F238E27FC236}">
                <a16:creationId xmlns:a16="http://schemas.microsoft.com/office/drawing/2014/main" id="{49E54BC1-8D60-96C1-51A3-2B51254D1529}"/>
              </a:ext>
            </a:extLst>
          </p:cNvPr>
          <p:cNvSpPr txBox="1">
            <a:spLocks noChangeArrowheads="1"/>
          </p:cNvSpPr>
          <p:nvPr/>
        </p:nvSpPr>
        <p:spPr bwMode="auto">
          <a:xfrm>
            <a:off x="3048000" y="6381750"/>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https://www.alamy.de/stockfoto-siricius-2611399-papst-dezember-384-2611399-portrat-kupferstich-18-jahrhundert-artists-urheberrecht-nicht-geloscht-werden-23527866.html</a:t>
            </a:r>
          </a:p>
        </p:txBody>
      </p:sp>
      <p:sp>
        <p:nvSpPr>
          <p:cNvPr id="24580" name="Textfeld 7">
            <a:extLst>
              <a:ext uri="{FF2B5EF4-FFF2-40B4-BE49-F238E27FC236}">
                <a16:creationId xmlns:a16="http://schemas.microsoft.com/office/drawing/2014/main" id="{D9A24AD1-3485-AA8B-9AB1-ED87C5C90157}"/>
              </a:ext>
            </a:extLst>
          </p:cNvPr>
          <p:cNvSpPr txBox="1">
            <a:spLocks noChangeArrowheads="1"/>
          </p:cNvSpPr>
          <p:nvPr/>
        </p:nvSpPr>
        <p:spPr bwMode="auto">
          <a:xfrm>
            <a:off x="3048000" y="5424488"/>
            <a:ext cx="6096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500">
                <a:solidFill>
                  <a:schemeClr val="bg1"/>
                </a:solidFill>
              </a:rPr>
              <a:t>https://johnfergussonbooks.com/2019/11/06/king-solomons-wives/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5099D4B-4A40-93D3-0A5B-96A5120304A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5603" name="Group 3">
            <a:extLst>
              <a:ext uri="{FF2B5EF4-FFF2-40B4-BE49-F238E27FC236}">
                <a16:creationId xmlns:a16="http://schemas.microsoft.com/office/drawing/2014/main" id="{8DE9F021-1624-2890-5C06-98DA6A5B8BB4}"/>
              </a:ext>
            </a:extLst>
          </p:cNvPr>
          <p:cNvGrpSpPr>
            <a:grpSpLocks/>
          </p:cNvGrpSpPr>
          <p:nvPr/>
        </p:nvGrpSpPr>
        <p:grpSpPr bwMode="auto">
          <a:xfrm>
            <a:off x="4579938" y="2635250"/>
            <a:ext cx="3032125" cy="1570038"/>
            <a:chOff x="0" y="4320"/>
            <a:chExt cx="1910" cy="989"/>
          </a:xfrm>
        </p:grpSpPr>
        <p:sp>
          <p:nvSpPr>
            <p:cNvPr id="25610" name="Rectangle 4">
              <a:extLst>
                <a:ext uri="{FF2B5EF4-FFF2-40B4-BE49-F238E27FC236}">
                  <a16:creationId xmlns:a16="http://schemas.microsoft.com/office/drawing/2014/main" id="{57883C9B-5DA1-FA5E-9AEF-D8132BB047D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5611" name="Rectangle 5">
              <a:extLst>
                <a:ext uri="{FF2B5EF4-FFF2-40B4-BE49-F238E27FC236}">
                  <a16:creationId xmlns:a16="http://schemas.microsoft.com/office/drawing/2014/main" id="{22FF6270-D4B2-BAF6-99AB-E74EE2821C5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5604" name="Rectangle 6">
            <a:extLst>
              <a:ext uri="{FF2B5EF4-FFF2-40B4-BE49-F238E27FC236}">
                <a16:creationId xmlns:a16="http://schemas.microsoft.com/office/drawing/2014/main" id="{A5113760-403C-C02D-08E6-DAF006473F9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5605" name="Rectangle 7">
            <a:extLst>
              <a:ext uri="{FF2B5EF4-FFF2-40B4-BE49-F238E27FC236}">
                <a16:creationId xmlns:a16="http://schemas.microsoft.com/office/drawing/2014/main" id="{B8A67AC3-9731-65F5-0461-0B77D979CB9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5606" name="AutoShape 10" descr="Bildergebnis für lepramission schweiz">
            <a:extLst>
              <a:ext uri="{FF2B5EF4-FFF2-40B4-BE49-F238E27FC236}">
                <a16:creationId xmlns:a16="http://schemas.microsoft.com/office/drawing/2014/main" id="{5D198AD2-BAA4-E1B8-FFF1-EBFC5F80A11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5607" name="AutoShape 12" descr="Bildergebnis für lepramission schweiz">
            <a:extLst>
              <a:ext uri="{FF2B5EF4-FFF2-40B4-BE49-F238E27FC236}">
                <a16:creationId xmlns:a16="http://schemas.microsoft.com/office/drawing/2014/main" id="{37651FFD-0BC6-FB61-A4A4-54BC8E16589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5608" name="Textfeld 11">
            <a:extLst>
              <a:ext uri="{FF2B5EF4-FFF2-40B4-BE49-F238E27FC236}">
                <a16:creationId xmlns:a16="http://schemas.microsoft.com/office/drawing/2014/main" id="{46F13A5C-9CEB-CD25-573E-A355D91F63C2}"/>
              </a:ext>
            </a:extLst>
          </p:cNvPr>
          <p:cNvSpPr txBox="1">
            <a:spLocks noChangeArrowheads="1"/>
          </p:cNvSpPr>
          <p:nvPr/>
        </p:nvSpPr>
        <p:spPr bwMode="auto">
          <a:xfrm>
            <a:off x="328771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https://de.wikipedia.org/wiki/Laodikeia_am_Lykos#/media/Datei:Laodikeia,_Stadion.jpg</a:t>
            </a:r>
          </a:p>
        </p:txBody>
      </p:sp>
      <p:sp>
        <p:nvSpPr>
          <p:cNvPr id="25609" name="Textfeld 12">
            <a:extLst>
              <a:ext uri="{FF2B5EF4-FFF2-40B4-BE49-F238E27FC236}">
                <a16:creationId xmlns:a16="http://schemas.microsoft.com/office/drawing/2014/main" id="{BFD0859F-F223-8047-B173-0C44887AA0F3}"/>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Blick auf das Stadion in Laodicea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5930855-4A41-45FC-4D19-32A0DDA585F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7651" name="Group 3">
            <a:extLst>
              <a:ext uri="{FF2B5EF4-FFF2-40B4-BE49-F238E27FC236}">
                <a16:creationId xmlns:a16="http://schemas.microsoft.com/office/drawing/2014/main" id="{A2DF99F5-C994-EB0F-78E0-22841F30EA40}"/>
              </a:ext>
            </a:extLst>
          </p:cNvPr>
          <p:cNvGrpSpPr>
            <a:grpSpLocks/>
          </p:cNvGrpSpPr>
          <p:nvPr/>
        </p:nvGrpSpPr>
        <p:grpSpPr bwMode="auto">
          <a:xfrm>
            <a:off x="4579938" y="2635250"/>
            <a:ext cx="3032125" cy="1570038"/>
            <a:chOff x="0" y="4320"/>
            <a:chExt cx="1910" cy="989"/>
          </a:xfrm>
        </p:grpSpPr>
        <p:sp>
          <p:nvSpPr>
            <p:cNvPr id="27661" name="Rectangle 4">
              <a:extLst>
                <a:ext uri="{FF2B5EF4-FFF2-40B4-BE49-F238E27FC236}">
                  <a16:creationId xmlns:a16="http://schemas.microsoft.com/office/drawing/2014/main" id="{06010D16-62D7-ED8A-E64C-C381CDE396A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7662" name="Rectangle 5">
              <a:extLst>
                <a:ext uri="{FF2B5EF4-FFF2-40B4-BE49-F238E27FC236}">
                  <a16:creationId xmlns:a16="http://schemas.microsoft.com/office/drawing/2014/main" id="{F413381B-AD0A-A8B4-4088-305F97F339B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7652" name="Rectangle 6">
            <a:extLst>
              <a:ext uri="{FF2B5EF4-FFF2-40B4-BE49-F238E27FC236}">
                <a16:creationId xmlns:a16="http://schemas.microsoft.com/office/drawing/2014/main" id="{E2C8C4B9-F30D-CC15-43C6-37D283B4FFD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7653" name="Rectangle 7">
            <a:extLst>
              <a:ext uri="{FF2B5EF4-FFF2-40B4-BE49-F238E27FC236}">
                <a16:creationId xmlns:a16="http://schemas.microsoft.com/office/drawing/2014/main" id="{E6B64899-5354-E60F-B8F7-6B299B7501A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7654" name="AutoShape 10" descr="Bildergebnis für lepramission schweiz">
            <a:extLst>
              <a:ext uri="{FF2B5EF4-FFF2-40B4-BE49-F238E27FC236}">
                <a16:creationId xmlns:a16="http://schemas.microsoft.com/office/drawing/2014/main" id="{CCD9496F-E877-AC11-3DF4-548FAFC301D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7655" name="AutoShape 12" descr="Bildergebnis für lepramission schweiz">
            <a:extLst>
              <a:ext uri="{FF2B5EF4-FFF2-40B4-BE49-F238E27FC236}">
                <a16:creationId xmlns:a16="http://schemas.microsoft.com/office/drawing/2014/main" id="{16253F54-8BF3-9E41-8C3A-A879381ED48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7656" name="Textfeld 11">
            <a:extLst>
              <a:ext uri="{FF2B5EF4-FFF2-40B4-BE49-F238E27FC236}">
                <a16:creationId xmlns:a16="http://schemas.microsoft.com/office/drawing/2014/main" id="{441806AE-8B5F-EE40-48CD-318766AFE7E4}"/>
              </a:ext>
            </a:extLst>
          </p:cNvPr>
          <p:cNvSpPr txBox="1">
            <a:spLocks noChangeArrowheads="1"/>
          </p:cNvSpPr>
          <p:nvPr/>
        </p:nvSpPr>
        <p:spPr bwMode="auto">
          <a:xfrm>
            <a:off x="3216275" y="53736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https://commons.wikimedia.org/wiki/File:Artemistempel_Sardes.jpg</a:t>
            </a:r>
          </a:p>
        </p:txBody>
      </p:sp>
      <p:sp>
        <p:nvSpPr>
          <p:cNvPr id="27657" name="Textfeld 12">
            <a:extLst>
              <a:ext uri="{FF2B5EF4-FFF2-40B4-BE49-F238E27FC236}">
                <a16:creationId xmlns:a16="http://schemas.microsoft.com/office/drawing/2014/main" id="{4F81181D-C305-66E2-A7A9-6522E16C9EF7}"/>
              </a:ext>
            </a:extLst>
          </p:cNvPr>
          <p:cNvSpPr txBox="1">
            <a:spLocks noChangeArrowheads="1"/>
          </p:cNvSpPr>
          <p:nvPr/>
        </p:nvSpPr>
        <p:spPr bwMode="auto">
          <a:xfrm>
            <a:off x="2817813" y="6343650"/>
            <a:ext cx="6096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500"/>
              <a:t>https://viatorimperi.es/laodicea/</a:t>
            </a:r>
          </a:p>
        </p:txBody>
      </p:sp>
      <p:sp>
        <p:nvSpPr>
          <p:cNvPr id="27658" name="Textfeld 12">
            <a:extLst>
              <a:ext uri="{FF2B5EF4-FFF2-40B4-BE49-F238E27FC236}">
                <a16:creationId xmlns:a16="http://schemas.microsoft.com/office/drawing/2014/main" id="{7FC75B22-70AD-3BD4-0210-2690841D49F5}"/>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Theater von Laodicea</a:t>
            </a:r>
          </a:p>
        </p:txBody>
      </p:sp>
      <p:pic>
        <p:nvPicPr>
          <p:cNvPr id="27659" name="Picture 14" descr="mixed asian children praying with their father at home, family worship  online, home church, new normal concept Stock Photo | Adobe Stock">
            <a:extLst>
              <a:ext uri="{FF2B5EF4-FFF2-40B4-BE49-F238E27FC236}">
                <a16:creationId xmlns:a16="http://schemas.microsoft.com/office/drawing/2014/main" id="{A722F4CA-41FB-AB78-4CBB-03477591D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0"/>
            <a:ext cx="10280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0" name="Textfeld 2">
            <a:extLst>
              <a:ext uri="{FF2B5EF4-FFF2-40B4-BE49-F238E27FC236}">
                <a16:creationId xmlns:a16="http://schemas.microsoft.com/office/drawing/2014/main" id="{BA5BDA9A-D5ED-5566-E013-2D2E858193E4}"/>
              </a:ext>
            </a:extLst>
          </p:cNvPr>
          <p:cNvSpPr txBox="1">
            <a:spLocks noChangeArrowheads="1"/>
          </p:cNvSpPr>
          <p:nvPr/>
        </p:nvSpPr>
        <p:spPr bwMode="auto">
          <a:xfrm>
            <a:off x="3140075" y="6494463"/>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https://stock.adobe.com/de/images/mixed-asian-children-praying-with-their-father-at-home-family-worship-online-home-church-new-normal-concept/268743531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DFF90CAC-310F-CD34-84CE-0F2883DDEC3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9699" name="Group 3">
            <a:extLst>
              <a:ext uri="{FF2B5EF4-FFF2-40B4-BE49-F238E27FC236}">
                <a16:creationId xmlns:a16="http://schemas.microsoft.com/office/drawing/2014/main" id="{F95F0D3E-2042-5361-F752-3A3742543653}"/>
              </a:ext>
            </a:extLst>
          </p:cNvPr>
          <p:cNvGrpSpPr>
            <a:grpSpLocks/>
          </p:cNvGrpSpPr>
          <p:nvPr/>
        </p:nvGrpSpPr>
        <p:grpSpPr bwMode="auto">
          <a:xfrm>
            <a:off x="4579938" y="2635250"/>
            <a:ext cx="3032125" cy="1570038"/>
            <a:chOff x="0" y="4320"/>
            <a:chExt cx="1910" cy="989"/>
          </a:xfrm>
        </p:grpSpPr>
        <p:sp>
          <p:nvSpPr>
            <p:cNvPr id="29706" name="Rectangle 4">
              <a:extLst>
                <a:ext uri="{FF2B5EF4-FFF2-40B4-BE49-F238E27FC236}">
                  <a16:creationId xmlns:a16="http://schemas.microsoft.com/office/drawing/2014/main" id="{FE27D86B-086D-A367-B58C-F264BE227244}"/>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9707" name="Rectangle 5">
              <a:extLst>
                <a:ext uri="{FF2B5EF4-FFF2-40B4-BE49-F238E27FC236}">
                  <a16:creationId xmlns:a16="http://schemas.microsoft.com/office/drawing/2014/main" id="{5CEF23FB-7D93-B2BE-52C2-5256FDF2DAF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9700" name="Rectangle 6">
            <a:extLst>
              <a:ext uri="{FF2B5EF4-FFF2-40B4-BE49-F238E27FC236}">
                <a16:creationId xmlns:a16="http://schemas.microsoft.com/office/drawing/2014/main" id="{6A5E676F-0039-2769-468B-7521F754258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9701" name="Rectangle 7">
            <a:extLst>
              <a:ext uri="{FF2B5EF4-FFF2-40B4-BE49-F238E27FC236}">
                <a16:creationId xmlns:a16="http://schemas.microsoft.com/office/drawing/2014/main" id="{0660DF04-1B60-5AE5-5B7B-D8F3EC6F240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9702" name="AutoShape 10" descr="Bildergebnis für lepramission schweiz">
            <a:extLst>
              <a:ext uri="{FF2B5EF4-FFF2-40B4-BE49-F238E27FC236}">
                <a16:creationId xmlns:a16="http://schemas.microsoft.com/office/drawing/2014/main" id="{0CAFDFC4-9CBC-6EB5-BA10-74DB487ABF2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9703" name="AutoShape 12" descr="Bildergebnis für lepramission schweiz">
            <a:extLst>
              <a:ext uri="{FF2B5EF4-FFF2-40B4-BE49-F238E27FC236}">
                <a16:creationId xmlns:a16="http://schemas.microsoft.com/office/drawing/2014/main" id="{8CA9B742-72BF-9D3A-DFDB-47C876EA17F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9704" name="Textfeld 11">
            <a:extLst>
              <a:ext uri="{FF2B5EF4-FFF2-40B4-BE49-F238E27FC236}">
                <a16:creationId xmlns:a16="http://schemas.microsoft.com/office/drawing/2014/main" id="{69CBD2D0-DEF6-F8A9-368A-D463401A37E3}"/>
              </a:ext>
            </a:extLst>
          </p:cNvPr>
          <p:cNvSpPr txBox="1">
            <a:spLocks noChangeArrowheads="1"/>
          </p:cNvSpPr>
          <p:nvPr/>
        </p:nvSpPr>
        <p:spPr bwMode="auto">
          <a:xfrm>
            <a:off x="328771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https://de.wikipedia.org/wiki/Laodikeia_am_Lykos#/media/Datei:Laodikeia,_Stadion.jpg</a:t>
            </a:r>
          </a:p>
        </p:txBody>
      </p:sp>
      <p:sp>
        <p:nvSpPr>
          <p:cNvPr id="29705" name="Textfeld 12">
            <a:extLst>
              <a:ext uri="{FF2B5EF4-FFF2-40B4-BE49-F238E27FC236}">
                <a16:creationId xmlns:a16="http://schemas.microsoft.com/office/drawing/2014/main" id="{A3DD1EB7-4D91-D494-722D-47441B9D6E13}"/>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Blick auf das Stadion in Laodicea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7" descr="13,866 Open Bible Stock Photos, Pictures &amp; Royalty-Free Images - iStock">
            <a:extLst>
              <a:ext uri="{FF2B5EF4-FFF2-40B4-BE49-F238E27FC236}">
                <a16:creationId xmlns:a16="http://schemas.microsoft.com/office/drawing/2014/main" id="{C7F74C77-A014-1D58-AED8-A60638A83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a:extLst>
              <a:ext uri="{FF2B5EF4-FFF2-40B4-BE49-F238E27FC236}">
                <a16:creationId xmlns:a16="http://schemas.microsoft.com/office/drawing/2014/main" id="{746FAB12-02E8-1805-36BB-28B67200F86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1748" name="Group 3">
            <a:extLst>
              <a:ext uri="{FF2B5EF4-FFF2-40B4-BE49-F238E27FC236}">
                <a16:creationId xmlns:a16="http://schemas.microsoft.com/office/drawing/2014/main" id="{107E64F4-8193-C836-1B30-633B41067B4D}"/>
              </a:ext>
            </a:extLst>
          </p:cNvPr>
          <p:cNvGrpSpPr>
            <a:grpSpLocks/>
          </p:cNvGrpSpPr>
          <p:nvPr/>
        </p:nvGrpSpPr>
        <p:grpSpPr bwMode="auto">
          <a:xfrm>
            <a:off x="4579938" y="2635250"/>
            <a:ext cx="3032125" cy="1570038"/>
            <a:chOff x="0" y="4320"/>
            <a:chExt cx="1910" cy="989"/>
          </a:xfrm>
        </p:grpSpPr>
        <p:sp>
          <p:nvSpPr>
            <p:cNvPr id="31754" name="Rectangle 4">
              <a:extLst>
                <a:ext uri="{FF2B5EF4-FFF2-40B4-BE49-F238E27FC236}">
                  <a16:creationId xmlns:a16="http://schemas.microsoft.com/office/drawing/2014/main" id="{D28CF2FA-AEE5-D2C8-081F-FAE37DFFC4FC}"/>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1755" name="Rectangle 5">
              <a:extLst>
                <a:ext uri="{FF2B5EF4-FFF2-40B4-BE49-F238E27FC236}">
                  <a16:creationId xmlns:a16="http://schemas.microsoft.com/office/drawing/2014/main" id="{697361D6-BB66-D07E-9473-D6845C439AC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1749" name="Rectangle 6">
            <a:extLst>
              <a:ext uri="{FF2B5EF4-FFF2-40B4-BE49-F238E27FC236}">
                <a16:creationId xmlns:a16="http://schemas.microsoft.com/office/drawing/2014/main" id="{9BB092E1-1C5D-188C-E51B-E38435E16BA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1750" name="Rectangle 7">
            <a:extLst>
              <a:ext uri="{FF2B5EF4-FFF2-40B4-BE49-F238E27FC236}">
                <a16:creationId xmlns:a16="http://schemas.microsoft.com/office/drawing/2014/main" id="{DDE1ECE0-DA44-4351-059B-B682D2CB244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1751" name="AutoShape 10" descr="Bildergebnis für lepramission schweiz">
            <a:extLst>
              <a:ext uri="{FF2B5EF4-FFF2-40B4-BE49-F238E27FC236}">
                <a16:creationId xmlns:a16="http://schemas.microsoft.com/office/drawing/2014/main" id="{BC1E4A89-21B1-499A-06C9-61CC3E0E06C9}"/>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1752" name="AutoShape 12" descr="Bildergebnis für lepramission schweiz">
            <a:extLst>
              <a:ext uri="{FF2B5EF4-FFF2-40B4-BE49-F238E27FC236}">
                <a16:creationId xmlns:a16="http://schemas.microsoft.com/office/drawing/2014/main" id="{C7989784-25BD-68E7-10AC-CB77D25C00C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1753" name="Textfeld 12">
            <a:extLst>
              <a:ext uri="{FF2B5EF4-FFF2-40B4-BE49-F238E27FC236}">
                <a16:creationId xmlns:a16="http://schemas.microsoft.com/office/drawing/2014/main" id="{7779475A-B7FC-242C-7325-C57201A0BFEB}"/>
              </a:ext>
            </a:extLst>
          </p:cNvPr>
          <p:cNvSpPr txBox="1">
            <a:spLocks noChangeArrowheads="1"/>
          </p:cNvSpPr>
          <p:nvPr/>
        </p:nvSpPr>
        <p:spPr bwMode="auto">
          <a:xfrm>
            <a:off x="623392" y="450850"/>
            <a:ext cx="11161240" cy="550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dirty="0">
                <a:latin typeface="Calibri" panose="020F0502020204030204" pitchFamily="34" charset="0"/>
                <a:ea typeface="Calibri" panose="020F0502020204030204" pitchFamily="34" charset="0"/>
                <a:cs typeface="Calibri" panose="020F0502020204030204" pitchFamily="34" charset="0"/>
              </a:rPr>
              <a:t>Sprüche 1,1-7</a:t>
            </a:r>
          </a:p>
          <a:p>
            <a:pPr algn="ctr">
              <a:lnSpc>
                <a:spcPct val="107000"/>
              </a:lnSpc>
              <a:spcAft>
                <a:spcPts val="800"/>
              </a:spcAft>
              <a:buFontTx/>
              <a:buNone/>
            </a:pPr>
            <a:r>
              <a:rPr lang="de-CH" altLang="de-DE" dirty="0">
                <a:latin typeface="Calibri" panose="020F0502020204030204" pitchFamily="34" charset="0"/>
                <a:ea typeface="Calibri" panose="020F0502020204030204" pitchFamily="34" charset="0"/>
                <a:cs typeface="Calibri" panose="020F0502020204030204" pitchFamily="34" charset="0"/>
              </a:rPr>
              <a:t>«Sprüche Salomos, des Sohnes Davids, des Königs von Israel, um zu erkennen Weisheit und Zucht, um zu verstehen verständige Worte, um anzunehmen Zucht ⟨mit⟩ Einsicht, ⟨dazu⟩ Gerechtigkeit, Recht und Aufrichtigkeit, um Einfältigen Klugheit zu geben, dem jungen Mann Erkenntnis und Besonnenheit. Der Weise höre und mehre die Kenntnis, und der Verständige erwerbe weisen Rat, um zu verstehen Spruch und </a:t>
            </a:r>
            <a:r>
              <a:rPr lang="de-CH" altLang="de-DE" dirty="0" err="1">
                <a:latin typeface="Calibri" panose="020F0502020204030204" pitchFamily="34" charset="0"/>
                <a:ea typeface="Calibri" panose="020F0502020204030204" pitchFamily="34" charset="0"/>
                <a:cs typeface="Calibri" panose="020F0502020204030204" pitchFamily="34" charset="0"/>
              </a:rPr>
              <a:t>Bildrede</a:t>
            </a:r>
            <a:r>
              <a:rPr lang="de-CH" altLang="de-DE" dirty="0">
                <a:latin typeface="Calibri" panose="020F0502020204030204" pitchFamily="34" charset="0"/>
                <a:ea typeface="Calibri" panose="020F0502020204030204" pitchFamily="34" charset="0"/>
                <a:cs typeface="Calibri" panose="020F0502020204030204" pitchFamily="34" charset="0"/>
              </a:rPr>
              <a:t>, Worte von Weisen und ihre Rätsel! Die Furcht des HERRN ist der Anfang der Erkenntnis. Weisheit und Zucht verachten ⟨nur⟩ die Narren.»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67D1DC7E-B43D-57EF-7EEF-029E0CF5034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3795" name="Group 3">
            <a:extLst>
              <a:ext uri="{FF2B5EF4-FFF2-40B4-BE49-F238E27FC236}">
                <a16:creationId xmlns:a16="http://schemas.microsoft.com/office/drawing/2014/main" id="{40FCA07E-1AC5-6638-42E4-FCFA644011BB}"/>
              </a:ext>
            </a:extLst>
          </p:cNvPr>
          <p:cNvGrpSpPr>
            <a:grpSpLocks/>
          </p:cNvGrpSpPr>
          <p:nvPr/>
        </p:nvGrpSpPr>
        <p:grpSpPr bwMode="auto">
          <a:xfrm>
            <a:off x="4579938" y="2635250"/>
            <a:ext cx="3032125" cy="1570038"/>
            <a:chOff x="0" y="4320"/>
            <a:chExt cx="1910" cy="989"/>
          </a:xfrm>
        </p:grpSpPr>
        <p:sp>
          <p:nvSpPr>
            <p:cNvPr id="33802" name="Rectangle 4">
              <a:extLst>
                <a:ext uri="{FF2B5EF4-FFF2-40B4-BE49-F238E27FC236}">
                  <a16:creationId xmlns:a16="http://schemas.microsoft.com/office/drawing/2014/main" id="{B2CD03D7-FE9C-A57D-A554-C0E01E962F3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3803" name="Rectangle 5">
              <a:extLst>
                <a:ext uri="{FF2B5EF4-FFF2-40B4-BE49-F238E27FC236}">
                  <a16:creationId xmlns:a16="http://schemas.microsoft.com/office/drawing/2014/main" id="{FCD75FD0-38A3-D6B9-4AE0-2D34C8063FB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3796" name="Rectangle 6">
            <a:extLst>
              <a:ext uri="{FF2B5EF4-FFF2-40B4-BE49-F238E27FC236}">
                <a16:creationId xmlns:a16="http://schemas.microsoft.com/office/drawing/2014/main" id="{CBD7BE54-AF2C-654E-4D93-C10D69FD3F7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3797" name="Rectangle 7">
            <a:extLst>
              <a:ext uri="{FF2B5EF4-FFF2-40B4-BE49-F238E27FC236}">
                <a16:creationId xmlns:a16="http://schemas.microsoft.com/office/drawing/2014/main" id="{C8BAD2FB-D556-3DB9-78B6-4E4559EF03D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3798" name="AutoShape 10" descr="Bildergebnis für lepramission schweiz">
            <a:extLst>
              <a:ext uri="{FF2B5EF4-FFF2-40B4-BE49-F238E27FC236}">
                <a16:creationId xmlns:a16="http://schemas.microsoft.com/office/drawing/2014/main" id="{696F2CEC-845F-6CF0-6D4F-332461B3AF6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3799" name="AutoShape 12" descr="Bildergebnis für lepramission schweiz">
            <a:extLst>
              <a:ext uri="{FF2B5EF4-FFF2-40B4-BE49-F238E27FC236}">
                <a16:creationId xmlns:a16="http://schemas.microsoft.com/office/drawing/2014/main" id="{3589D24E-3AB1-F020-206E-F81DF3771C1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3800" name="Textfeld 11">
            <a:extLst>
              <a:ext uri="{FF2B5EF4-FFF2-40B4-BE49-F238E27FC236}">
                <a16:creationId xmlns:a16="http://schemas.microsoft.com/office/drawing/2014/main" id="{9FAE1C90-0F78-F2D4-3633-8232E5FCB157}"/>
              </a:ext>
            </a:extLst>
          </p:cNvPr>
          <p:cNvSpPr txBox="1">
            <a:spLocks noChangeArrowheads="1"/>
          </p:cNvSpPr>
          <p:nvPr/>
        </p:nvSpPr>
        <p:spPr bwMode="auto">
          <a:xfrm>
            <a:off x="328771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https://de.wikipedia.org/wiki/Laodikeia_am_Lykos#/media/Datei:Laodikeia,_Stadion.jpg</a:t>
            </a:r>
          </a:p>
        </p:txBody>
      </p:sp>
      <p:sp>
        <p:nvSpPr>
          <p:cNvPr id="33801" name="Textfeld 12">
            <a:extLst>
              <a:ext uri="{FF2B5EF4-FFF2-40B4-BE49-F238E27FC236}">
                <a16:creationId xmlns:a16="http://schemas.microsoft.com/office/drawing/2014/main" id="{39C45C57-841F-86B9-57F3-D604C1FD9303}"/>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Blick auf das Stadion in Laodicea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EF3959D-3795-7665-3305-BB1D37D62C50}"/>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5843" name="Group 3">
            <a:extLst>
              <a:ext uri="{FF2B5EF4-FFF2-40B4-BE49-F238E27FC236}">
                <a16:creationId xmlns:a16="http://schemas.microsoft.com/office/drawing/2014/main" id="{2FDFDCE0-CB45-46F8-6E5E-501A48FF266C}"/>
              </a:ext>
            </a:extLst>
          </p:cNvPr>
          <p:cNvGrpSpPr>
            <a:grpSpLocks/>
          </p:cNvGrpSpPr>
          <p:nvPr/>
        </p:nvGrpSpPr>
        <p:grpSpPr bwMode="auto">
          <a:xfrm>
            <a:off x="4579938" y="2635250"/>
            <a:ext cx="3032125" cy="1570038"/>
            <a:chOff x="0" y="4320"/>
            <a:chExt cx="1910" cy="989"/>
          </a:xfrm>
        </p:grpSpPr>
        <p:sp>
          <p:nvSpPr>
            <p:cNvPr id="35853" name="Rectangle 4">
              <a:extLst>
                <a:ext uri="{FF2B5EF4-FFF2-40B4-BE49-F238E27FC236}">
                  <a16:creationId xmlns:a16="http://schemas.microsoft.com/office/drawing/2014/main" id="{FB2B4FB7-DED7-320D-C142-CD832E6E482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5854" name="Rectangle 5">
              <a:extLst>
                <a:ext uri="{FF2B5EF4-FFF2-40B4-BE49-F238E27FC236}">
                  <a16:creationId xmlns:a16="http://schemas.microsoft.com/office/drawing/2014/main" id="{5C1B562D-8CDA-23B5-CD62-9D5E21E7E24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5844" name="Rectangle 6">
            <a:extLst>
              <a:ext uri="{FF2B5EF4-FFF2-40B4-BE49-F238E27FC236}">
                <a16:creationId xmlns:a16="http://schemas.microsoft.com/office/drawing/2014/main" id="{DF59E5B0-4C90-1BD2-2483-4F5EF77D352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5845" name="Rectangle 7">
            <a:extLst>
              <a:ext uri="{FF2B5EF4-FFF2-40B4-BE49-F238E27FC236}">
                <a16:creationId xmlns:a16="http://schemas.microsoft.com/office/drawing/2014/main" id="{CAE289E4-636E-3CA2-306F-1F3848D3534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5846" name="AutoShape 10" descr="Bildergebnis für lepramission schweiz">
            <a:extLst>
              <a:ext uri="{FF2B5EF4-FFF2-40B4-BE49-F238E27FC236}">
                <a16:creationId xmlns:a16="http://schemas.microsoft.com/office/drawing/2014/main" id="{8F9001AE-CBE6-65E4-BC07-7415D4FFA45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5847" name="AutoShape 12" descr="Bildergebnis für lepramission schweiz">
            <a:extLst>
              <a:ext uri="{FF2B5EF4-FFF2-40B4-BE49-F238E27FC236}">
                <a16:creationId xmlns:a16="http://schemas.microsoft.com/office/drawing/2014/main" id="{70AD29D9-2A17-C334-0FDB-74189CD99AE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5848" name="Textfeld 10">
            <a:extLst>
              <a:ext uri="{FF2B5EF4-FFF2-40B4-BE49-F238E27FC236}">
                <a16:creationId xmlns:a16="http://schemas.microsoft.com/office/drawing/2014/main" id="{8115B3E7-5E70-F9EC-23DA-11C949FC5179}"/>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Frühchrstliche Kirche in Laodicea</a:t>
            </a:r>
          </a:p>
        </p:txBody>
      </p:sp>
      <p:sp>
        <p:nvSpPr>
          <p:cNvPr id="35849" name="Textfeld 12">
            <a:extLst>
              <a:ext uri="{FF2B5EF4-FFF2-40B4-BE49-F238E27FC236}">
                <a16:creationId xmlns:a16="http://schemas.microsoft.com/office/drawing/2014/main" id="{F42F2E09-76BE-DC35-D04F-0BF2E2139CA2}"/>
              </a:ext>
            </a:extLst>
          </p:cNvPr>
          <p:cNvSpPr txBox="1">
            <a:spLocks noChangeArrowheads="1"/>
          </p:cNvSpPr>
          <p:nvPr/>
        </p:nvSpPr>
        <p:spPr bwMode="auto">
          <a:xfrm>
            <a:off x="2924175" y="5187950"/>
            <a:ext cx="6159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https://de.wikipedia.org/wiki/Laodikeia_am_Lykos#/media/Datei:Kirche_aus_dem_4._Jh.jpg</a:t>
            </a:r>
          </a:p>
        </p:txBody>
      </p:sp>
      <p:pic>
        <p:nvPicPr>
          <p:cNvPr id="35850" name="Picture 13" descr="Die Erschaffung Adams“ von Michelangelo – Symbole - Goldspur">
            <a:extLst>
              <a:ext uri="{FF2B5EF4-FFF2-40B4-BE49-F238E27FC236}">
                <a16:creationId xmlns:a16="http://schemas.microsoft.com/office/drawing/2014/main" id="{E3AF65E2-B978-8B20-E82B-F5DDB396A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12700"/>
            <a:ext cx="10066337"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Textfeld 2">
            <a:extLst>
              <a:ext uri="{FF2B5EF4-FFF2-40B4-BE49-F238E27FC236}">
                <a16:creationId xmlns:a16="http://schemas.microsoft.com/office/drawing/2014/main" id="{6A467F1E-3B29-40A8-6C82-99D01B44A267}"/>
              </a:ext>
            </a:extLst>
          </p:cNvPr>
          <p:cNvSpPr txBox="1">
            <a:spLocks noChangeArrowheads="1"/>
          </p:cNvSpPr>
          <p:nvPr/>
        </p:nvSpPr>
        <p:spPr bwMode="auto">
          <a:xfrm>
            <a:off x="3048000" y="6524625"/>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https://goldspur.ch/2020/09/19/michelangelo-die-erschaffung-adams/</a:t>
            </a:r>
          </a:p>
        </p:txBody>
      </p:sp>
      <p:pic>
        <p:nvPicPr>
          <p:cNvPr id="35852" name="Grafik 1">
            <a:extLst>
              <a:ext uri="{FF2B5EF4-FFF2-40B4-BE49-F238E27FC236}">
                <a16:creationId xmlns:a16="http://schemas.microsoft.com/office/drawing/2014/main" id="{B99A02CD-F3EE-BA9B-856A-1F713A638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10113"/>
            <a:ext cx="4611688"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CC1B0513-5A8A-66BE-45E8-66558FEFA234}"/>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7891" name="Group 3">
            <a:extLst>
              <a:ext uri="{FF2B5EF4-FFF2-40B4-BE49-F238E27FC236}">
                <a16:creationId xmlns:a16="http://schemas.microsoft.com/office/drawing/2014/main" id="{74F5196E-B7E6-4FFE-B44D-23E8F5ECE890}"/>
              </a:ext>
            </a:extLst>
          </p:cNvPr>
          <p:cNvGrpSpPr>
            <a:grpSpLocks/>
          </p:cNvGrpSpPr>
          <p:nvPr/>
        </p:nvGrpSpPr>
        <p:grpSpPr bwMode="auto">
          <a:xfrm>
            <a:off x="4579938" y="2635250"/>
            <a:ext cx="3032125" cy="1570038"/>
            <a:chOff x="0" y="4320"/>
            <a:chExt cx="1910" cy="989"/>
          </a:xfrm>
        </p:grpSpPr>
        <p:sp>
          <p:nvSpPr>
            <p:cNvPr id="37898" name="Rectangle 4">
              <a:extLst>
                <a:ext uri="{FF2B5EF4-FFF2-40B4-BE49-F238E27FC236}">
                  <a16:creationId xmlns:a16="http://schemas.microsoft.com/office/drawing/2014/main" id="{44773E2B-CB1C-45FA-926C-8BD6BDBA4D8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7899" name="Rectangle 5">
              <a:extLst>
                <a:ext uri="{FF2B5EF4-FFF2-40B4-BE49-F238E27FC236}">
                  <a16:creationId xmlns:a16="http://schemas.microsoft.com/office/drawing/2014/main" id="{F62CAEAA-F0F2-EF30-F0F4-05BCFB57A5AD}"/>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7892" name="Rectangle 6">
            <a:extLst>
              <a:ext uri="{FF2B5EF4-FFF2-40B4-BE49-F238E27FC236}">
                <a16:creationId xmlns:a16="http://schemas.microsoft.com/office/drawing/2014/main" id="{C0E276C4-7B08-ED69-8338-86BB1AF0F4D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7893" name="Rectangle 7">
            <a:extLst>
              <a:ext uri="{FF2B5EF4-FFF2-40B4-BE49-F238E27FC236}">
                <a16:creationId xmlns:a16="http://schemas.microsoft.com/office/drawing/2014/main" id="{C9FC49AB-948B-10B9-1215-772218ADB9D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7894" name="AutoShape 10" descr="Bildergebnis für lepramission schweiz">
            <a:extLst>
              <a:ext uri="{FF2B5EF4-FFF2-40B4-BE49-F238E27FC236}">
                <a16:creationId xmlns:a16="http://schemas.microsoft.com/office/drawing/2014/main" id="{1ED44B95-81CA-DBDF-7090-0F43D854519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7895" name="AutoShape 12" descr="Bildergebnis für lepramission schweiz">
            <a:extLst>
              <a:ext uri="{FF2B5EF4-FFF2-40B4-BE49-F238E27FC236}">
                <a16:creationId xmlns:a16="http://schemas.microsoft.com/office/drawing/2014/main" id="{93E29906-BD6C-A469-D12E-040FC0B317D9}"/>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7896" name="Textfeld 11">
            <a:extLst>
              <a:ext uri="{FF2B5EF4-FFF2-40B4-BE49-F238E27FC236}">
                <a16:creationId xmlns:a16="http://schemas.microsoft.com/office/drawing/2014/main" id="{03BAA2B3-C351-4DB7-3BF1-A052B6315335}"/>
              </a:ext>
            </a:extLst>
          </p:cNvPr>
          <p:cNvSpPr txBox="1">
            <a:spLocks noChangeArrowheads="1"/>
          </p:cNvSpPr>
          <p:nvPr/>
        </p:nvSpPr>
        <p:spPr bwMode="auto">
          <a:xfrm>
            <a:off x="328771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https://de.wikipedia.org/wiki/Laodikeia_am_Lykos#/media/Datei:Laodikeia,_Stadion.jpg</a:t>
            </a:r>
          </a:p>
        </p:txBody>
      </p:sp>
      <p:sp>
        <p:nvSpPr>
          <p:cNvPr id="37897" name="Textfeld 12">
            <a:extLst>
              <a:ext uri="{FF2B5EF4-FFF2-40B4-BE49-F238E27FC236}">
                <a16:creationId xmlns:a16="http://schemas.microsoft.com/office/drawing/2014/main" id="{50E5D190-4555-8D3E-431C-2D715754FF31}"/>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Blick auf das Stadion in Laodicea</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4" descr="Statue von der rechten Seite des Rathaus (Rathaus) von Bern in der Schweiz,  die die Lüge und Feigheit Stockfotografie - Alamy">
            <a:extLst>
              <a:ext uri="{FF2B5EF4-FFF2-40B4-BE49-F238E27FC236}">
                <a16:creationId xmlns:a16="http://schemas.microsoft.com/office/drawing/2014/main" id="{5707CEC8-32AB-7CAF-BB17-792CE1B837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712" b="5396"/>
          <a:stretch>
            <a:fillRect/>
          </a:stretch>
        </p:blipFill>
        <p:spPr bwMode="auto">
          <a:xfrm>
            <a:off x="2671763" y="0"/>
            <a:ext cx="69834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a:extLst>
              <a:ext uri="{FF2B5EF4-FFF2-40B4-BE49-F238E27FC236}">
                <a16:creationId xmlns:a16="http://schemas.microsoft.com/office/drawing/2014/main" id="{4B3BBD89-619B-2218-1E63-87398B86B65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9940" name="Group 3">
            <a:extLst>
              <a:ext uri="{FF2B5EF4-FFF2-40B4-BE49-F238E27FC236}">
                <a16:creationId xmlns:a16="http://schemas.microsoft.com/office/drawing/2014/main" id="{4E666E35-9981-F6AE-5F7B-DF02B08F28BE}"/>
              </a:ext>
            </a:extLst>
          </p:cNvPr>
          <p:cNvGrpSpPr>
            <a:grpSpLocks/>
          </p:cNvGrpSpPr>
          <p:nvPr/>
        </p:nvGrpSpPr>
        <p:grpSpPr bwMode="auto">
          <a:xfrm>
            <a:off x="4579938" y="2635250"/>
            <a:ext cx="3032125" cy="1570038"/>
            <a:chOff x="0" y="4320"/>
            <a:chExt cx="1910" cy="989"/>
          </a:xfrm>
        </p:grpSpPr>
        <p:sp>
          <p:nvSpPr>
            <p:cNvPr id="39946" name="Rectangle 4">
              <a:extLst>
                <a:ext uri="{FF2B5EF4-FFF2-40B4-BE49-F238E27FC236}">
                  <a16:creationId xmlns:a16="http://schemas.microsoft.com/office/drawing/2014/main" id="{B81B409B-57AD-B879-82FF-9DA56B356D9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9947" name="Rectangle 5">
              <a:extLst>
                <a:ext uri="{FF2B5EF4-FFF2-40B4-BE49-F238E27FC236}">
                  <a16:creationId xmlns:a16="http://schemas.microsoft.com/office/drawing/2014/main" id="{5454F1BE-D7C6-CE2C-8C2D-4583C3BDEAB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9941" name="Rectangle 6">
            <a:extLst>
              <a:ext uri="{FF2B5EF4-FFF2-40B4-BE49-F238E27FC236}">
                <a16:creationId xmlns:a16="http://schemas.microsoft.com/office/drawing/2014/main" id="{8E0FAEA4-871F-0304-064D-45235F01D7F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9942" name="Rectangle 7">
            <a:extLst>
              <a:ext uri="{FF2B5EF4-FFF2-40B4-BE49-F238E27FC236}">
                <a16:creationId xmlns:a16="http://schemas.microsoft.com/office/drawing/2014/main" id="{DCE8814E-74DB-959A-EEB4-66888491BB3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9943" name="AutoShape 10" descr="Bildergebnis für lepramission schweiz">
            <a:extLst>
              <a:ext uri="{FF2B5EF4-FFF2-40B4-BE49-F238E27FC236}">
                <a16:creationId xmlns:a16="http://schemas.microsoft.com/office/drawing/2014/main" id="{326F5B2D-7097-E3A1-8E0E-D582E9230D7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9944" name="AutoShape 12" descr="Bildergebnis für lepramission schweiz">
            <a:extLst>
              <a:ext uri="{FF2B5EF4-FFF2-40B4-BE49-F238E27FC236}">
                <a16:creationId xmlns:a16="http://schemas.microsoft.com/office/drawing/2014/main" id="{2BC0CC76-9530-02A8-BF95-CE494CD7903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9945" name="Textfeld 11">
            <a:extLst>
              <a:ext uri="{FF2B5EF4-FFF2-40B4-BE49-F238E27FC236}">
                <a16:creationId xmlns:a16="http://schemas.microsoft.com/office/drawing/2014/main" id="{8E232739-DF2E-1704-5059-F77C5665D632}"/>
              </a:ext>
            </a:extLst>
          </p:cNvPr>
          <p:cNvSpPr txBox="1">
            <a:spLocks noChangeArrowheads="1"/>
          </p:cNvSpPr>
          <p:nvPr/>
        </p:nvSpPr>
        <p:spPr bwMode="auto">
          <a:xfrm>
            <a:off x="2711450" y="5732463"/>
            <a:ext cx="60960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500">
                <a:solidFill>
                  <a:schemeClr val="bg1"/>
                </a:solidFill>
              </a:rPr>
              <a:t>https://www.alamy.de/statue-von-der-rechten-seite-des-rathaus-rathaus-von-bern-in-der-schweiz-die-die-luge-und-feigheit-image178830532.html</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A614A4E-00FD-26BF-0BE2-6CD1775C335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147" name="Group 3">
            <a:extLst>
              <a:ext uri="{FF2B5EF4-FFF2-40B4-BE49-F238E27FC236}">
                <a16:creationId xmlns:a16="http://schemas.microsoft.com/office/drawing/2014/main" id="{6E6609B1-EA22-E367-78BD-173891F06E35}"/>
              </a:ext>
            </a:extLst>
          </p:cNvPr>
          <p:cNvGrpSpPr>
            <a:grpSpLocks/>
          </p:cNvGrpSpPr>
          <p:nvPr/>
        </p:nvGrpSpPr>
        <p:grpSpPr bwMode="auto">
          <a:xfrm>
            <a:off x="4579938" y="2635250"/>
            <a:ext cx="3032125" cy="1570038"/>
            <a:chOff x="0" y="4320"/>
            <a:chExt cx="1910" cy="989"/>
          </a:xfrm>
        </p:grpSpPr>
        <p:sp>
          <p:nvSpPr>
            <p:cNvPr id="6154" name="Rectangle 4">
              <a:extLst>
                <a:ext uri="{FF2B5EF4-FFF2-40B4-BE49-F238E27FC236}">
                  <a16:creationId xmlns:a16="http://schemas.microsoft.com/office/drawing/2014/main" id="{4FD0EE39-F7B9-38E0-9679-E2C9F08A6F6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155" name="Rectangle 5">
              <a:extLst>
                <a:ext uri="{FF2B5EF4-FFF2-40B4-BE49-F238E27FC236}">
                  <a16:creationId xmlns:a16="http://schemas.microsoft.com/office/drawing/2014/main" id="{D9295136-B933-53D2-1DD3-8FFA98023C1D}"/>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148" name="Rectangle 6">
            <a:extLst>
              <a:ext uri="{FF2B5EF4-FFF2-40B4-BE49-F238E27FC236}">
                <a16:creationId xmlns:a16="http://schemas.microsoft.com/office/drawing/2014/main" id="{A8685894-F5D8-E58A-8B0F-76EBD95FE8B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49" name="Rectangle 7">
            <a:extLst>
              <a:ext uri="{FF2B5EF4-FFF2-40B4-BE49-F238E27FC236}">
                <a16:creationId xmlns:a16="http://schemas.microsoft.com/office/drawing/2014/main" id="{52A2CF60-94D2-44B6-4316-BAB3A187EAC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50" name="AutoShape 10" descr="Bildergebnis für lepramission schweiz">
            <a:extLst>
              <a:ext uri="{FF2B5EF4-FFF2-40B4-BE49-F238E27FC236}">
                <a16:creationId xmlns:a16="http://schemas.microsoft.com/office/drawing/2014/main" id="{45044F0D-31B9-2C21-A986-A0D7DFA082C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1" name="AutoShape 12" descr="Bildergebnis für lepramission schweiz">
            <a:extLst>
              <a:ext uri="{FF2B5EF4-FFF2-40B4-BE49-F238E27FC236}">
                <a16:creationId xmlns:a16="http://schemas.microsoft.com/office/drawing/2014/main" id="{A7B39296-56B9-1F0B-2CBF-E383666A810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2" name="Textfeld 14">
            <a:extLst>
              <a:ext uri="{FF2B5EF4-FFF2-40B4-BE49-F238E27FC236}">
                <a16:creationId xmlns:a16="http://schemas.microsoft.com/office/drawing/2014/main" id="{7795FA9C-B4C6-5B45-B6EF-EF9CAA686552}"/>
              </a:ext>
            </a:extLst>
          </p:cNvPr>
          <p:cNvSpPr txBox="1">
            <a:spLocks noChangeArrowheads="1"/>
          </p:cNvSpPr>
          <p:nvPr/>
        </p:nvSpPr>
        <p:spPr bwMode="auto">
          <a:xfrm>
            <a:off x="4151313" y="5661025"/>
            <a:ext cx="4200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https://dwellingintheword.wordpress.com/2019/09/02/2696-revelation-1/</a:t>
            </a:r>
          </a:p>
        </p:txBody>
      </p:sp>
      <p:sp>
        <p:nvSpPr>
          <p:cNvPr id="6153" name="Textfeld 1">
            <a:extLst>
              <a:ext uri="{FF2B5EF4-FFF2-40B4-BE49-F238E27FC236}">
                <a16:creationId xmlns:a16="http://schemas.microsoft.com/office/drawing/2014/main" id="{6837FA55-AE49-F63C-478A-EE1302FC162C}"/>
              </a:ext>
            </a:extLst>
          </p:cNvPr>
          <p:cNvSpPr txBox="1">
            <a:spLocks noChangeArrowheads="1"/>
          </p:cNvSpPr>
          <p:nvPr/>
        </p:nvSpPr>
        <p:spPr bwMode="auto">
          <a:xfrm>
            <a:off x="727075" y="2228850"/>
            <a:ext cx="1073785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7500" b="1">
                <a:latin typeface="Yu Gothic UI" panose="020B0500000000000000" pitchFamily="34" charset="-128"/>
                <a:ea typeface="Yu Gothic UI" panose="020B0500000000000000" pitchFamily="34" charset="-128"/>
              </a:rPr>
              <a:t>Das Buch der Sprüche </a:t>
            </a:r>
            <a:r>
              <a:rPr lang="de-CH" altLang="de-DE" sz="7500">
                <a:latin typeface="Yu Gothic UI" panose="020B0500000000000000" pitchFamily="34" charset="-128"/>
                <a:ea typeface="Yu Gothic UI" panose="020B0500000000000000" pitchFamily="34" charset="-128"/>
              </a:rPr>
              <a:t>– </a:t>
            </a:r>
          </a:p>
          <a:p>
            <a:pPr algn="ctr">
              <a:spcBef>
                <a:spcPct val="0"/>
              </a:spcBef>
              <a:buFontTx/>
              <a:buNone/>
            </a:pPr>
            <a:r>
              <a:rPr lang="de-CH" altLang="de-DE" sz="6000">
                <a:latin typeface="Yu Gothic UI" panose="020B0500000000000000" pitchFamily="34" charset="-128"/>
                <a:ea typeface="Yu Gothic UI" panose="020B0500000000000000" pitchFamily="34" charset="-128"/>
              </a:rPr>
              <a:t>um weise zu werden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5CABFB64-2374-30AE-350A-0EB5B27EF95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1987" name="Group 3">
            <a:extLst>
              <a:ext uri="{FF2B5EF4-FFF2-40B4-BE49-F238E27FC236}">
                <a16:creationId xmlns:a16="http://schemas.microsoft.com/office/drawing/2014/main" id="{40D36C43-60F7-0394-ABF7-162C5142BD71}"/>
              </a:ext>
            </a:extLst>
          </p:cNvPr>
          <p:cNvGrpSpPr>
            <a:grpSpLocks/>
          </p:cNvGrpSpPr>
          <p:nvPr/>
        </p:nvGrpSpPr>
        <p:grpSpPr bwMode="auto">
          <a:xfrm>
            <a:off x="4579938" y="2635250"/>
            <a:ext cx="3032125" cy="1570038"/>
            <a:chOff x="0" y="4320"/>
            <a:chExt cx="1910" cy="989"/>
          </a:xfrm>
        </p:grpSpPr>
        <p:sp>
          <p:nvSpPr>
            <p:cNvPr id="41996" name="Rectangle 4">
              <a:extLst>
                <a:ext uri="{FF2B5EF4-FFF2-40B4-BE49-F238E27FC236}">
                  <a16:creationId xmlns:a16="http://schemas.microsoft.com/office/drawing/2014/main" id="{FA61F6E3-17AF-AD98-E85E-27AC2D6D0CB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1997" name="Rectangle 5">
              <a:extLst>
                <a:ext uri="{FF2B5EF4-FFF2-40B4-BE49-F238E27FC236}">
                  <a16:creationId xmlns:a16="http://schemas.microsoft.com/office/drawing/2014/main" id="{6832DD86-3324-AF45-6B5F-48346AD7BDA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1988" name="Rectangle 6">
            <a:extLst>
              <a:ext uri="{FF2B5EF4-FFF2-40B4-BE49-F238E27FC236}">
                <a16:creationId xmlns:a16="http://schemas.microsoft.com/office/drawing/2014/main" id="{0300385B-31C7-C9D1-1266-8A10176211D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989" name="Rectangle 7">
            <a:extLst>
              <a:ext uri="{FF2B5EF4-FFF2-40B4-BE49-F238E27FC236}">
                <a16:creationId xmlns:a16="http://schemas.microsoft.com/office/drawing/2014/main" id="{C918C418-7D41-8B12-4B6A-2E80227D033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990" name="AutoShape 10" descr="Bildergebnis für lepramission schweiz">
            <a:extLst>
              <a:ext uri="{FF2B5EF4-FFF2-40B4-BE49-F238E27FC236}">
                <a16:creationId xmlns:a16="http://schemas.microsoft.com/office/drawing/2014/main" id="{F97FB036-5216-B743-715F-A1274FD9FAE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1991" name="AutoShape 12" descr="Bildergebnis für lepramission schweiz">
            <a:extLst>
              <a:ext uri="{FF2B5EF4-FFF2-40B4-BE49-F238E27FC236}">
                <a16:creationId xmlns:a16="http://schemas.microsoft.com/office/drawing/2014/main" id="{525803DE-C781-62E5-999D-429EE1BF027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1992" name="Textfeld 12">
            <a:extLst>
              <a:ext uri="{FF2B5EF4-FFF2-40B4-BE49-F238E27FC236}">
                <a16:creationId xmlns:a16="http://schemas.microsoft.com/office/drawing/2014/main" id="{78951A8A-16AE-EC3E-A179-4F4D666E5DA5}"/>
              </a:ext>
            </a:extLst>
          </p:cNvPr>
          <p:cNvSpPr txBox="1">
            <a:spLocks noChangeArrowheads="1"/>
          </p:cNvSpPr>
          <p:nvPr/>
        </p:nvSpPr>
        <p:spPr bwMode="auto">
          <a:xfrm>
            <a:off x="281781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https://de.wikipedia.org/wiki/Laodikeia_am_Lykos#/media/Datei:Laodikeia,_Tempel.jpg</a:t>
            </a:r>
          </a:p>
        </p:txBody>
      </p:sp>
      <p:sp>
        <p:nvSpPr>
          <p:cNvPr id="41993" name="Textfeld 14">
            <a:extLst>
              <a:ext uri="{FF2B5EF4-FFF2-40B4-BE49-F238E27FC236}">
                <a16:creationId xmlns:a16="http://schemas.microsoft.com/office/drawing/2014/main" id="{FE162657-C5AF-784B-5BD1-3F912D334081}"/>
              </a:ext>
            </a:extLst>
          </p:cNvPr>
          <p:cNvSpPr txBox="1">
            <a:spLocks noChangeArrowheads="1"/>
          </p:cNvSpPr>
          <p:nvPr/>
        </p:nvSpPr>
        <p:spPr bwMode="auto">
          <a:xfrm>
            <a:off x="1162050" y="19050"/>
            <a:ext cx="986472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Laodicea - Blick auf den Tempelbezirk, Im Hintergrund Pamukkale</a:t>
            </a:r>
          </a:p>
        </p:txBody>
      </p:sp>
      <p:pic>
        <p:nvPicPr>
          <p:cNvPr id="41994" name="Picture 15" descr="Rathaus - Bern Welcome">
            <a:extLst>
              <a:ext uri="{FF2B5EF4-FFF2-40B4-BE49-F238E27FC236}">
                <a16:creationId xmlns:a16="http://schemas.microsoft.com/office/drawing/2014/main" id="{AF1AA128-03A5-998A-B272-FFF1F6DA8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feld 2">
            <a:extLst>
              <a:ext uri="{FF2B5EF4-FFF2-40B4-BE49-F238E27FC236}">
                <a16:creationId xmlns:a16="http://schemas.microsoft.com/office/drawing/2014/main" id="{E694E38B-D099-A32D-2F1E-C8A6A6F1D5F3}"/>
              </a:ext>
            </a:extLst>
          </p:cNvPr>
          <p:cNvSpPr txBox="1">
            <a:spLocks noChangeArrowheads="1"/>
          </p:cNvSpPr>
          <p:nvPr/>
        </p:nvSpPr>
        <p:spPr bwMode="auto">
          <a:xfrm>
            <a:off x="2817813" y="6503988"/>
            <a:ext cx="61595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https://www.bern.com/de/detail/rathaus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E05203DC-A049-6460-6204-95DE7FCB33F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4035" name="Group 3">
            <a:extLst>
              <a:ext uri="{FF2B5EF4-FFF2-40B4-BE49-F238E27FC236}">
                <a16:creationId xmlns:a16="http://schemas.microsoft.com/office/drawing/2014/main" id="{F39A9C69-F2F2-D342-6418-682E79E5BE62}"/>
              </a:ext>
            </a:extLst>
          </p:cNvPr>
          <p:cNvGrpSpPr>
            <a:grpSpLocks/>
          </p:cNvGrpSpPr>
          <p:nvPr/>
        </p:nvGrpSpPr>
        <p:grpSpPr bwMode="auto">
          <a:xfrm>
            <a:off x="4579938" y="2635250"/>
            <a:ext cx="3032125" cy="1570038"/>
            <a:chOff x="0" y="4320"/>
            <a:chExt cx="1910" cy="989"/>
          </a:xfrm>
        </p:grpSpPr>
        <p:sp>
          <p:nvSpPr>
            <p:cNvPr id="44042" name="Rectangle 4">
              <a:extLst>
                <a:ext uri="{FF2B5EF4-FFF2-40B4-BE49-F238E27FC236}">
                  <a16:creationId xmlns:a16="http://schemas.microsoft.com/office/drawing/2014/main" id="{B3F1B336-CEEA-6A04-363A-02259262B02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4043" name="Rectangle 5">
              <a:extLst>
                <a:ext uri="{FF2B5EF4-FFF2-40B4-BE49-F238E27FC236}">
                  <a16:creationId xmlns:a16="http://schemas.microsoft.com/office/drawing/2014/main" id="{D7D8DF72-98AA-52A7-AFB0-381C13FF0F9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4036" name="Rectangle 6">
            <a:extLst>
              <a:ext uri="{FF2B5EF4-FFF2-40B4-BE49-F238E27FC236}">
                <a16:creationId xmlns:a16="http://schemas.microsoft.com/office/drawing/2014/main" id="{E6E1C0F0-A7F1-FD48-8E82-0F3AD916CE8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4037" name="Rectangle 7">
            <a:extLst>
              <a:ext uri="{FF2B5EF4-FFF2-40B4-BE49-F238E27FC236}">
                <a16:creationId xmlns:a16="http://schemas.microsoft.com/office/drawing/2014/main" id="{63A19E79-07A6-1C1A-1D23-9D30F24E1DD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4038" name="AutoShape 10" descr="Bildergebnis für lepramission schweiz">
            <a:extLst>
              <a:ext uri="{FF2B5EF4-FFF2-40B4-BE49-F238E27FC236}">
                <a16:creationId xmlns:a16="http://schemas.microsoft.com/office/drawing/2014/main" id="{56D7ADD2-7273-2A13-CDEE-09D5F2AC4C49}"/>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4039" name="AutoShape 12" descr="Bildergebnis für lepramission schweiz">
            <a:extLst>
              <a:ext uri="{FF2B5EF4-FFF2-40B4-BE49-F238E27FC236}">
                <a16:creationId xmlns:a16="http://schemas.microsoft.com/office/drawing/2014/main" id="{85C1D3AE-FDCF-DCD7-5A77-7FE2C7D0AD4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4040" name="Textfeld 11">
            <a:extLst>
              <a:ext uri="{FF2B5EF4-FFF2-40B4-BE49-F238E27FC236}">
                <a16:creationId xmlns:a16="http://schemas.microsoft.com/office/drawing/2014/main" id="{83898C75-1EF5-343B-B3F9-971A541BEA65}"/>
              </a:ext>
            </a:extLst>
          </p:cNvPr>
          <p:cNvSpPr txBox="1">
            <a:spLocks noChangeArrowheads="1"/>
          </p:cNvSpPr>
          <p:nvPr/>
        </p:nvSpPr>
        <p:spPr bwMode="auto">
          <a:xfrm>
            <a:off x="328771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https://de.wikipedia.org/wiki/Laodikeia_am_Lykos#/media/Datei:Laodikeia,_Stadion.jpg</a:t>
            </a:r>
          </a:p>
        </p:txBody>
      </p:sp>
      <p:sp>
        <p:nvSpPr>
          <p:cNvPr id="44041" name="Textfeld 12">
            <a:extLst>
              <a:ext uri="{FF2B5EF4-FFF2-40B4-BE49-F238E27FC236}">
                <a16:creationId xmlns:a16="http://schemas.microsoft.com/office/drawing/2014/main" id="{15C28B80-C3FE-B6D9-57A7-C2B76EF283F3}"/>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Blick auf das Stadion in Laodicea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7" descr="13,866 Open Bible Stock Photos, Pictures &amp; Royalty-Free Images - iStock">
            <a:extLst>
              <a:ext uri="{FF2B5EF4-FFF2-40B4-BE49-F238E27FC236}">
                <a16:creationId xmlns:a16="http://schemas.microsoft.com/office/drawing/2014/main" id="{27C72EE7-8BEB-F1AD-7DAA-7AD351D90A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12171363"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a:extLst>
              <a:ext uri="{FF2B5EF4-FFF2-40B4-BE49-F238E27FC236}">
                <a16:creationId xmlns:a16="http://schemas.microsoft.com/office/drawing/2014/main" id="{74B264BA-C1CF-EA6C-48D3-8CA6CE5231C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6084" name="Group 3">
            <a:extLst>
              <a:ext uri="{FF2B5EF4-FFF2-40B4-BE49-F238E27FC236}">
                <a16:creationId xmlns:a16="http://schemas.microsoft.com/office/drawing/2014/main" id="{05C5856E-FF26-574F-9C81-2BF151F4D2E2}"/>
              </a:ext>
            </a:extLst>
          </p:cNvPr>
          <p:cNvGrpSpPr>
            <a:grpSpLocks/>
          </p:cNvGrpSpPr>
          <p:nvPr/>
        </p:nvGrpSpPr>
        <p:grpSpPr bwMode="auto">
          <a:xfrm>
            <a:off x="4579938" y="2635250"/>
            <a:ext cx="3032125" cy="1570038"/>
            <a:chOff x="0" y="4320"/>
            <a:chExt cx="1910" cy="989"/>
          </a:xfrm>
        </p:grpSpPr>
        <p:sp>
          <p:nvSpPr>
            <p:cNvPr id="46092" name="Rectangle 4">
              <a:extLst>
                <a:ext uri="{FF2B5EF4-FFF2-40B4-BE49-F238E27FC236}">
                  <a16:creationId xmlns:a16="http://schemas.microsoft.com/office/drawing/2014/main" id="{E10656F0-051D-C4C5-CFF9-B67EB2C0C6B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6093" name="Rectangle 5">
              <a:extLst>
                <a:ext uri="{FF2B5EF4-FFF2-40B4-BE49-F238E27FC236}">
                  <a16:creationId xmlns:a16="http://schemas.microsoft.com/office/drawing/2014/main" id="{4DFEA8F8-7A06-FD2A-2768-D227643FF7D1}"/>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6085" name="Rectangle 6">
            <a:extLst>
              <a:ext uri="{FF2B5EF4-FFF2-40B4-BE49-F238E27FC236}">
                <a16:creationId xmlns:a16="http://schemas.microsoft.com/office/drawing/2014/main" id="{5FC3D0CC-A042-2CEE-79D0-A723C14E544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6086" name="Rectangle 7">
            <a:extLst>
              <a:ext uri="{FF2B5EF4-FFF2-40B4-BE49-F238E27FC236}">
                <a16:creationId xmlns:a16="http://schemas.microsoft.com/office/drawing/2014/main" id="{5911F9FB-B1F6-4B36-F5C0-0C483D60770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6087" name="AutoShape 10" descr="Bildergebnis für lepramission schweiz">
            <a:extLst>
              <a:ext uri="{FF2B5EF4-FFF2-40B4-BE49-F238E27FC236}">
                <a16:creationId xmlns:a16="http://schemas.microsoft.com/office/drawing/2014/main" id="{69FEA52D-F04E-2ABB-B3B5-FB9616AA884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6088" name="AutoShape 12" descr="Bildergebnis für lepramission schweiz">
            <a:extLst>
              <a:ext uri="{FF2B5EF4-FFF2-40B4-BE49-F238E27FC236}">
                <a16:creationId xmlns:a16="http://schemas.microsoft.com/office/drawing/2014/main" id="{0A844ECD-F372-6331-D0D9-241F3C38CA6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6089" name="Textfeld 12">
            <a:extLst>
              <a:ext uri="{FF2B5EF4-FFF2-40B4-BE49-F238E27FC236}">
                <a16:creationId xmlns:a16="http://schemas.microsoft.com/office/drawing/2014/main" id="{29F6F887-BD71-7D93-244C-DA58863AC8C0}"/>
              </a:ext>
            </a:extLst>
          </p:cNvPr>
          <p:cNvSpPr txBox="1">
            <a:spLocks noChangeArrowheads="1"/>
          </p:cNvSpPr>
          <p:nvPr/>
        </p:nvSpPr>
        <p:spPr bwMode="auto">
          <a:xfrm>
            <a:off x="1727262" y="200887"/>
            <a:ext cx="87168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Aft>
                <a:spcPts val="800"/>
              </a:spcAft>
              <a:buFontTx/>
              <a:buNone/>
            </a:pPr>
            <a:r>
              <a:rPr lang="de-CH" altLang="de-DE" dirty="0">
                <a:latin typeface="Calibri" panose="020F0502020204030204" pitchFamily="34" charset="0"/>
                <a:ea typeface="Calibri" panose="020F0502020204030204" pitchFamily="34" charset="0"/>
                <a:cs typeface="Calibri" panose="020F0502020204030204" pitchFamily="34" charset="0"/>
              </a:rPr>
              <a:t>«Die Furcht des HERRN ist eine Quelle des Lebens, um die Fallen des Todes zu meiden» (Spr 14,27). </a:t>
            </a:r>
          </a:p>
        </p:txBody>
      </p:sp>
      <p:pic>
        <p:nvPicPr>
          <p:cNvPr id="46090" name="Picture 13" descr="David's Prayer - Meaning of 2 Samuel 7:18-29">
            <a:extLst>
              <a:ext uri="{FF2B5EF4-FFF2-40B4-BE49-F238E27FC236}">
                <a16:creationId xmlns:a16="http://schemas.microsoft.com/office/drawing/2014/main" id="{E4279DB8-7032-4EAC-812E-A2B30D5731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663" y="1579563"/>
            <a:ext cx="9161462"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Textfeld 2">
            <a:extLst>
              <a:ext uri="{FF2B5EF4-FFF2-40B4-BE49-F238E27FC236}">
                <a16:creationId xmlns:a16="http://schemas.microsoft.com/office/drawing/2014/main" id="{6A82B3B5-2821-8A0D-BA61-358481033BD1}"/>
              </a:ext>
            </a:extLst>
          </p:cNvPr>
          <p:cNvSpPr txBox="1">
            <a:spLocks noChangeArrowheads="1"/>
          </p:cNvSpPr>
          <p:nvPr/>
        </p:nvSpPr>
        <p:spPr bwMode="auto">
          <a:xfrm>
            <a:off x="3135313" y="5949950"/>
            <a:ext cx="61261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https://www.crosswalk.com/faith/prayer/how-can-we-apply-and-pray-davids-prayer-in-our-own-lives.html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C8366BD4-0AB2-0BF8-8023-B700D6F3E22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8131" name="Group 3">
            <a:extLst>
              <a:ext uri="{FF2B5EF4-FFF2-40B4-BE49-F238E27FC236}">
                <a16:creationId xmlns:a16="http://schemas.microsoft.com/office/drawing/2014/main" id="{A1F16BBA-1565-EE76-BC75-DF568600E74A}"/>
              </a:ext>
            </a:extLst>
          </p:cNvPr>
          <p:cNvGrpSpPr>
            <a:grpSpLocks/>
          </p:cNvGrpSpPr>
          <p:nvPr/>
        </p:nvGrpSpPr>
        <p:grpSpPr bwMode="auto">
          <a:xfrm>
            <a:off x="4579938" y="2635250"/>
            <a:ext cx="3032125" cy="1570038"/>
            <a:chOff x="0" y="4320"/>
            <a:chExt cx="1910" cy="989"/>
          </a:xfrm>
        </p:grpSpPr>
        <p:sp>
          <p:nvSpPr>
            <p:cNvPr id="48138" name="Rectangle 4">
              <a:extLst>
                <a:ext uri="{FF2B5EF4-FFF2-40B4-BE49-F238E27FC236}">
                  <a16:creationId xmlns:a16="http://schemas.microsoft.com/office/drawing/2014/main" id="{EEC8F325-8255-4925-82E8-1282DB6E4C74}"/>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8139" name="Rectangle 5">
              <a:extLst>
                <a:ext uri="{FF2B5EF4-FFF2-40B4-BE49-F238E27FC236}">
                  <a16:creationId xmlns:a16="http://schemas.microsoft.com/office/drawing/2014/main" id="{7EA50170-9C72-C774-54C5-DCE10F2F50A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8132" name="Rectangle 6">
            <a:extLst>
              <a:ext uri="{FF2B5EF4-FFF2-40B4-BE49-F238E27FC236}">
                <a16:creationId xmlns:a16="http://schemas.microsoft.com/office/drawing/2014/main" id="{D8F53147-754A-79AA-6146-CE593095E60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8133" name="Rectangle 7">
            <a:extLst>
              <a:ext uri="{FF2B5EF4-FFF2-40B4-BE49-F238E27FC236}">
                <a16:creationId xmlns:a16="http://schemas.microsoft.com/office/drawing/2014/main" id="{1C362557-8446-2596-108C-F5774576B59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8134" name="AutoShape 10" descr="Bildergebnis für lepramission schweiz">
            <a:extLst>
              <a:ext uri="{FF2B5EF4-FFF2-40B4-BE49-F238E27FC236}">
                <a16:creationId xmlns:a16="http://schemas.microsoft.com/office/drawing/2014/main" id="{D84911B5-3CBF-CD2F-C5D6-0F6054275D1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8135" name="AutoShape 12" descr="Bildergebnis für lepramission schweiz">
            <a:extLst>
              <a:ext uri="{FF2B5EF4-FFF2-40B4-BE49-F238E27FC236}">
                <a16:creationId xmlns:a16="http://schemas.microsoft.com/office/drawing/2014/main" id="{9BACDF3E-59A7-27C5-C5B3-D61F49CA9A3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8136" name="Textfeld 11">
            <a:extLst>
              <a:ext uri="{FF2B5EF4-FFF2-40B4-BE49-F238E27FC236}">
                <a16:creationId xmlns:a16="http://schemas.microsoft.com/office/drawing/2014/main" id="{39A5E955-0337-5634-2738-4E004C4CE1A2}"/>
              </a:ext>
            </a:extLst>
          </p:cNvPr>
          <p:cNvSpPr txBox="1">
            <a:spLocks noChangeArrowheads="1"/>
          </p:cNvSpPr>
          <p:nvPr/>
        </p:nvSpPr>
        <p:spPr bwMode="auto">
          <a:xfrm>
            <a:off x="328771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https://de.wikipedia.org/wiki/Laodikeia_am_Lykos#/media/Datei:Laodikeia,_Stadion.jpg</a:t>
            </a:r>
          </a:p>
        </p:txBody>
      </p:sp>
      <p:sp>
        <p:nvSpPr>
          <p:cNvPr id="48137" name="Textfeld 12">
            <a:extLst>
              <a:ext uri="{FF2B5EF4-FFF2-40B4-BE49-F238E27FC236}">
                <a16:creationId xmlns:a16="http://schemas.microsoft.com/office/drawing/2014/main" id="{2711268B-B225-374A-6475-8BA849A081BD}"/>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Blick auf das Stadion in Laodicea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7" descr="13,866 Open Bible Stock Photos, Pictures &amp; Royalty-Free Images - iStock">
            <a:extLst>
              <a:ext uri="{FF2B5EF4-FFF2-40B4-BE49-F238E27FC236}">
                <a16:creationId xmlns:a16="http://schemas.microsoft.com/office/drawing/2014/main" id="{76E1947F-883E-849D-D7FD-D3B6B89D9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638"/>
            <a:ext cx="12192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a:extLst>
              <a:ext uri="{FF2B5EF4-FFF2-40B4-BE49-F238E27FC236}">
                <a16:creationId xmlns:a16="http://schemas.microsoft.com/office/drawing/2014/main" id="{C3F3A5BF-063B-A46E-EA0D-6F3F737B846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0180" name="Group 3">
            <a:extLst>
              <a:ext uri="{FF2B5EF4-FFF2-40B4-BE49-F238E27FC236}">
                <a16:creationId xmlns:a16="http://schemas.microsoft.com/office/drawing/2014/main" id="{F12D6161-5AA2-6830-CB53-917645AA39C3}"/>
              </a:ext>
            </a:extLst>
          </p:cNvPr>
          <p:cNvGrpSpPr>
            <a:grpSpLocks/>
          </p:cNvGrpSpPr>
          <p:nvPr/>
        </p:nvGrpSpPr>
        <p:grpSpPr bwMode="auto">
          <a:xfrm>
            <a:off x="4579938" y="2635250"/>
            <a:ext cx="3032125" cy="1570038"/>
            <a:chOff x="0" y="4320"/>
            <a:chExt cx="1910" cy="989"/>
          </a:xfrm>
        </p:grpSpPr>
        <p:sp>
          <p:nvSpPr>
            <p:cNvPr id="50186" name="Rectangle 4">
              <a:extLst>
                <a:ext uri="{FF2B5EF4-FFF2-40B4-BE49-F238E27FC236}">
                  <a16:creationId xmlns:a16="http://schemas.microsoft.com/office/drawing/2014/main" id="{12C48C01-1451-55D5-8108-8D790F2CA01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0187" name="Rectangle 5">
              <a:extLst>
                <a:ext uri="{FF2B5EF4-FFF2-40B4-BE49-F238E27FC236}">
                  <a16:creationId xmlns:a16="http://schemas.microsoft.com/office/drawing/2014/main" id="{2031F83E-E7B0-A7ED-E3F8-8D57475FE6F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0181" name="Rectangle 6">
            <a:extLst>
              <a:ext uri="{FF2B5EF4-FFF2-40B4-BE49-F238E27FC236}">
                <a16:creationId xmlns:a16="http://schemas.microsoft.com/office/drawing/2014/main" id="{A586321E-E096-885A-A3B7-0CDC4C7C278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0182" name="Rectangle 7">
            <a:extLst>
              <a:ext uri="{FF2B5EF4-FFF2-40B4-BE49-F238E27FC236}">
                <a16:creationId xmlns:a16="http://schemas.microsoft.com/office/drawing/2014/main" id="{4D4B922B-01B4-D742-5E8A-F66708A3432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0183" name="AutoShape 10" descr="Bildergebnis für lepramission schweiz">
            <a:extLst>
              <a:ext uri="{FF2B5EF4-FFF2-40B4-BE49-F238E27FC236}">
                <a16:creationId xmlns:a16="http://schemas.microsoft.com/office/drawing/2014/main" id="{B0C2068C-1037-6988-58A7-16579C743958}"/>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0184" name="AutoShape 12" descr="Bildergebnis für lepramission schweiz">
            <a:extLst>
              <a:ext uri="{FF2B5EF4-FFF2-40B4-BE49-F238E27FC236}">
                <a16:creationId xmlns:a16="http://schemas.microsoft.com/office/drawing/2014/main" id="{A856CF97-2A93-C267-1ADE-32A44C24F43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0185" name="Textfeld 12">
            <a:extLst>
              <a:ext uri="{FF2B5EF4-FFF2-40B4-BE49-F238E27FC236}">
                <a16:creationId xmlns:a16="http://schemas.microsoft.com/office/drawing/2014/main" id="{5EF82A53-AEC5-70EE-0003-D5587A03B498}"/>
              </a:ext>
            </a:extLst>
          </p:cNvPr>
          <p:cNvSpPr txBox="1">
            <a:spLocks noChangeArrowheads="1"/>
          </p:cNvSpPr>
          <p:nvPr/>
        </p:nvSpPr>
        <p:spPr bwMode="auto">
          <a:xfrm>
            <a:off x="551384" y="740254"/>
            <a:ext cx="10945216" cy="2904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dirty="0">
                <a:latin typeface="Calibri" panose="020F0502020204030204" pitchFamily="34" charset="0"/>
                <a:ea typeface="Calibri" panose="020F0502020204030204" pitchFamily="34" charset="0"/>
                <a:cs typeface="Calibri" panose="020F0502020204030204" pitchFamily="34" charset="0"/>
              </a:rPr>
              <a:t>«Aus ihm aber ⟨kommt es, dass⟩ ihr in Christus Jesus seid, der uns geworden ist Weisheit von Gott und Gerechtigkeit und Heiligkeit» (1 Kor 1,30).</a:t>
            </a:r>
          </a:p>
          <a:p>
            <a:pPr algn="ctr">
              <a:lnSpc>
                <a:spcPct val="107000"/>
              </a:lnSpc>
              <a:spcAft>
                <a:spcPts val="800"/>
              </a:spcAft>
              <a:buFontTx/>
              <a:buNone/>
            </a:pPr>
            <a:r>
              <a:rPr lang="de-CH" altLang="de-DE" dirty="0">
                <a:latin typeface="Calibri" panose="020F0502020204030204" pitchFamily="34" charset="0"/>
                <a:ea typeface="Calibri" panose="020F0502020204030204" pitchFamily="34" charset="0"/>
                <a:cs typeface="Calibri" panose="020F0502020204030204" pitchFamily="34" charset="0"/>
              </a:rPr>
              <a:t>«Christus, in dem alle Schätze der Weisheit und Erkenntnis verborgen sind» (Kol 2,3).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B199A208-801D-FC0F-0FE2-48270FC310E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2227" name="Rectangle 4">
            <a:extLst>
              <a:ext uri="{FF2B5EF4-FFF2-40B4-BE49-F238E27FC236}">
                <a16:creationId xmlns:a16="http://schemas.microsoft.com/office/drawing/2014/main" id="{A47F9E42-48E2-C348-23B5-94ED7BD5A2EF}"/>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2228" name="Rectangle 6">
            <a:extLst>
              <a:ext uri="{FF2B5EF4-FFF2-40B4-BE49-F238E27FC236}">
                <a16:creationId xmlns:a16="http://schemas.microsoft.com/office/drawing/2014/main" id="{DA320502-2706-DE3E-1CF4-5F862C86221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2229" name="Rectangle 7">
            <a:extLst>
              <a:ext uri="{FF2B5EF4-FFF2-40B4-BE49-F238E27FC236}">
                <a16:creationId xmlns:a16="http://schemas.microsoft.com/office/drawing/2014/main" id="{683A3B0B-9785-ABC3-4725-956850EDBA7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2230" name="AutoShape 10" descr="Bildergebnis für lepramission schweiz">
            <a:extLst>
              <a:ext uri="{FF2B5EF4-FFF2-40B4-BE49-F238E27FC236}">
                <a16:creationId xmlns:a16="http://schemas.microsoft.com/office/drawing/2014/main" id="{17B9218D-2900-3DE9-362E-4B9C180834F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2231" name="AutoShape 12" descr="Bildergebnis für lepramission schweiz">
            <a:extLst>
              <a:ext uri="{FF2B5EF4-FFF2-40B4-BE49-F238E27FC236}">
                <a16:creationId xmlns:a16="http://schemas.microsoft.com/office/drawing/2014/main" id="{C1E8AC22-5169-A6F9-05AA-C3173396686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2232" name="Textfeld 13">
            <a:extLst>
              <a:ext uri="{FF2B5EF4-FFF2-40B4-BE49-F238E27FC236}">
                <a16:creationId xmlns:a16="http://schemas.microsoft.com/office/drawing/2014/main" id="{42B19088-92D8-A643-8669-78D6EE53A60C}"/>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52233" name="AutoShape 12" descr="7 Worst Ways to React to Report Cards | Amen Clinics">
            <a:extLst>
              <a:ext uri="{FF2B5EF4-FFF2-40B4-BE49-F238E27FC236}">
                <a16:creationId xmlns:a16="http://schemas.microsoft.com/office/drawing/2014/main" id="{75CBDA7E-EA1A-AA96-4D1D-F2B1D8153854}"/>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2234" name="AutoShape 18">
            <a:extLst>
              <a:ext uri="{FF2B5EF4-FFF2-40B4-BE49-F238E27FC236}">
                <a16:creationId xmlns:a16="http://schemas.microsoft.com/office/drawing/2014/main" id="{D8BB9AF1-3A1D-A36B-A65E-967199040221}"/>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2235" name="Text Box 46">
            <a:extLst>
              <a:ext uri="{FF2B5EF4-FFF2-40B4-BE49-F238E27FC236}">
                <a16:creationId xmlns:a16="http://schemas.microsoft.com/office/drawing/2014/main" id="{8D0451F9-EFA6-A735-52F7-AB865C94DFAB}"/>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52236" name="Textfeld 13">
            <a:extLst>
              <a:ext uri="{FF2B5EF4-FFF2-40B4-BE49-F238E27FC236}">
                <a16:creationId xmlns:a16="http://schemas.microsoft.com/office/drawing/2014/main" id="{52C39A8E-F665-FAB2-35E6-1F8E13292C90}"/>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feld 1">
            <a:extLst>
              <a:ext uri="{FF2B5EF4-FFF2-40B4-BE49-F238E27FC236}">
                <a16:creationId xmlns:a16="http://schemas.microsoft.com/office/drawing/2014/main" id="{E536A165-CABE-EB35-5FE9-DA645E444CD2}"/>
              </a:ext>
            </a:extLst>
          </p:cNvPr>
          <p:cNvSpPr txBox="1">
            <a:spLocks noChangeArrowheads="1"/>
          </p:cNvSpPr>
          <p:nvPr/>
        </p:nvSpPr>
        <p:spPr bwMode="auto">
          <a:xfrm>
            <a:off x="4156075" y="4856163"/>
            <a:ext cx="348615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5500" b="1">
                <a:solidFill>
                  <a:schemeClr val="bg1"/>
                </a:solidFill>
              </a:rPr>
              <a:t>Lukas Teil 1</a:t>
            </a:r>
          </a:p>
        </p:txBody>
      </p:sp>
      <p:pic>
        <p:nvPicPr>
          <p:cNvPr id="54275" name="Grafik 2">
            <a:extLst>
              <a:ext uri="{FF2B5EF4-FFF2-40B4-BE49-F238E27FC236}">
                <a16:creationId xmlns:a16="http://schemas.microsoft.com/office/drawing/2014/main" id="{27E15DB4-9394-CFA9-3A98-53A108C0F7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1164CFB-6C9D-BB04-1D2D-EB5D8B6CED8F}"/>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195" name="Rectangle 4">
            <a:extLst>
              <a:ext uri="{FF2B5EF4-FFF2-40B4-BE49-F238E27FC236}">
                <a16:creationId xmlns:a16="http://schemas.microsoft.com/office/drawing/2014/main" id="{39CAAF1A-F42F-D50C-E16E-554A80E7B735}"/>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196" name="Rectangle 6">
            <a:extLst>
              <a:ext uri="{FF2B5EF4-FFF2-40B4-BE49-F238E27FC236}">
                <a16:creationId xmlns:a16="http://schemas.microsoft.com/office/drawing/2014/main" id="{4923A52E-0819-09ED-2AA6-9F729FD2AAB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7" name="Rectangle 7">
            <a:extLst>
              <a:ext uri="{FF2B5EF4-FFF2-40B4-BE49-F238E27FC236}">
                <a16:creationId xmlns:a16="http://schemas.microsoft.com/office/drawing/2014/main" id="{CB1A2B28-F7B9-18C4-171B-72C343A289E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8" name="AutoShape 10" descr="Bildergebnis für lepramission schweiz">
            <a:extLst>
              <a:ext uri="{FF2B5EF4-FFF2-40B4-BE49-F238E27FC236}">
                <a16:creationId xmlns:a16="http://schemas.microsoft.com/office/drawing/2014/main" id="{2DF177DF-F696-139A-D109-D06C620EF796}"/>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199" name="AutoShape 12" descr="Bildergebnis für lepramission schweiz">
            <a:extLst>
              <a:ext uri="{FF2B5EF4-FFF2-40B4-BE49-F238E27FC236}">
                <a16:creationId xmlns:a16="http://schemas.microsoft.com/office/drawing/2014/main" id="{BC797689-3E8B-0A7A-6946-314B585B125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0" name="Textfeld 13">
            <a:extLst>
              <a:ext uri="{FF2B5EF4-FFF2-40B4-BE49-F238E27FC236}">
                <a16:creationId xmlns:a16="http://schemas.microsoft.com/office/drawing/2014/main" id="{E01490AA-8823-93DE-72F1-F73A40288FA9}"/>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8201" name="AutoShape 12" descr="7 Worst Ways to React to Report Cards | Amen Clinics">
            <a:extLst>
              <a:ext uri="{FF2B5EF4-FFF2-40B4-BE49-F238E27FC236}">
                <a16:creationId xmlns:a16="http://schemas.microsoft.com/office/drawing/2014/main" id="{08DFD48A-3056-5019-DE61-3858A8AC1EAC}"/>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2" name="AutoShape 18">
            <a:extLst>
              <a:ext uri="{FF2B5EF4-FFF2-40B4-BE49-F238E27FC236}">
                <a16:creationId xmlns:a16="http://schemas.microsoft.com/office/drawing/2014/main" id="{39021B90-6E34-5C31-B16E-32D8C9DAD700}"/>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203" name="Text Box 46">
            <a:extLst>
              <a:ext uri="{FF2B5EF4-FFF2-40B4-BE49-F238E27FC236}">
                <a16:creationId xmlns:a16="http://schemas.microsoft.com/office/drawing/2014/main" id="{9367F321-6C05-A102-5D15-DF12FCF53C7C}"/>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sp>
        <p:nvSpPr>
          <p:cNvPr id="8204" name="Textfeld 13">
            <a:extLst>
              <a:ext uri="{FF2B5EF4-FFF2-40B4-BE49-F238E27FC236}">
                <a16:creationId xmlns:a16="http://schemas.microsoft.com/office/drawing/2014/main" id="{7341EDC8-C9C9-0476-F8E2-662D902AC110}"/>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pic>
        <p:nvPicPr>
          <p:cNvPr id="8205" name="Picture 14" descr="fällt selbst hinein Bild - lustich.de">
            <a:extLst>
              <a:ext uri="{FF2B5EF4-FFF2-40B4-BE49-F238E27FC236}">
                <a16:creationId xmlns:a16="http://schemas.microsoft.com/office/drawing/2014/main" id="{8A8635C1-7DB2-0A3A-3347-88B95054C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5263"/>
            <a:ext cx="9144000" cy="64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Textfeld 2">
            <a:extLst>
              <a:ext uri="{FF2B5EF4-FFF2-40B4-BE49-F238E27FC236}">
                <a16:creationId xmlns:a16="http://schemas.microsoft.com/office/drawing/2014/main" id="{8683E6A9-251C-E174-FA15-460F7FB9AB8C}"/>
              </a:ext>
            </a:extLst>
          </p:cNvPr>
          <p:cNvSpPr txBox="1">
            <a:spLocks noChangeArrowheads="1"/>
          </p:cNvSpPr>
          <p:nvPr/>
        </p:nvSpPr>
        <p:spPr bwMode="auto">
          <a:xfrm>
            <a:off x="2817813" y="6183313"/>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http://data.lustich.de/bilder/incoming/51300--faellt-selbst-hinein.jpg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6EF52D7-0BD1-031A-CB3A-C1C232B7B0EA}"/>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0243" name="Group 3">
            <a:extLst>
              <a:ext uri="{FF2B5EF4-FFF2-40B4-BE49-F238E27FC236}">
                <a16:creationId xmlns:a16="http://schemas.microsoft.com/office/drawing/2014/main" id="{70911452-C56F-DF9C-0364-9E29095029AC}"/>
              </a:ext>
            </a:extLst>
          </p:cNvPr>
          <p:cNvGrpSpPr>
            <a:grpSpLocks/>
          </p:cNvGrpSpPr>
          <p:nvPr/>
        </p:nvGrpSpPr>
        <p:grpSpPr bwMode="auto">
          <a:xfrm>
            <a:off x="4579938" y="2635250"/>
            <a:ext cx="3032125" cy="1570038"/>
            <a:chOff x="0" y="4320"/>
            <a:chExt cx="1910" cy="989"/>
          </a:xfrm>
        </p:grpSpPr>
        <p:sp>
          <p:nvSpPr>
            <p:cNvPr id="10250" name="Rectangle 4">
              <a:extLst>
                <a:ext uri="{FF2B5EF4-FFF2-40B4-BE49-F238E27FC236}">
                  <a16:creationId xmlns:a16="http://schemas.microsoft.com/office/drawing/2014/main" id="{5A2D1915-1CEA-740F-4836-22532E5DF146}"/>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0251" name="Rectangle 5">
              <a:extLst>
                <a:ext uri="{FF2B5EF4-FFF2-40B4-BE49-F238E27FC236}">
                  <a16:creationId xmlns:a16="http://schemas.microsoft.com/office/drawing/2014/main" id="{5A48E533-553B-69A2-8E07-35104482AEF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0244" name="Rectangle 6">
            <a:extLst>
              <a:ext uri="{FF2B5EF4-FFF2-40B4-BE49-F238E27FC236}">
                <a16:creationId xmlns:a16="http://schemas.microsoft.com/office/drawing/2014/main" id="{0785EE72-64D6-FAA3-29C2-D01442CD679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5" name="Rectangle 7">
            <a:extLst>
              <a:ext uri="{FF2B5EF4-FFF2-40B4-BE49-F238E27FC236}">
                <a16:creationId xmlns:a16="http://schemas.microsoft.com/office/drawing/2014/main" id="{CE76D6FE-82CD-6A35-FF70-EB0ED4B6A9D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6" name="AutoShape 10" descr="Bildergebnis für lepramission schweiz">
            <a:extLst>
              <a:ext uri="{FF2B5EF4-FFF2-40B4-BE49-F238E27FC236}">
                <a16:creationId xmlns:a16="http://schemas.microsoft.com/office/drawing/2014/main" id="{EA4F4BE7-FABF-3FBA-88B1-9FF6BEAFD52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7" name="AutoShape 12" descr="Bildergebnis für lepramission schweiz">
            <a:extLst>
              <a:ext uri="{FF2B5EF4-FFF2-40B4-BE49-F238E27FC236}">
                <a16:creationId xmlns:a16="http://schemas.microsoft.com/office/drawing/2014/main" id="{3496DA82-44BD-5945-9ED8-FC220536DAB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8" name="Textfeld 11">
            <a:extLst>
              <a:ext uri="{FF2B5EF4-FFF2-40B4-BE49-F238E27FC236}">
                <a16:creationId xmlns:a16="http://schemas.microsoft.com/office/drawing/2014/main" id="{0815A125-5F67-F768-D7B2-C0B15CB9B12C}"/>
              </a:ext>
            </a:extLst>
          </p:cNvPr>
          <p:cNvSpPr txBox="1">
            <a:spLocks noChangeArrowheads="1"/>
          </p:cNvSpPr>
          <p:nvPr/>
        </p:nvSpPr>
        <p:spPr bwMode="auto">
          <a:xfrm>
            <a:off x="328771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https://de.wikipedia.org/wiki/Laodikeia_am_Lykos#/media/Datei:Laodikeia,_Stadion.jpg</a:t>
            </a:r>
          </a:p>
        </p:txBody>
      </p:sp>
      <p:sp>
        <p:nvSpPr>
          <p:cNvPr id="10249" name="Textfeld 12">
            <a:extLst>
              <a:ext uri="{FF2B5EF4-FFF2-40B4-BE49-F238E27FC236}">
                <a16:creationId xmlns:a16="http://schemas.microsoft.com/office/drawing/2014/main" id="{3CE38DF2-4198-FAC8-0BEA-63A5B8C8F0AB}"/>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Blick auf das Stadion in Laodicea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308508D-D9D8-0DCE-B458-09A4B4703EC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2291" name="Group 3">
            <a:extLst>
              <a:ext uri="{FF2B5EF4-FFF2-40B4-BE49-F238E27FC236}">
                <a16:creationId xmlns:a16="http://schemas.microsoft.com/office/drawing/2014/main" id="{ADF2468E-C3C6-7515-8F82-30A5C4925E73}"/>
              </a:ext>
            </a:extLst>
          </p:cNvPr>
          <p:cNvGrpSpPr>
            <a:grpSpLocks/>
          </p:cNvGrpSpPr>
          <p:nvPr/>
        </p:nvGrpSpPr>
        <p:grpSpPr bwMode="auto">
          <a:xfrm>
            <a:off x="4579938" y="2635250"/>
            <a:ext cx="3032125" cy="1570038"/>
            <a:chOff x="0" y="4320"/>
            <a:chExt cx="1910" cy="989"/>
          </a:xfrm>
        </p:grpSpPr>
        <p:sp>
          <p:nvSpPr>
            <p:cNvPr id="12301" name="Rectangle 4">
              <a:extLst>
                <a:ext uri="{FF2B5EF4-FFF2-40B4-BE49-F238E27FC236}">
                  <a16:creationId xmlns:a16="http://schemas.microsoft.com/office/drawing/2014/main" id="{DEFE29E4-F43C-3C7A-7771-D5589497D37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2302" name="Rectangle 5">
              <a:extLst>
                <a:ext uri="{FF2B5EF4-FFF2-40B4-BE49-F238E27FC236}">
                  <a16:creationId xmlns:a16="http://schemas.microsoft.com/office/drawing/2014/main" id="{59CB3966-EBCB-8082-99BE-269812976E0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2292" name="Rectangle 6">
            <a:extLst>
              <a:ext uri="{FF2B5EF4-FFF2-40B4-BE49-F238E27FC236}">
                <a16:creationId xmlns:a16="http://schemas.microsoft.com/office/drawing/2014/main" id="{6AB12AD7-E6B5-6FFA-2C6E-112C4114093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3" name="Rectangle 7">
            <a:extLst>
              <a:ext uri="{FF2B5EF4-FFF2-40B4-BE49-F238E27FC236}">
                <a16:creationId xmlns:a16="http://schemas.microsoft.com/office/drawing/2014/main" id="{66215F31-675E-2F77-D0DC-C2469E49256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4" name="AutoShape 10" descr="Bildergebnis für lepramission schweiz">
            <a:extLst>
              <a:ext uri="{FF2B5EF4-FFF2-40B4-BE49-F238E27FC236}">
                <a16:creationId xmlns:a16="http://schemas.microsoft.com/office/drawing/2014/main" id="{FF52147A-AD24-A98A-56C2-6895BB67BD7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5" name="AutoShape 12" descr="Bildergebnis für lepramission schweiz">
            <a:extLst>
              <a:ext uri="{FF2B5EF4-FFF2-40B4-BE49-F238E27FC236}">
                <a16:creationId xmlns:a16="http://schemas.microsoft.com/office/drawing/2014/main" id="{32C41CFB-1EC5-7101-CA51-544ECC4B5A0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6" name="Textfeld 11">
            <a:extLst>
              <a:ext uri="{FF2B5EF4-FFF2-40B4-BE49-F238E27FC236}">
                <a16:creationId xmlns:a16="http://schemas.microsoft.com/office/drawing/2014/main" id="{C624D82D-BCE0-405F-22BC-9708D23BC585}"/>
              </a:ext>
            </a:extLst>
          </p:cNvPr>
          <p:cNvSpPr txBox="1">
            <a:spLocks noChangeArrowheads="1"/>
          </p:cNvSpPr>
          <p:nvPr/>
        </p:nvSpPr>
        <p:spPr bwMode="auto">
          <a:xfrm>
            <a:off x="1127125" y="6294438"/>
            <a:ext cx="9221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https://www.hr-fernsehen.de/sendungen-a-z/der-artemistempel-von-ephesos-6,video-136006.html</a:t>
            </a:r>
          </a:p>
        </p:txBody>
      </p:sp>
      <p:sp>
        <p:nvSpPr>
          <p:cNvPr id="12297" name="Textfeld 14">
            <a:extLst>
              <a:ext uri="{FF2B5EF4-FFF2-40B4-BE49-F238E27FC236}">
                <a16:creationId xmlns:a16="http://schemas.microsoft.com/office/drawing/2014/main" id="{A94D51CC-431B-28C9-4A8F-3968FCA907A0}"/>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sp>
        <p:nvSpPr>
          <p:cNvPr id="12298" name="Textfeld 13">
            <a:extLst>
              <a:ext uri="{FF2B5EF4-FFF2-40B4-BE49-F238E27FC236}">
                <a16:creationId xmlns:a16="http://schemas.microsoft.com/office/drawing/2014/main" id="{952ECF48-161C-3BCA-C4A6-E5AD77B85582}"/>
              </a:ext>
            </a:extLst>
          </p:cNvPr>
          <p:cNvSpPr txBox="1">
            <a:spLocks noChangeArrowheads="1"/>
          </p:cNvSpPr>
          <p:nvPr/>
        </p:nvSpPr>
        <p:spPr bwMode="auto">
          <a:xfrm>
            <a:off x="3046413" y="64706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https://austria-forum.org/af/Wissenssammlungen/Essays/Geschichte/Kaiser_Konstantin</a:t>
            </a:r>
          </a:p>
        </p:txBody>
      </p:sp>
      <p:pic>
        <p:nvPicPr>
          <p:cNvPr id="12299" name="Picture 16" descr="İyi şanslar rahatlatmak mekanizma salomonisches urteil geschichte yerine  getirmek savaşçı Gülümsemek">
            <a:extLst>
              <a:ext uri="{FF2B5EF4-FFF2-40B4-BE49-F238E27FC236}">
                <a16:creationId xmlns:a16="http://schemas.microsoft.com/office/drawing/2014/main" id="{C1614D58-2453-A355-41A7-8B50B9806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520" y="9525"/>
            <a:ext cx="8826946" cy="6852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feld 2">
            <a:extLst>
              <a:ext uri="{FF2B5EF4-FFF2-40B4-BE49-F238E27FC236}">
                <a16:creationId xmlns:a16="http://schemas.microsoft.com/office/drawing/2014/main" id="{2E09458D-EDD0-934E-1884-46BAF7D05BD3}"/>
              </a:ext>
            </a:extLst>
          </p:cNvPr>
          <p:cNvSpPr txBox="1">
            <a:spLocks noChangeArrowheads="1"/>
          </p:cNvSpPr>
          <p:nvPr/>
        </p:nvSpPr>
        <p:spPr bwMode="auto">
          <a:xfrm>
            <a:off x="3432175" y="6424613"/>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https://shop12.onlinestoresoutlet.ru/category?name=salomonisches%20urteil%20geschichte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E9227D6-102E-3654-A280-BF1016FF5D6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4339" name="Group 3">
            <a:extLst>
              <a:ext uri="{FF2B5EF4-FFF2-40B4-BE49-F238E27FC236}">
                <a16:creationId xmlns:a16="http://schemas.microsoft.com/office/drawing/2014/main" id="{7BDBA780-CCFC-F9DB-FCD8-738DAC45DE31}"/>
              </a:ext>
            </a:extLst>
          </p:cNvPr>
          <p:cNvGrpSpPr>
            <a:grpSpLocks/>
          </p:cNvGrpSpPr>
          <p:nvPr/>
        </p:nvGrpSpPr>
        <p:grpSpPr bwMode="auto">
          <a:xfrm>
            <a:off x="4579938" y="2635250"/>
            <a:ext cx="3032125" cy="1570038"/>
            <a:chOff x="0" y="4320"/>
            <a:chExt cx="1910" cy="989"/>
          </a:xfrm>
        </p:grpSpPr>
        <p:sp>
          <p:nvSpPr>
            <p:cNvPr id="14346" name="Rectangle 4">
              <a:extLst>
                <a:ext uri="{FF2B5EF4-FFF2-40B4-BE49-F238E27FC236}">
                  <a16:creationId xmlns:a16="http://schemas.microsoft.com/office/drawing/2014/main" id="{1EEDAF14-4218-AC96-2D0E-27261185220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4347" name="Rectangle 5">
              <a:extLst>
                <a:ext uri="{FF2B5EF4-FFF2-40B4-BE49-F238E27FC236}">
                  <a16:creationId xmlns:a16="http://schemas.microsoft.com/office/drawing/2014/main" id="{02457303-8765-C9D2-88D4-9FE28A6EE976}"/>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4340" name="Rectangle 6">
            <a:extLst>
              <a:ext uri="{FF2B5EF4-FFF2-40B4-BE49-F238E27FC236}">
                <a16:creationId xmlns:a16="http://schemas.microsoft.com/office/drawing/2014/main" id="{0A3A05C7-FBB4-9643-4476-9747161628C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1" name="Rectangle 7">
            <a:extLst>
              <a:ext uri="{FF2B5EF4-FFF2-40B4-BE49-F238E27FC236}">
                <a16:creationId xmlns:a16="http://schemas.microsoft.com/office/drawing/2014/main" id="{42604999-CD4B-811F-6D04-70BB0834537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4342" name="AutoShape 10" descr="Bildergebnis für lepramission schweiz">
            <a:extLst>
              <a:ext uri="{FF2B5EF4-FFF2-40B4-BE49-F238E27FC236}">
                <a16:creationId xmlns:a16="http://schemas.microsoft.com/office/drawing/2014/main" id="{12C60A84-2B0E-69DC-0DA2-09FAFCE2136E}"/>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3" name="AutoShape 12" descr="Bildergebnis für lepramission schweiz">
            <a:extLst>
              <a:ext uri="{FF2B5EF4-FFF2-40B4-BE49-F238E27FC236}">
                <a16:creationId xmlns:a16="http://schemas.microsoft.com/office/drawing/2014/main" id="{7A0B3DE3-DCE1-0388-BB8D-A4748B508EE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4344" name="Textfeld 11">
            <a:extLst>
              <a:ext uri="{FF2B5EF4-FFF2-40B4-BE49-F238E27FC236}">
                <a16:creationId xmlns:a16="http://schemas.microsoft.com/office/drawing/2014/main" id="{0F8DDF4C-B2DC-D2F4-E68A-D584B5D40EED}"/>
              </a:ext>
            </a:extLst>
          </p:cNvPr>
          <p:cNvSpPr txBox="1">
            <a:spLocks noChangeArrowheads="1"/>
          </p:cNvSpPr>
          <p:nvPr/>
        </p:nvSpPr>
        <p:spPr bwMode="auto">
          <a:xfrm>
            <a:off x="328771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https://de.wikipedia.org/wiki/Laodikeia_am_Lykos#/media/Datei:Laodikeia,_Stadion.jpg</a:t>
            </a:r>
          </a:p>
        </p:txBody>
      </p:sp>
      <p:sp>
        <p:nvSpPr>
          <p:cNvPr id="14345" name="Textfeld 12">
            <a:extLst>
              <a:ext uri="{FF2B5EF4-FFF2-40B4-BE49-F238E27FC236}">
                <a16:creationId xmlns:a16="http://schemas.microsoft.com/office/drawing/2014/main" id="{262F9836-603D-6CC3-F463-E71F3A4023E1}"/>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Blick auf das Stadion in Laodicea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B1D9A23-02B9-9EF2-0AE2-E434E911C16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6387" name="Group 3">
            <a:extLst>
              <a:ext uri="{FF2B5EF4-FFF2-40B4-BE49-F238E27FC236}">
                <a16:creationId xmlns:a16="http://schemas.microsoft.com/office/drawing/2014/main" id="{0D70456F-BCB0-AFFA-1AE0-48149C41B172}"/>
              </a:ext>
            </a:extLst>
          </p:cNvPr>
          <p:cNvGrpSpPr>
            <a:grpSpLocks/>
          </p:cNvGrpSpPr>
          <p:nvPr/>
        </p:nvGrpSpPr>
        <p:grpSpPr bwMode="auto">
          <a:xfrm>
            <a:off x="4579938" y="2635250"/>
            <a:ext cx="3032125" cy="1570038"/>
            <a:chOff x="0" y="4320"/>
            <a:chExt cx="1910" cy="989"/>
          </a:xfrm>
        </p:grpSpPr>
        <p:sp>
          <p:nvSpPr>
            <p:cNvPr id="16393" name="Rectangle 4">
              <a:extLst>
                <a:ext uri="{FF2B5EF4-FFF2-40B4-BE49-F238E27FC236}">
                  <a16:creationId xmlns:a16="http://schemas.microsoft.com/office/drawing/2014/main" id="{F04EB6D9-BC74-3056-F2BC-5E199E79988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6394" name="Rectangle 5">
              <a:extLst>
                <a:ext uri="{FF2B5EF4-FFF2-40B4-BE49-F238E27FC236}">
                  <a16:creationId xmlns:a16="http://schemas.microsoft.com/office/drawing/2014/main" id="{02CE3956-DFDE-E379-BB37-E5A8BC3A0086}"/>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6388" name="Rectangle 6">
            <a:extLst>
              <a:ext uri="{FF2B5EF4-FFF2-40B4-BE49-F238E27FC236}">
                <a16:creationId xmlns:a16="http://schemas.microsoft.com/office/drawing/2014/main" id="{B98ED18D-4672-9E3E-13CC-3D8012F7F53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89" name="Rectangle 7">
            <a:extLst>
              <a:ext uri="{FF2B5EF4-FFF2-40B4-BE49-F238E27FC236}">
                <a16:creationId xmlns:a16="http://schemas.microsoft.com/office/drawing/2014/main" id="{976FD21F-B22F-032A-F17B-8FB4C03E66D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6390" name="AutoShape 10" descr="Bildergebnis für lepramission schweiz">
            <a:extLst>
              <a:ext uri="{FF2B5EF4-FFF2-40B4-BE49-F238E27FC236}">
                <a16:creationId xmlns:a16="http://schemas.microsoft.com/office/drawing/2014/main" id="{41135A8F-B2DA-DEE5-1BC0-7F5FA7C1BB3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6391" name="AutoShape 12" descr="Bildergebnis für lepramission schweiz">
            <a:extLst>
              <a:ext uri="{FF2B5EF4-FFF2-40B4-BE49-F238E27FC236}">
                <a16:creationId xmlns:a16="http://schemas.microsoft.com/office/drawing/2014/main" id="{B37BAF77-0A8D-94E9-5877-C5D8298C84C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16392" name="Picture 12" descr="Proverbs 1:1–2. “These are the proverbs of Solomon… | by Bill Sims |  Running the Race">
            <a:extLst>
              <a:ext uri="{FF2B5EF4-FFF2-40B4-BE49-F238E27FC236}">
                <a16:creationId xmlns:a16="http://schemas.microsoft.com/office/drawing/2014/main" id="{44BCE859-A218-87F5-AC6A-A9DD03D82E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9775" y="0"/>
            <a:ext cx="5630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3E6866A-47D6-7910-2CFE-4FB16346EE5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8435" name="Group 3">
            <a:extLst>
              <a:ext uri="{FF2B5EF4-FFF2-40B4-BE49-F238E27FC236}">
                <a16:creationId xmlns:a16="http://schemas.microsoft.com/office/drawing/2014/main" id="{9F1AA60A-E23D-CCA6-19D7-79667A6B9EE6}"/>
              </a:ext>
            </a:extLst>
          </p:cNvPr>
          <p:cNvGrpSpPr>
            <a:grpSpLocks/>
          </p:cNvGrpSpPr>
          <p:nvPr/>
        </p:nvGrpSpPr>
        <p:grpSpPr bwMode="auto">
          <a:xfrm>
            <a:off x="4579938" y="2635250"/>
            <a:ext cx="3032125" cy="1570038"/>
            <a:chOff x="0" y="4320"/>
            <a:chExt cx="1910" cy="989"/>
          </a:xfrm>
        </p:grpSpPr>
        <p:sp>
          <p:nvSpPr>
            <p:cNvPr id="18442" name="Rectangle 4">
              <a:extLst>
                <a:ext uri="{FF2B5EF4-FFF2-40B4-BE49-F238E27FC236}">
                  <a16:creationId xmlns:a16="http://schemas.microsoft.com/office/drawing/2014/main" id="{130541DD-3B93-7760-6798-714CC3416EB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8443" name="Rectangle 5">
              <a:extLst>
                <a:ext uri="{FF2B5EF4-FFF2-40B4-BE49-F238E27FC236}">
                  <a16:creationId xmlns:a16="http://schemas.microsoft.com/office/drawing/2014/main" id="{2530B94A-D490-A2D9-7433-1279D8D302A3}"/>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8436" name="Rectangle 6">
            <a:extLst>
              <a:ext uri="{FF2B5EF4-FFF2-40B4-BE49-F238E27FC236}">
                <a16:creationId xmlns:a16="http://schemas.microsoft.com/office/drawing/2014/main" id="{CCEFBEC0-1CF8-3134-73C9-F5F32225898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7" name="Rectangle 7">
            <a:extLst>
              <a:ext uri="{FF2B5EF4-FFF2-40B4-BE49-F238E27FC236}">
                <a16:creationId xmlns:a16="http://schemas.microsoft.com/office/drawing/2014/main" id="{DDB8A535-0052-F859-2104-7117E88BB93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8" name="AutoShape 10" descr="Bildergebnis für lepramission schweiz">
            <a:extLst>
              <a:ext uri="{FF2B5EF4-FFF2-40B4-BE49-F238E27FC236}">
                <a16:creationId xmlns:a16="http://schemas.microsoft.com/office/drawing/2014/main" id="{6A678870-2242-5651-5CE3-52EC505DD0E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39" name="AutoShape 12" descr="Bildergebnis für lepramission schweiz">
            <a:extLst>
              <a:ext uri="{FF2B5EF4-FFF2-40B4-BE49-F238E27FC236}">
                <a16:creationId xmlns:a16="http://schemas.microsoft.com/office/drawing/2014/main" id="{B5412566-1C51-2D36-088B-55EF0320BAA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40" name="Textfeld 11">
            <a:extLst>
              <a:ext uri="{FF2B5EF4-FFF2-40B4-BE49-F238E27FC236}">
                <a16:creationId xmlns:a16="http://schemas.microsoft.com/office/drawing/2014/main" id="{E111C272-D3A8-FA8A-C350-7ED2416D665A}"/>
              </a:ext>
            </a:extLst>
          </p:cNvPr>
          <p:cNvSpPr txBox="1">
            <a:spLocks noChangeArrowheads="1"/>
          </p:cNvSpPr>
          <p:nvPr/>
        </p:nvSpPr>
        <p:spPr bwMode="auto">
          <a:xfrm>
            <a:off x="3287713" y="6381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https://de.wikipedia.org/wiki/Laodikeia_am_Lykos#/media/Datei:Laodikeia,_Stadion.jpg</a:t>
            </a:r>
          </a:p>
        </p:txBody>
      </p:sp>
      <p:sp>
        <p:nvSpPr>
          <p:cNvPr id="18441" name="Textfeld 12">
            <a:extLst>
              <a:ext uri="{FF2B5EF4-FFF2-40B4-BE49-F238E27FC236}">
                <a16:creationId xmlns:a16="http://schemas.microsoft.com/office/drawing/2014/main" id="{E4B19886-6BB8-3FB7-5A2B-414980F4D36C}"/>
              </a:ext>
            </a:extLst>
          </p:cNvPr>
          <p:cNvSpPr txBox="1">
            <a:spLocks noChangeArrowheads="1"/>
          </p:cNvSpPr>
          <p:nvPr/>
        </p:nvSpPr>
        <p:spPr bwMode="auto">
          <a:xfrm>
            <a:off x="1071563" y="1500188"/>
            <a:ext cx="986472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3500">
                <a:solidFill>
                  <a:schemeClr val="bg1"/>
                </a:solidFill>
              </a:rPr>
              <a:t>Blick auf das Stadion in Laodicea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78C69AB-F33E-B3BD-5147-EF79EC76297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0483" name="Group 3">
            <a:extLst>
              <a:ext uri="{FF2B5EF4-FFF2-40B4-BE49-F238E27FC236}">
                <a16:creationId xmlns:a16="http://schemas.microsoft.com/office/drawing/2014/main" id="{040C0C9F-2E81-8B8F-8279-179CA08BE92E}"/>
              </a:ext>
            </a:extLst>
          </p:cNvPr>
          <p:cNvGrpSpPr>
            <a:grpSpLocks/>
          </p:cNvGrpSpPr>
          <p:nvPr/>
        </p:nvGrpSpPr>
        <p:grpSpPr bwMode="auto">
          <a:xfrm>
            <a:off x="4579938" y="2635250"/>
            <a:ext cx="3032125" cy="1570038"/>
            <a:chOff x="0" y="4320"/>
            <a:chExt cx="1910" cy="989"/>
          </a:xfrm>
        </p:grpSpPr>
        <p:sp>
          <p:nvSpPr>
            <p:cNvPr id="20491" name="Rectangle 4">
              <a:extLst>
                <a:ext uri="{FF2B5EF4-FFF2-40B4-BE49-F238E27FC236}">
                  <a16:creationId xmlns:a16="http://schemas.microsoft.com/office/drawing/2014/main" id="{22B91376-F94D-5F90-1446-EC96D5E6620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0492" name="Rectangle 5">
              <a:extLst>
                <a:ext uri="{FF2B5EF4-FFF2-40B4-BE49-F238E27FC236}">
                  <a16:creationId xmlns:a16="http://schemas.microsoft.com/office/drawing/2014/main" id="{42F8BA08-C23B-5EA1-39BE-98427C750A91}"/>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0484" name="Rectangle 6">
            <a:extLst>
              <a:ext uri="{FF2B5EF4-FFF2-40B4-BE49-F238E27FC236}">
                <a16:creationId xmlns:a16="http://schemas.microsoft.com/office/drawing/2014/main" id="{223CFCE0-76F6-5B9B-7D58-1024A7B0DBC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5" name="Rectangle 7">
            <a:extLst>
              <a:ext uri="{FF2B5EF4-FFF2-40B4-BE49-F238E27FC236}">
                <a16:creationId xmlns:a16="http://schemas.microsoft.com/office/drawing/2014/main" id="{41177716-6B9F-4093-2C80-955EC70D6FD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0486" name="AutoShape 10" descr="Bildergebnis für lepramission schweiz">
            <a:extLst>
              <a:ext uri="{FF2B5EF4-FFF2-40B4-BE49-F238E27FC236}">
                <a16:creationId xmlns:a16="http://schemas.microsoft.com/office/drawing/2014/main" id="{E502A1C0-87F7-AC77-2B7D-5C9C6364D43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7" name="AutoShape 12" descr="Bildergebnis für lepramission schweiz">
            <a:extLst>
              <a:ext uri="{FF2B5EF4-FFF2-40B4-BE49-F238E27FC236}">
                <a16:creationId xmlns:a16="http://schemas.microsoft.com/office/drawing/2014/main" id="{1583B030-12BD-5818-BBDF-05A20929F68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0488" name="Textfeld 11">
            <a:extLst>
              <a:ext uri="{FF2B5EF4-FFF2-40B4-BE49-F238E27FC236}">
                <a16:creationId xmlns:a16="http://schemas.microsoft.com/office/drawing/2014/main" id="{C11E364C-7ACB-C86A-ECA8-D599AE87D0AF}"/>
              </a:ext>
            </a:extLst>
          </p:cNvPr>
          <p:cNvSpPr txBox="1">
            <a:spLocks noChangeArrowheads="1"/>
          </p:cNvSpPr>
          <p:nvPr/>
        </p:nvSpPr>
        <p:spPr bwMode="auto">
          <a:xfrm>
            <a:off x="3000375" y="6453188"/>
            <a:ext cx="6648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https://www.br.de/mediathek/podcast/radiowissen/wieso-weshalb-warum-das-zeitalter-der-aufklaerung/1696674</a:t>
            </a:r>
          </a:p>
        </p:txBody>
      </p:sp>
      <p:pic>
        <p:nvPicPr>
          <p:cNvPr id="20489" name="Picture 12" descr="Israel zur Zeit Davids und Salomos — Wachtturm ONLINE-BIBLIOTHEK">
            <a:extLst>
              <a:ext uri="{FF2B5EF4-FFF2-40B4-BE49-F238E27FC236}">
                <a16:creationId xmlns:a16="http://schemas.microsoft.com/office/drawing/2014/main" id="{1CC956E3-7E25-A162-3397-6B39CAB2E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728" y="41455"/>
            <a:ext cx="4896544" cy="677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0" name="Textfeld 2">
            <a:extLst>
              <a:ext uri="{FF2B5EF4-FFF2-40B4-BE49-F238E27FC236}">
                <a16:creationId xmlns:a16="http://schemas.microsoft.com/office/drawing/2014/main" id="{EB929716-E818-9927-1764-1CE487D56456}"/>
              </a:ext>
            </a:extLst>
          </p:cNvPr>
          <p:cNvSpPr txBox="1">
            <a:spLocks noChangeArrowheads="1"/>
          </p:cNvSpPr>
          <p:nvPr/>
        </p:nvSpPr>
        <p:spPr bwMode="auto">
          <a:xfrm>
            <a:off x="3000375" y="60007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https://wol.jw.org/de/wol/d/r10/lp-x/1102003124</a:t>
            </a:r>
          </a:p>
        </p:txBody>
      </p:sp>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947</Words>
  <Application>Microsoft Office PowerPoint</Application>
  <PresentationFormat>Breitbild</PresentationFormat>
  <Paragraphs>121</Paragraphs>
  <Slides>26</Slides>
  <Notes>23</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26</vt:i4>
      </vt:variant>
    </vt:vector>
  </HeadingPairs>
  <TitlesOfParts>
    <vt:vector size="31" baseType="lpstr">
      <vt:lpstr>Arial Rounded MT Bold</vt:lpstr>
      <vt:lpstr>Arial</vt:lpstr>
      <vt:lpstr>Yu Gothic UI</vt:lpstr>
      <vt:lpstr>Calibri</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Inniger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Gottesdienst vom 27. November.</dc:title>
  <dc:creator>Inniger</dc:creator>
  <cp:lastModifiedBy>Reinhard Briggeler</cp:lastModifiedBy>
  <cp:revision>1341</cp:revision>
  <dcterms:created xsi:type="dcterms:W3CDTF">2005-11-26T14:58:51Z</dcterms:created>
  <dcterms:modified xsi:type="dcterms:W3CDTF">2022-10-23T05:16:38Z</dcterms:modified>
</cp:coreProperties>
</file>