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handoutMasterIdLst>
    <p:handoutMasterId r:id="rId35"/>
  </p:handoutMasterIdLst>
  <p:sldIdLst>
    <p:sldId id="774" r:id="rId2"/>
    <p:sldId id="702" r:id="rId3"/>
    <p:sldId id="734" r:id="rId4"/>
    <p:sldId id="775" r:id="rId5"/>
    <p:sldId id="701" r:id="rId6"/>
    <p:sldId id="776" r:id="rId7"/>
    <p:sldId id="643" r:id="rId8"/>
    <p:sldId id="777" r:id="rId9"/>
    <p:sldId id="749" r:id="rId10"/>
    <p:sldId id="763" r:id="rId11"/>
    <p:sldId id="778" r:id="rId12"/>
    <p:sldId id="765" r:id="rId13"/>
    <p:sldId id="779" r:id="rId14"/>
    <p:sldId id="739" r:id="rId15"/>
    <p:sldId id="780" r:id="rId16"/>
    <p:sldId id="693" r:id="rId17"/>
    <p:sldId id="781" r:id="rId18"/>
    <p:sldId id="705" r:id="rId19"/>
    <p:sldId id="782" r:id="rId20"/>
    <p:sldId id="754" r:id="rId21"/>
    <p:sldId id="783" r:id="rId22"/>
    <p:sldId id="725" r:id="rId23"/>
    <p:sldId id="752" r:id="rId24"/>
    <p:sldId id="784" r:id="rId25"/>
    <p:sldId id="740" r:id="rId26"/>
    <p:sldId id="785" r:id="rId27"/>
    <p:sldId id="741" r:id="rId28"/>
    <p:sldId id="786" r:id="rId29"/>
    <p:sldId id="742" r:id="rId30"/>
    <p:sldId id="787" r:id="rId31"/>
    <p:sldId id="673" r:id="rId32"/>
    <p:sldId id="788" r:id="rId33"/>
  </p:sldIdLst>
  <p:sldSz cx="12192000" cy="6858000"/>
  <p:notesSz cx="6797675" cy="9926638"/>
  <p:embeddedFontLst>
    <p:embeddedFont>
      <p:font typeface="Yu Gothic UI" panose="020B0500000000000000" pitchFamily="34" charset="-128"/>
      <p:regular r:id="rId36"/>
      <p:bold r:id="rId37"/>
    </p:embeddedFont>
    <p:embeddedFont>
      <p:font typeface="Algerian" panose="04020705040A02060702" pitchFamily="82" charset="0"/>
      <p:regular r:id="rId38"/>
    </p:embeddedFont>
    <p:embeddedFont>
      <p:font typeface="Arial Narrow" panose="020B0606020202030204" pitchFamily="34" charset="0"/>
      <p:regular r:id="rId39"/>
      <p:bold r:id="rId40"/>
      <p:italic r:id="rId41"/>
      <p:boldItalic r:id="rId42"/>
    </p:embeddedFont>
    <p:embeddedFont>
      <p:font typeface="Arial Rounded MT Bold" panose="020F0704030504030204" pitchFamily="34" charset="0"/>
      <p:regular r:id="rId43"/>
    </p:embeddedFont>
    <p:embeddedFont>
      <p:font typeface="Brush Script MT" panose="03060802040406070304" pitchFamily="66" charset="0"/>
      <p:italic r:id="rId44"/>
    </p:embeddedFont>
    <p:embeddedFont>
      <p:font typeface="Calibri" panose="020F0502020204030204" pitchFamily="34" charset="0"/>
      <p:regular r:id="rId45"/>
      <p:bold r:id="rId46"/>
      <p:italic r:id="rId47"/>
      <p:boldItalic r:id="rId48"/>
    </p:embeddedFont>
    <p:embeddedFont>
      <p:font typeface="Cambria Math" panose="02040503050406030204" pitchFamily="18" charset="0"/>
      <p:regular r:id="rId49"/>
    </p:embeddedFont>
  </p:embeddedFontLst>
  <p:defaultTextStyle>
    <a:defPPr>
      <a:defRPr lang="en-US"/>
    </a:defPPr>
    <a:lvl1pPr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5pPr>
    <a:lvl6pPr marL="2286000" algn="l" defTabSz="914400" rtl="0" eaLnBrk="1" latinLnBrk="0" hangingPunct="1">
      <a:defRPr sz="4400" kern="1200">
        <a:solidFill>
          <a:schemeClr val="bg1"/>
        </a:solidFill>
        <a:latin typeface="Arial" panose="020B0604020202020204" pitchFamily="34" charset="0"/>
        <a:ea typeface="+mn-ea"/>
        <a:cs typeface="+mn-cs"/>
      </a:defRPr>
    </a:lvl6pPr>
    <a:lvl7pPr marL="2743200" algn="l" defTabSz="914400" rtl="0" eaLnBrk="1" latinLnBrk="0" hangingPunct="1">
      <a:defRPr sz="4400" kern="1200">
        <a:solidFill>
          <a:schemeClr val="bg1"/>
        </a:solidFill>
        <a:latin typeface="Arial" panose="020B0604020202020204" pitchFamily="34" charset="0"/>
        <a:ea typeface="+mn-ea"/>
        <a:cs typeface="+mn-cs"/>
      </a:defRPr>
    </a:lvl7pPr>
    <a:lvl8pPr marL="3200400" algn="l" defTabSz="914400" rtl="0" eaLnBrk="1" latinLnBrk="0" hangingPunct="1">
      <a:defRPr sz="4400" kern="1200">
        <a:solidFill>
          <a:schemeClr val="bg1"/>
        </a:solidFill>
        <a:latin typeface="Arial" panose="020B0604020202020204" pitchFamily="34" charset="0"/>
        <a:ea typeface="+mn-ea"/>
        <a:cs typeface="+mn-cs"/>
      </a:defRPr>
    </a:lvl8pPr>
    <a:lvl9pPr marL="3657600" algn="l" defTabSz="914400" rtl="0" eaLnBrk="1" latinLnBrk="0" hangingPunct="1">
      <a:defRPr sz="44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0021"/>
    <a:srgbClr val="00CC00"/>
    <a:srgbClr val="66FF33"/>
    <a:srgbClr val="FFFF00"/>
    <a:srgbClr val="0066FF"/>
    <a:srgbClr val="FF9900"/>
    <a:srgbClr val="FF50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7" autoAdjust="0"/>
    <p:restoredTop sz="88058" autoAdjust="0"/>
  </p:normalViewPr>
  <p:slideViewPr>
    <p:cSldViewPr>
      <p:cViewPr varScale="1">
        <p:scale>
          <a:sx n="126" d="100"/>
          <a:sy n="126" d="100"/>
        </p:scale>
        <p:origin x="319" y="69"/>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A8BF008-C2D5-C331-1074-1075229A0555}"/>
              </a:ext>
            </a:extLst>
          </p:cNvPr>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19" name="Rectangle 3">
            <a:extLst>
              <a:ext uri="{FF2B5EF4-FFF2-40B4-BE49-F238E27FC236}">
                <a16:creationId xmlns:a16="http://schemas.microsoft.com/office/drawing/2014/main" id="{303761A4-8B1E-B4E3-9919-8214A5059C15}"/>
              </a:ext>
            </a:extLst>
          </p:cNvPr>
          <p:cNvSpPr>
            <a:spLocks noGrp="1" noChangeArrowheads="1"/>
          </p:cNvSpPr>
          <p:nvPr>
            <p:ph type="dt" sz="quarter" idx="1"/>
          </p:nvPr>
        </p:nvSpPr>
        <p:spPr bwMode="auto">
          <a:xfrm>
            <a:off x="3851275"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r" defTabSz="915825" eaLnBrk="1" hangingPunct="1">
              <a:spcBef>
                <a:spcPct val="0"/>
              </a:spcBef>
              <a:defRPr sz="1200">
                <a:solidFill>
                  <a:schemeClr val="tx1"/>
                </a:solidFill>
                <a:latin typeface="Arial" charset="0"/>
              </a:defRPr>
            </a:lvl1pPr>
          </a:lstStyle>
          <a:p>
            <a:pPr>
              <a:defRPr/>
            </a:pPr>
            <a:endParaRPr lang="de-CH"/>
          </a:p>
        </p:txBody>
      </p:sp>
      <p:sp>
        <p:nvSpPr>
          <p:cNvPr id="9220" name="Rectangle 4">
            <a:extLst>
              <a:ext uri="{FF2B5EF4-FFF2-40B4-BE49-F238E27FC236}">
                <a16:creationId xmlns:a16="http://schemas.microsoft.com/office/drawing/2014/main" id="{D8892447-C2AA-8CE1-F81D-8D7765F5B421}"/>
              </a:ext>
            </a:extLst>
          </p:cNvPr>
          <p:cNvSpPr>
            <a:spLocks noGrp="1" noChangeArrowheads="1"/>
          </p:cNvSpPr>
          <p:nvPr>
            <p:ph type="ftr" sz="quarter" idx="2"/>
          </p:nvPr>
        </p:nvSpPr>
        <p:spPr bwMode="auto">
          <a:xfrm>
            <a:off x="0"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21" name="Rectangle 5">
            <a:extLst>
              <a:ext uri="{FF2B5EF4-FFF2-40B4-BE49-F238E27FC236}">
                <a16:creationId xmlns:a16="http://schemas.microsoft.com/office/drawing/2014/main" id="{F4146A8B-B97E-C5E9-0842-B5132A6146C1}"/>
              </a:ext>
            </a:extLst>
          </p:cNvPr>
          <p:cNvSpPr>
            <a:spLocks noGrp="1" noChangeArrowheads="1"/>
          </p:cNvSpPr>
          <p:nvPr>
            <p:ph type="sldNum" sz="quarter" idx="3"/>
          </p:nvPr>
        </p:nvSpPr>
        <p:spPr bwMode="auto">
          <a:xfrm>
            <a:off x="3851275"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r" eaLnBrk="1" hangingPunct="1">
              <a:defRPr sz="1200">
                <a:solidFill>
                  <a:schemeClr val="tx1"/>
                </a:solidFill>
              </a:defRPr>
            </a:lvl1pPr>
          </a:lstStyle>
          <a:p>
            <a:pPr>
              <a:defRPr/>
            </a:pPr>
            <a:fld id="{1AC8EE8F-8E0A-4946-BCC0-198EBF151C5E}"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F4056C5-154F-1712-61F6-DF49C3E38391}"/>
              </a:ext>
            </a:extLst>
          </p:cNvPr>
          <p:cNvSpPr>
            <a:spLocks noGrp="1"/>
          </p:cNvSpPr>
          <p:nvPr>
            <p:ph type="hdr" sz="quarter"/>
          </p:nvPr>
        </p:nvSpPr>
        <p:spPr>
          <a:xfrm>
            <a:off x="0" y="0"/>
            <a:ext cx="2946400" cy="495300"/>
          </a:xfrm>
          <a:prstGeom prst="rect">
            <a:avLst/>
          </a:prstGeom>
        </p:spPr>
        <p:txBody>
          <a:bodyPr vert="horz" lIns="88221" tIns="44111" rIns="88221" bIns="44111" rtlCol="0"/>
          <a:lstStyle>
            <a:lvl1pPr algn="l" eaLnBrk="1" hangingPunct="1">
              <a:spcBef>
                <a:spcPct val="20000"/>
              </a:spcBef>
              <a:defRPr sz="1200">
                <a:latin typeface="Arial" pitchFamily="34" charset="0"/>
              </a:defRPr>
            </a:lvl1pPr>
          </a:lstStyle>
          <a:p>
            <a:pPr>
              <a:defRPr/>
            </a:pPr>
            <a:endParaRPr lang="de-CH"/>
          </a:p>
        </p:txBody>
      </p:sp>
      <p:sp>
        <p:nvSpPr>
          <p:cNvPr id="3" name="Datumsplatzhalter 2">
            <a:extLst>
              <a:ext uri="{FF2B5EF4-FFF2-40B4-BE49-F238E27FC236}">
                <a16:creationId xmlns:a16="http://schemas.microsoft.com/office/drawing/2014/main" id="{67354866-2044-A9C2-5C97-2F1662CD8B3F}"/>
              </a:ext>
            </a:extLst>
          </p:cNvPr>
          <p:cNvSpPr>
            <a:spLocks noGrp="1"/>
          </p:cNvSpPr>
          <p:nvPr>
            <p:ph type="dt" idx="1"/>
          </p:nvPr>
        </p:nvSpPr>
        <p:spPr>
          <a:xfrm>
            <a:off x="3849688" y="0"/>
            <a:ext cx="2946400" cy="495300"/>
          </a:xfrm>
          <a:prstGeom prst="rect">
            <a:avLst/>
          </a:prstGeom>
        </p:spPr>
        <p:txBody>
          <a:bodyPr vert="horz" lIns="88221" tIns="44111" rIns="88221" bIns="44111" rtlCol="0"/>
          <a:lstStyle>
            <a:lvl1pPr algn="r" eaLnBrk="1" hangingPunct="1">
              <a:spcBef>
                <a:spcPct val="20000"/>
              </a:spcBef>
              <a:defRPr sz="1200">
                <a:latin typeface="Arial" pitchFamily="34" charset="0"/>
              </a:defRPr>
            </a:lvl1pPr>
          </a:lstStyle>
          <a:p>
            <a:pPr>
              <a:defRPr/>
            </a:pPr>
            <a:fld id="{C906A4B0-3FEA-4C58-B08C-21C771054A67}" type="datetimeFigureOut">
              <a:rPr lang="de-CH"/>
              <a:pPr>
                <a:defRPr/>
              </a:pPr>
              <a:t>29.10.2022</a:t>
            </a:fld>
            <a:endParaRPr lang="de-CH"/>
          </a:p>
        </p:txBody>
      </p:sp>
      <p:sp>
        <p:nvSpPr>
          <p:cNvPr id="4" name="Folienbildplatzhalter 3">
            <a:extLst>
              <a:ext uri="{FF2B5EF4-FFF2-40B4-BE49-F238E27FC236}">
                <a16:creationId xmlns:a16="http://schemas.microsoft.com/office/drawing/2014/main" id="{E7EDFC9F-D73C-1DB7-2CB0-B15C5B5464D3}"/>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88221" tIns="44111" rIns="88221" bIns="44111" rtlCol="0" anchor="ctr"/>
          <a:lstStyle/>
          <a:p>
            <a:pPr lvl="0"/>
            <a:endParaRPr lang="de-CH" noProof="0"/>
          </a:p>
        </p:txBody>
      </p:sp>
      <p:sp>
        <p:nvSpPr>
          <p:cNvPr id="5" name="Notizenplatzhalter 4">
            <a:extLst>
              <a:ext uri="{FF2B5EF4-FFF2-40B4-BE49-F238E27FC236}">
                <a16:creationId xmlns:a16="http://schemas.microsoft.com/office/drawing/2014/main" id="{6BE6ECC0-A163-FB8C-B8B0-CCE2D4530191}"/>
              </a:ext>
            </a:extLst>
          </p:cNvPr>
          <p:cNvSpPr>
            <a:spLocks noGrp="1"/>
          </p:cNvSpPr>
          <p:nvPr>
            <p:ph type="body" sz="quarter" idx="3"/>
          </p:nvPr>
        </p:nvSpPr>
        <p:spPr>
          <a:xfrm>
            <a:off x="679450" y="4714875"/>
            <a:ext cx="5438775" cy="4467225"/>
          </a:xfrm>
          <a:prstGeom prst="rect">
            <a:avLst/>
          </a:prstGeom>
        </p:spPr>
        <p:txBody>
          <a:bodyPr vert="horz" lIns="88221" tIns="44111" rIns="88221" bIns="44111"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a:extLst>
              <a:ext uri="{FF2B5EF4-FFF2-40B4-BE49-F238E27FC236}">
                <a16:creationId xmlns:a16="http://schemas.microsoft.com/office/drawing/2014/main" id="{4A6FCD67-4986-2D06-73D7-96ACD80314E7}"/>
              </a:ext>
            </a:extLst>
          </p:cNvPr>
          <p:cNvSpPr>
            <a:spLocks noGrp="1"/>
          </p:cNvSpPr>
          <p:nvPr>
            <p:ph type="ftr" sz="quarter" idx="4"/>
          </p:nvPr>
        </p:nvSpPr>
        <p:spPr>
          <a:xfrm>
            <a:off x="0" y="9429750"/>
            <a:ext cx="2946400" cy="495300"/>
          </a:xfrm>
          <a:prstGeom prst="rect">
            <a:avLst/>
          </a:prstGeom>
        </p:spPr>
        <p:txBody>
          <a:bodyPr vert="horz" lIns="88221" tIns="44111" rIns="88221" bIns="44111" rtlCol="0" anchor="b"/>
          <a:lstStyle>
            <a:lvl1pPr algn="l" eaLnBrk="1" hangingPunct="1">
              <a:spcBef>
                <a:spcPct val="20000"/>
              </a:spcBef>
              <a:defRPr sz="1200">
                <a:latin typeface="Arial" pitchFamily="34" charset="0"/>
              </a:defRPr>
            </a:lvl1pPr>
          </a:lstStyle>
          <a:p>
            <a:pPr>
              <a:defRPr/>
            </a:pPr>
            <a:endParaRPr lang="de-CH"/>
          </a:p>
        </p:txBody>
      </p:sp>
      <p:sp>
        <p:nvSpPr>
          <p:cNvPr id="7" name="Foliennummernplatzhalter 6">
            <a:extLst>
              <a:ext uri="{FF2B5EF4-FFF2-40B4-BE49-F238E27FC236}">
                <a16:creationId xmlns:a16="http://schemas.microsoft.com/office/drawing/2014/main" id="{20E7CBAC-3D98-F3D2-4EE9-0766F441E729}"/>
              </a:ext>
            </a:extLst>
          </p:cNvPr>
          <p:cNvSpPr>
            <a:spLocks noGrp="1"/>
          </p:cNvSpPr>
          <p:nvPr>
            <p:ph type="sldNum" sz="quarter" idx="5"/>
          </p:nvPr>
        </p:nvSpPr>
        <p:spPr>
          <a:xfrm>
            <a:off x="3849688" y="9429750"/>
            <a:ext cx="2946400" cy="495300"/>
          </a:xfrm>
          <a:prstGeom prst="rect">
            <a:avLst/>
          </a:prstGeom>
        </p:spPr>
        <p:txBody>
          <a:bodyPr vert="horz" wrap="square" lIns="88221" tIns="44111" rIns="88221" bIns="44111" numCol="1" anchor="b" anchorCtr="0" compatLnSpc="1">
            <a:prstTxWarp prst="textNoShape">
              <a:avLst/>
            </a:prstTxWarp>
          </a:bodyPr>
          <a:lstStyle>
            <a:lvl1pPr algn="r" eaLnBrk="1" hangingPunct="1">
              <a:spcBef>
                <a:spcPct val="20000"/>
              </a:spcBef>
              <a:defRPr sz="1200"/>
            </a:lvl1pPr>
          </a:lstStyle>
          <a:p>
            <a:pPr>
              <a:defRPr/>
            </a:pPr>
            <a:fld id="{047F758D-B4F8-4B00-8EAF-0CD15A432B0A}"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01251ADF-710E-416B-C783-EE4B9BC8C7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E38079A1-5EBB-7CC8-4052-1B7862A5A5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7172" name="Foliennummernplatzhalter 3">
            <a:extLst>
              <a:ext uri="{FF2B5EF4-FFF2-40B4-BE49-F238E27FC236}">
                <a16:creationId xmlns:a16="http://schemas.microsoft.com/office/drawing/2014/main" id="{FA0BA3FD-866A-F168-0835-A204168082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85DBB8B-93E8-4B35-86D4-23F42F794941}" type="slidenum">
              <a:rPr lang="de-CH" altLang="de-DE" smtClean="0">
                <a:solidFill>
                  <a:schemeClr val="bg1"/>
                </a:solidFill>
                <a:latin typeface="Arial" panose="020B0604020202020204" pitchFamily="34" charset="0"/>
              </a:rPr>
              <a:pPr>
                <a:spcBef>
                  <a:spcPct val="20000"/>
                </a:spcBef>
              </a:pPr>
              <a:t>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a:extLst>
              <a:ext uri="{FF2B5EF4-FFF2-40B4-BE49-F238E27FC236}">
                <a16:creationId xmlns:a16="http://schemas.microsoft.com/office/drawing/2014/main" id="{6C53BC85-2373-1AAE-C35B-10C6DDCAA6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izenplatzhalter 2">
            <a:extLst>
              <a:ext uri="{FF2B5EF4-FFF2-40B4-BE49-F238E27FC236}">
                <a16:creationId xmlns:a16="http://schemas.microsoft.com/office/drawing/2014/main" id="{C4DF8EB2-60AF-C616-8D29-D7D3DBF5ED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5604" name="Foliennummernplatzhalter 3">
            <a:extLst>
              <a:ext uri="{FF2B5EF4-FFF2-40B4-BE49-F238E27FC236}">
                <a16:creationId xmlns:a16="http://schemas.microsoft.com/office/drawing/2014/main" id="{F99D9941-BCE0-7F20-7C91-3DCC1C1037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585D95E-03F1-4BC6-A2FB-98F1A5B8C0E7}" type="slidenum">
              <a:rPr lang="de-CH" altLang="de-DE" smtClean="0">
                <a:solidFill>
                  <a:schemeClr val="bg1"/>
                </a:solidFill>
                <a:latin typeface="Arial" panose="020B0604020202020204" pitchFamily="34" charset="0"/>
              </a:rPr>
              <a:pPr>
                <a:spcBef>
                  <a:spcPct val="20000"/>
                </a:spcBef>
              </a:pPr>
              <a:t>11</a:t>
            </a:fld>
            <a:endParaRPr lang="de-CH" altLang="de-DE">
              <a:solidFill>
                <a:schemeClr val="bg1"/>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a:extLst>
              <a:ext uri="{FF2B5EF4-FFF2-40B4-BE49-F238E27FC236}">
                <a16:creationId xmlns:a16="http://schemas.microsoft.com/office/drawing/2014/main" id="{8764A417-E1FC-B7DC-9C2F-1947BD8344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izenplatzhalter 2">
            <a:extLst>
              <a:ext uri="{FF2B5EF4-FFF2-40B4-BE49-F238E27FC236}">
                <a16:creationId xmlns:a16="http://schemas.microsoft.com/office/drawing/2014/main" id="{9391E5DE-84DD-C6C9-AB3B-1143BD7C42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7652" name="Foliennummernplatzhalter 3">
            <a:extLst>
              <a:ext uri="{FF2B5EF4-FFF2-40B4-BE49-F238E27FC236}">
                <a16:creationId xmlns:a16="http://schemas.microsoft.com/office/drawing/2014/main" id="{3C173FBA-2200-AAF8-0FF5-A59177054E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718E686-1D5A-42D0-B1E7-CDECA32F4C05}" type="slidenum">
              <a:rPr lang="de-CH" altLang="de-DE" smtClean="0">
                <a:solidFill>
                  <a:schemeClr val="bg1"/>
                </a:solidFill>
                <a:latin typeface="Arial" panose="020B0604020202020204" pitchFamily="34" charset="0"/>
              </a:rPr>
              <a:pPr>
                <a:spcBef>
                  <a:spcPct val="20000"/>
                </a:spcBef>
              </a:pPr>
              <a:t>12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lienbildplatzhalter 1">
            <a:extLst>
              <a:ext uri="{FF2B5EF4-FFF2-40B4-BE49-F238E27FC236}">
                <a16:creationId xmlns:a16="http://schemas.microsoft.com/office/drawing/2014/main" id="{437E8F9D-E466-AFBD-9F67-160891C323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izenplatzhalter 2">
            <a:extLst>
              <a:ext uri="{FF2B5EF4-FFF2-40B4-BE49-F238E27FC236}">
                <a16:creationId xmlns:a16="http://schemas.microsoft.com/office/drawing/2014/main" id="{D65B51D1-5817-165A-E57C-58D99D753A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9700" name="Foliennummernplatzhalter 3">
            <a:extLst>
              <a:ext uri="{FF2B5EF4-FFF2-40B4-BE49-F238E27FC236}">
                <a16:creationId xmlns:a16="http://schemas.microsoft.com/office/drawing/2014/main" id="{18E34B8A-5F50-3B57-E4D8-1A7DCD6D94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90BBF1D-F605-4BB7-AFE0-AD80FC62D2C1}" type="slidenum">
              <a:rPr lang="de-CH" altLang="de-DE" smtClean="0">
                <a:solidFill>
                  <a:schemeClr val="bg1"/>
                </a:solidFill>
                <a:latin typeface="Arial" panose="020B0604020202020204" pitchFamily="34" charset="0"/>
              </a:rPr>
              <a:pPr>
                <a:spcBef>
                  <a:spcPct val="20000"/>
                </a:spcBef>
              </a:pPr>
              <a:t>13</a:t>
            </a:fld>
            <a:endParaRPr lang="de-CH" altLang="de-DE">
              <a:solidFill>
                <a:schemeClr val="bg1"/>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a:extLst>
              <a:ext uri="{FF2B5EF4-FFF2-40B4-BE49-F238E27FC236}">
                <a16:creationId xmlns:a16="http://schemas.microsoft.com/office/drawing/2014/main" id="{518C656C-33B5-DD76-8F0C-3FBD68E616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a:extLst>
              <a:ext uri="{FF2B5EF4-FFF2-40B4-BE49-F238E27FC236}">
                <a16:creationId xmlns:a16="http://schemas.microsoft.com/office/drawing/2014/main" id="{6B8FA25A-E922-32BB-EF29-608BDCEC1F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1748" name="Foliennummernplatzhalter 3">
            <a:extLst>
              <a:ext uri="{FF2B5EF4-FFF2-40B4-BE49-F238E27FC236}">
                <a16:creationId xmlns:a16="http://schemas.microsoft.com/office/drawing/2014/main" id="{2E3439A5-692B-299B-7E51-A84EC5E1D9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AA3BE78-E2A9-460D-9268-AA3BC236256E}" type="slidenum">
              <a:rPr lang="de-CH" altLang="de-DE" smtClean="0">
                <a:solidFill>
                  <a:schemeClr val="bg1"/>
                </a:solidFill>
                <a:latin typeface="Arial" panose="020B0604020202020204" pitchFamily="34" charset="0"/>
              </a:rPr>
              <a:pPr>
                <a:spcBef>
                  <a:spcPct val="20000"/>
                </a:spcBef>
              </a:pPr>
              <a:t>14</a:t>
            </a:fld>
            <a:endParaRPr lang="de-CH" altLang="de-DE">
              <a:solidFill>
                <a:schemeClr val="bg1"/>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a:extLst>
              <a:ext uri="{FF2B5EF4-FFF2-40B4-BE49-F238E27FC236}">
                <a16:creationId xmlns:a16="http://schemas.microsoft.com/office/drawing/2014/main" id="{0D4C03E7-4108-8BB5-1B5A-ED3D4A0A3D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izenplatzhalter 2">
            <a:extLst>
              <a:ext uri="{FF2B5EF4-FFF2-40B4-BE49-F238E27FC236}">
                <a16:creationId xmlns:a16="http://schemas.microsoft.com/office/drawing/2014/main" id="{2E87EC8F-C591-20F1-91B0-AA51099233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3796" name="Foliennummernplatzhalter 3">
            <a:extLst>
              <a:ext uri="{FF2B5EF4-FFF2-40B4-BE49-F238E27FC236}">
                <a16:creationId xmlns:a16="http://schemas.microsoft.com/office/drawing/2014/main" id="{CDF9909D-E5AC-9FE5-EF2B-F5B8303382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56BBB4D-CCED-4520-AD49-1CE790E63935}" type="slidenum">
              <a:rPr lang="de-CH" altLang="de-DE" smtClean="0">
                <a:solidFill>
                  <a:schemeClr val="bg1"/>
                </a:solidFill>
                <a:latin typeface="Arial" panose="020B0604020202020204" pitchFamily="34" charset="0"/>
              </a:rPr>
              <a:pPr>
                <a:spcBef>
                  <a:spcPct val="20000"/>
                </a:spcBef>
              </a:pPr>
              <a:t>15</a:t>
            </a:fld>
            <a:endParaRPr lang="de-CH" altLang="de-DE">
              <a:solidFill>
                <a:schemeClr val="bg1"/>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411BD823-0F5C-A057-DC43-0417A664B6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izenplatzhalter 2">
            <a:extLst>
              <a:ext uri="{FF2B5EF4-FFF2-40B4-BE49-F238E27FC236}">
                <a16:creationId xmlns:a16="http://schemas.microsoft.com/office/drawing/2014/main" id="{0625862C-D128-7E45-4561-B2E5DD292A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5844" name="Foliennummernplatzhalter 3">
            <a:extLst>
              <a:ext uri="{FF2B5EF4-FFF2-40B4-BE49-F238E27FC236}">
                <a16:creationId xmlns:a16="http://schemas.microsoft.com/office/drawing/2014/main" id="{7EA64710-425E-FC49-4CBF-02134D37B7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F68E00E-3F05-4874-B92E-BA23CCC798AE}" type="slidenum">
              <a:rPr lang="de-CH" altLang="de-DE" smtClean="0">
                <a:solidFill>
                  <a:schemeClr val="bg1"/>
                </a:solidFill>
                <a:latin typeface="Arial" panose="020B0604020202020204" pitchFamily="34" charset="0"/>
              </a:rPr>
              <a:pPr>
                <a:spcBef>
                  <a:spcPct val="20000"/>
                </a:spcBef>
              </a:pPr>
              <a:t>16</a:t>
            </a:fld>
            <a:endParaRPr lang="de-CH" altLang="de-DE">
              <a:solidFill>
                <a:schemeClr val="bg1"/>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id="{096BF666-D538-F840-856F-4930FE77D6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izenplatzhalter 2">
            <a:extLst>
              <a:ext uri="{FF2B5EF4-FFF2-40B4-BE49-F238E27FC236}">
                <a16:creationId xmlns:a16="http://schemas.microsoft.com/office/drawing/2014/main" id="{5B187291-C4E8-F739-5221-B83215793D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7892" name="Foliennummernplatzhalter 3">
            <a:extLst>
              <a:ext uri="{FF2B5EF4-FFF2-40B4-BE49-F238E27FC236}">
                <a16:creationId xmlns:a16="http://schemas.microsoft.com/office/drawing/2014/main" id="{33B54494-1E97-560B-4D08-A464A01BEE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F83E0B4-B5A5-4355-A7A8-E9517D88FC89}" type="slidenum">
              <a:rPr lang="de-CH" altLang="de-DE" smtClean="0">
                <a:solidFill>
                  <a:schemeClr val="bg1"/>
                </a:solidFill>
                <a:latin typeface="Arial" panose="020B0604020202020204" pitchFamily="34" charset="0"/>
              </a:rPr>
              <a:pPr>
                <a:spcBef>
                  <a:spcPct val="20000"/>
                </a:spcBef>
              </a:pPr>
              <a:t>17</a:t>
            </a:fld>
            <a:endParaRPr lang="de-CH" altLang="de-DE">
              <a:solidFill>
                <a:schemeClr val="bg1"/>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612531D8-237E-F47C-A1FF-ACB07C667C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izenplatzhalter 2">
            <a:extLst>
              <a:ext uri="{FF2B5EF4-FFF2-40B4-BE49-F238E27FC236}">
                <a16:creationId xmlns:a16="http://schemas.microsoft.com/office/drawing/2014/main" id="{AD21B7EC-2597-A316-0ED6-8154827021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0964" name="Foliennummernplatzhalter 3">
            <a:extLst>
              <a:ext uri="{FF2B5EF4-FFF2-40B4-BE49-F238E27FC236}">
                <a16:creationId xmlns:a16="http://schemas.microsoft.com/office/drawing/2014/main" id="{F577D492-2636-EB51-3E7D-5CDDCEEB80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EC13C4B-40E3-4621-87AC-DE99733F7737}" type="slidenum">
              <a:rPr lang="de-CH" altLang="de-DE" smtClean="0">
                <a:solidFill>
                  <a:schemeClr val="bg1"/>
                </a:solidFill>
                <a:latin typeface="Arial" panose="020B0604020202020204" pitchFamily="34" charset="0"/>
              </a:rPr>
              <a:pPr>
                <a:spcBef>
                  <a:spcPct val="20000"/>
                </a:spcBef>
              </a:pPr>
              <a:t>19</a:t>
            </a:fld>
            <a:endParaRPr lang="de-CH" altLang="de-DE">
              <a:solidFill>
                <a:schemeClr val="bg1"/>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3C8D2998-DFBE-72BA-9B73-1E1AEEA6CB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a:extLst>
              <a:ext uri="{FF2B5EF4-FFF2-40B4-BE49-F238E27FC236}">
                <a16:creationId xmlns:a16="http://schemas.microsoft.com/office/drawing/2014/main" id="{22503322-D86D-035A-EAC7-A6BE8B2D93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3012" name="Foliennummernplatzhalter 3">
            <a:extLst>
              <a:ext uri="{FF2B5EF4-FFF2-40B4-BE49-F238E27FC236}">
                <a16:creationId xmlns:a16="http://schemas.microsoft.com/office/drawing/2014/main" id="{DFDF8793-ACBE-6CCC-4DD8-06B3AD5320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0628CC3-6417-45CD-AE32-48BD1DB36447}" type="slidenum">
              <a:rPr lang="de-CH" altLang="de-DE" smtClean="0">
                <a:solidFill>
                  <a:schemeClr val="bg1"/>
                </a:solidFill>
                <a:latin typeface="Arial" panose="020B0604020202020204" pitchFamily="34" charset="0"/>
              </a:rPr>
              <a:pPr>
                <a:spcBef>
                  <a:spcPct val="20000"/>
                </a:spcBef>
              </a:pPr>
              <a:t>20</a:t>
            </a:fld>
            <a:endParaRPr lang="de-CH" altLang="de-DE">
              <a:solidFill>
                <a:schemeClr val="bg1"/>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BFE0E20C-AA60-B2C1-5805-AE91B0FCD5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izenplatzhalter 2">
            <a:extLst>
              <a:ext uri="{FF2B5EF4-FFF2-40B4-BE49-F238E27FC236}">
                <a16:creationId xmlns:a16="http://schemas.microsoft.com/office/drawing/2014/main" id="{9ABD8076-9D34-1449-0DFA-B03BCA7FC7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5060" name="Foliennummernplatzhalter 3">
            <a:extLst>
              <a:ext uri="{FF2B5EF4-FFF2-40B4-BE49-F238E27FC236}">
                <a16:creationId xmlns:a16="http://schemas.microsoft.com/office/drawing/2014/main" id="{522C8BE6-E898-1C09-1281-180FFB0929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68AA4BC-2B02-4339-A02A-76D7A2A7F7A0}" type="slidenum">
              <a:rPr lang="de-CH" altLang="de-DE" smtClean="0">
                <a:solidFill>
                  <a:schemeClr val="bg1"/>
                </a:solidFill>
                <a:latin typeface="Arial" panose="020B0604020202020204" pitchFamily="34" charset="0"/>
              </a:rPr>
              <a:pPr>
                <a:spcBef>
                  <a:spcPct val="20000"/>
                </a:spcBef>
              </a:pPr>
              <a:t>21</a:t>
            </a:fld>
            <a:endParaRPr lang="de-CH" altLang="de-DE">
              <a:solidFill>
                <a:schemeClr val="bg1"/>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10E472E1-A069-4EBC-6B16-D61349A8B5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izenplatzhalter 2">
            <a:extLst>
              <a:ext uri="{FF2B5EF4-FFF2-40B4-BE49-F238E27FC236}">
                <a16:creationId xmlns:a16="http://schemas.microsoft.com/office/drawing/2014/main" id="{C0A4E1A8-C8E4-3AA5-3385-AA9F26D272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220" name="Foliennummernplatzhalter 3">
            <a:extLst>
              <a:ext uri="{FF2B5EF4-FFF2-40B4-BE49-F238E27FC236}">
                <a16:creationId xmlns:a16="http://schemas.microsoft.com/office/drawing/2014/main" id="{BF309A61-D6D1-A780-41B7-7A73085EAD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1B4019A-869A-4BBB-9C13-69BD80496A57}" type="slidenum">
              <a:rPr lang="de-CH" altLang="de-DE" smtClean="0">
                <a:solidFill>
                  <a:schemeClr val="bg1"/>
                </a:solidFill>
                <a:latin typeface="Arial" panose="020B0604020202020204" pitchFamily="34" charset="0"/>
              </a:rPr>
              <a:pPr>
                <a:spcBef>
                  <a:spcPct val="20000"/>
                </a:spcBef>
              </a:pPr>
              <a:t>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a:extLst>
              <a:ext uri="{FF2B5EF4-FFF2-40B4-BE49-F238E27FC236}">
                <a16:creationId xmlns:a16="http://schemas.microsoft.com/office/drawing/2014/main" id="{8DDD1F3E-4451-0E43-DA92-DB0D0B7FD1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a:extLst>
              <a:ext uri="{FF2B5EF4-FFF2-40B4-BE49-F238E27FC236}">
                <a16:creationId xmlns:a16="http://schemas.microsoft.com/office/drawing/2014/main" id="{8FBE7667-25A3-E9A0-7908-DAE0DA3A13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7108" name="Foliennummernplatzhalter 3">
            <a:extLst>
              <a:ext uri="{FF2B5EF4-FFF2-40B4-BE49-F238E27FC236}">
                <a16:creationId xmlns:a16="http://schemas.microsoft.com/office/drawing/2014/main" id="{43153D02-019E-0D11-C55E-D8EFA02E7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FC9CE16B-0C88-46F7-B149-DC8CD096E313}" type="slidenum">
              <a:rPr lang="de-CH" altLang="de-DE" smtClean="0">
                <a:solidFill>
                  <a:schemeClr val="bg1"/>
                </a:solidFill>
                <a:latin typeface="Arial" panose="020B0604020202020204" pitchFamily="34" charset="0"/>
              </a:rPr>
              <a:pPr>
                <a:spcBef>
                  <a:spcPct val="20000"/>
                </a:spcBef>
              </a:pPr>
              <a:t>22</a:t>
            </a:fld>
            <a:endParaRPr lang="de-CH" altLang="de-DE">
              <a:solidFill>
                <a:schemeClr val="bg1"/>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F3B0D0ED-6FF0-81D9-4DAB-04D0B0D2BD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a:extLst>
              <a:ext uri="{FF2B5EF4-FFF2-40B4-BE49-F238E27FC236}">
                <a16:creationId xmlns:a16="http://schemas.microsoft.com/office/drawing/2014/main" id="{D7E5C99B-C358-A8C9-8A6F-EFE0745AB7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9156" name="Foliennummernplatzhalter 3">
            <a:extLst>
              <a:ext uri="{FF2B5EF4-FFF2-40B4-BE49-F238E27FC236}">
                <a16:creationId xmlns:a16="http://schemas.microsoft.com/office/drawing/2014/main" id="{6EE19142-5F6E-CBD3-D5DA-13B5922C9F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FA43BFEB-B2DE-4482-89EA-74DA2A0888FD}" type="slidenum">
              <a:rPr lang="de-CH" altLang="de-DE" smtClean="0">
                <a:solidFill>
                  <a:schemeClr val="bg1"/>
                </a:solidFill>
                <a:latin typeface="Arial" panose="020B0604020202020204" pitchFamily="34" charset="0"/>
              </a:rPr>
              <a:pPr>
                <a:spcBef>
                  <a:spcPct val="20000"/>
                </a:spcBef>
              </a:pPr>
              <a:t>23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a:extLst>
              <a:ext uri="{FF2B5EF4-FFF2-40B4-BE49-F238E27FC236}">
                <a16:creationId xmlns:a16="http://schemas.microsoft.com/office/drawing/2014/main" id="{F0F6B2A0-18C8-7072-A20C-D5C05DFE73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a:extLst>
              <a:ext uri="{FF2B5EF4-FFF2-40B4-BE49-F238E27FC236}">
                <a16:creationId xmlns:a16="http://schemas.microsoft.com/office/drawing/2014/main" id="{8BBA67CF-1177-7D8B-AB5A-DB42D30A47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1204" name="Foliennummernplatzhalter 3">
            <a:extLst>
              <a:ext uri="{FF2B5EF4-FFF2-40B4-BE49-F238E27FC236}">
                <a16:creationId xmlns:a16="http://schemas.microsoft.com/office/drawing/2014/main" id="{6C47D025-1990-77E2-8D71-2D76F4FB37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1C1F4FD-7755-436A-B6F1-CAE680FA5C1F}" type="slidenum">
              <a:rPr lang="de-CH" altLang="de-DE" smtClean="0">
                <a:solidFill>
                  <a:schemeClr val="bg1"/>
                </a:solidFill>
                <a:latin typeface="Arial" panose="020B0604020202020204" pitchFamily="34" charset="0"/>
              </a:rPr>
              <a:pPr>
                <a:spcBef>
                  <a:spcPct val="20000"/>
                </a:spcBef>
              </a:pPr>
              <a:t>24</a:t>
            </a:fld>
            <a:endParaRPr lang="de-CH" altLang="de-DE">
              <a:solidFill>
                <a:schemeClr val="bg1"/>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9A74B206-3A71-C669-01B5-3D5D07DB68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a:extLst>
              <a:ext uri="{FF2B5EF4-FFF2-40B4-BE49-F238E27FC236}">
                <a16:creationId xmlns:a16="http://schemas.microsoft.com/office/drawing/2014/main" id="{4537C779-598A-D216-B07B-004D04C801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3252" name="Foliennummernplatzhalter 3">
            <a:extLst>
              <a:ext uri="{FF2B5EF4-FFF2-40B4-BE49-F238E27FC236}">
                <a16:creationId xmlns:a16="http://schemas.microsoft.com/office/drawing/2014/main" id="{31657F57-3283-F6EC-E51A-20FD9D436C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2C5F32E-D6DB-42C7-B3EB-30258CD5512F}" type="slidenum">
              <a:rPr lang="de-CH" altLang="de-DE" smtClean="0">
                <a:solidFill>
                  <a:schemeClr val="bg1"/>
                </a:solidFill>
                <a:latin typeface="Arial" panose="020B0604020202020204" pitchFamily="34" charset="0"/>
              </a:rPr>
              <a:pPr>
                <a:spcBef>
                  <a:spcPct val="20000"/>
                </a:spcBef>
              </a:pPr>
              <a:t>25</a:t>
            </a:fld>
            <a:endParaRPr lang="de-CH" altLang="de-DE">
              <a:solidFill>
                <a:schemeClr val="bg1"/>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395740F4-D4AC-540D-B8D8-255B74DE1C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izenplatzhalter 2">
            <a:extLst>
              <a:ext uri="{FF2B5EF4-FFF2-40B4-BE49-F238E27FC236}">
                <a16:creationId xmlns:a16="http://schemas.microsoft.com/office/drawing/2014/main" id="{6F147EC8-950E-043D-26A2-8544FA98D8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5300" name="Foliennummernplatzhalter 3">
            <a:extLst>
              <a:ext uri="{FF2B5EF4-FFF2-40B4-BE49-F238E27FC236}">
                <a16:creationId xmlns:a16="http://schemas.microsoft.com/office/drawing/2014/main" id="{015D7855-E5FC-0AAC-8B77-066BA4FA7C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6DADED0-0CB1-44BC-9610-266A1A05157F}" type="slidenum">
              <a:rPr lang="de-CH" altLang="de-DE" smtClean="0">
                <a:solidFill>
                  <a:schemeClr val="bg1"/>
                </a:solidFill>
                <a:latin typeface="Arial" panose="020B0604020202020204" pitchFamily="34" charset="0"/>
              </a:rPr>
              <a:pPr>
                <a:spcBef>
                  <a:spcPct val="20000"/>
                </a:spcBef>
              </a:pPr>
              <a:t>26</a:t>
            </a:fld>
            <a:endParaRPr lang="de-CH" altLang="de-DE">
              <a:solidFill>
                <a:schemeClr val="bg1"/>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4FE86665-3534-D9C5-9D60-39CEEAF621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izenplatzhalter 2">
            <a:extLst>
              <a:ext uri="{FF2B5EF4-FFF2-40B4-BE49-F238E27FC236}">
                <a16:creationId xmlns:a16="http://schemas.microsoft.com/office/drawing/2014/main" id="{47CBF116-931E-6997-8EFC-3D44AA3329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7348" name="Foliennummernplatzhalter 3">
            <a:extLst>
              <a:ext uri="{FF2B5EF4-FFF2-40B4-BE49-F238E27FC236}">
                <a16:creationId xmlns:a16="http://schemas.microsoft.com/office/drawing/2014/main" id="{908D265D-E5C4-1432-2350-46519E51B0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0DD64B7-7A11-40DA-A671-3FF660906277}" type="slidenum">
              <a:rPr lang="de-CH" altLang="de-DE" smtClean="0">
                <a:solidFill>
                  <a:schemeClr val="bg1"/>
                </a:solidFill>
                <a:latin typeface="Arial" panose="020B0604020202020204" pitchFamily="34" charset="0"/>
              </a:rPr>
              <a:pPr>
                <a:spcBef>
                  <a:spcPct val="20000"/>
                </a:spcBef>
              </a:pPr>
              <a:t>27</a:t>
            </a:fld>
            <a:endParaRPr lang="de-CH" altLang="de-DE">
              <a:solidFill>
                <a:schemeClr val="bg1"/>
              </a:solidFill>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a:extLst>
              <a:ext uri="{FF2B5EF4-FFF2-40B4-BE49-F238E27FC236}">
                <a16:creationId xmlns:a16="http://schemas.microsoft.com/office/drawing/2014/main" id="{FBAA3C5D-0131-144B-B866-94F8236C86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izenplatzhalter 2">
            <a:extLst>
              <a:ext uri="{FF2B5EF4-FFF2-40B4-BE49-F238E27FC236}">
                <a16:creationId xmlns:a16="http://schemas.microsoft.com/office/drawing/2014/main" id="{2D92652A-1A42-062D-8A26-D9B2C1FDAD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9396" name="Foliennummernplatzhalter 3">
            <a:extLst>
              <a:ext uri="{FF2B5EF4-FFF2-40B4-BE49-F238E27FC236}">
                <a16:creationId xmlns:a16="http://schemas.microsoft.com/office/drawing/2014/main" id="{A1252941-2998-B6F1-01B8-D5F5258CD4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6123612-9FDF-4411-AD83-6324556C7008}" type="slidenum">
              <a:rPr lang="de-CH" altLang="de-DE" smtClean="0">
                <a:solidFill>
                  <a:schemeClr val="bg1"/>
                </a:solidFill>
                <a:latin typeface="Arial" panose="020B0604020202020204" pitchFamily="34" charset="0"/>
              </a:rPr>
              <a:pPr>
                <a:spcBef>
                  <a:spcPct val="20000"/>
                </a:spcBef>
              </a:pPr>
              <a:t>28</a:t>
            </a:fld>
            <a:endParaRPr lang="de-CH" altLang="de-DE">
              <a:solidFill>
                <a:schemeClr val="bg1"/>
              </a:solidFill>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a:extLst>
              <a:ext uri="{FF2B5EF4-FFF2-40B4-BE49-F238E27FC236}">
                <a16:creationId xmlns:a16="http://schemas.microsoft.com/office/drawing/2014/main" id="{B1AFE6A3-8E50-187E-ADE1-F1403A8BD8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izenplatzhalter 2">
            <a:extLst>
              <a:ext uri="{FF2B5EF4-FFF2-40B4-BE49-F238E27FC236}">
                <a16:creationId xmlns:a16="http://schemas.microsoft.com/office/drawing/2014/main" id="{DD5A2EB3-B5BA-D3D4-137D-00CA6A5B64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1444" name="Foliennummernplatzhalter 3">
            <a:extLst>
              <a:ext uri="{FF2B5EF4-FFF2-40B4-BE49-F238E27FC236}">
                <a16:creationId xmlns:a16="http://schemas.microsoft.com/office/drawing/2014/main" id="{65E275F0-F330-461C-D099-25B5CBE4DD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3DDCE4B-0C00-4A8D-A7D1-31CD6DE1E549}" type="slidenum">
              <a:rPr lang="de-CH" altLang="de-DE" smtClean="0">
                <a:solidFill>
                  <a:schemeClr val="bg1"/>
                </a:solidFill>
                <a:latin typeface="Arial" panose="020B0604020202020204" pitchFamily="34" charset="0"/>
              </a:rPr>
              <a:pPr>
                <a:spcBef>
                  <a:spcPct val="20000"/>
                </a:spcBef>
              </a:pPr>
              <a:t>29</a:t>
            </a:fld>
            <a:endParaRPr lang="de-CH" altLang="de-DE">
              <a:solidFill>
                <a:schemeClr val="bg1"/>
              </a:solidFill>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a:extLst>
              <a:ext uri="{FF2B5EF4-FFF2-40B4-BE49-F238E27FC236}">
                <a16:creationId xmlns:a16="http://schemas.microsoft.com/office/drawing/2014/main" id="{CC8133F1-AE27-69F0-F219-292103287A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izenplatzhalter 2">
            <a:extLst>
              <a:ext uri="{FF2B5EF4-FFF2-40B4-BE49-F238E27FC236}">
                <a16:creationId xmlns:a16="http://schemas.microsoft.com/office/drawing/2014/main" id="{001B0093-555A-A08D-5212-B6A493EA28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3492" name="Foliennummernplatzhalter 3">
            <a:extLst>
              <a:ext uri="{FF2B5EF4-FFF2-40B4-BE49-F238E27FC236}">
                <a16:creationId xmlns:a16="http://schemas.microsoft.com/office/drawing/2014/main" id="{8B1E7BCD-5636-4DEF-BE8C-542F8C7B8D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E39D64D-9673-465B-AA14-C59A267FFCB6}" type="slidenum">
              <a:rPr lang="de-CH" altLang="de-DE" smtClean="0">
                <a:solidFill>
                  <a:schemeClr val="bg1"/>
                </a:solidFill>
                <a:latin typeface="Arial" panose="020B0604020202020204" pitchFamily="34" charset="0"/>
              </a:rPr>
              <a:pPr>
                <a:spcBef>
                  <a:spcPct val="20000"/>
                </a:spcBef>
              </a:pPr>
              <a:t>30</a:t>
            </a:fld>
            <a:endParaRPr lang="de-CH" altLang="de-DE">
              <a:solidFill>
                <a:schemeClr val="bg1"/>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a:extLst>
              <a:ext uri="{FF2B5EF4-FFF2-40B4-BE49-F238E27FC236}">
                <a16:creationId xmlns:a16="http://schemas.microsoft.com/office/drawing/2014/main" id="{1BF38DD6-764E-9F10-CAE5-C4BEE46023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izenplatzhalter 2">
            <a:extLst>
              <a:ext uri="{FF2B5EF4-FFF2-40B4-BE49-F238E27FC236}">
                <a16:creationId xmlns:a16="http://schemas.microsoft.com/office/drawing/2014/main" id="{26783F28-4F00-51C4-4E03-8C0EE4C486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5540" name="Foliennummernplatzhalter 3">
            <a:extLst>
              <a:ext uri="{FF2B5EF4-FFF2-40B4-BE49-F238E27FC236}">
                <a16:creationId xmlns:a16="http://schemas.microsoft.com/office/drawing/2014/main" id="{6A50F303-EFCB-356C-6E80-B79B92B18F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0C10729-E9FB-463F-841B-30F8134DB4EC}" type="slidenum">
              <a:rPr lang="de-CH" altLang="de-DE" smtClean="0">
                <a:solidFill>
                  <a:schemeClr val="bg1"/>
                </a:solidFill>
                <a:latin typeface="Arial" panose="020B0604020202020204" pitchFamily="34" charset="0"/>
              </a:rPr>
              <a:pPr>
                <a:spcBef>
                  <a:spcPct val="20000"/>
                </a:spcBef>
              </a:pPr>
              <a:t>31</a:t>
            </a:fld>
            <a:endParaRPr lang="de-CH" altLang="de-DE">
              <a:solidFill>
                <a:schemeClr val="bg1"/>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B2F02F48-6AA2-C3D8-50A2-34D65D5C45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izenplatzhalter 2">
            <a:extLst>
              <a:ext uri="{FF2B5EF4-FFF2-40B4-BE49-F238E27FC236}">
                <a16:creationId xmlns:a16="http://schemas.microsoft.com/office/drawing/2014/main" id="{8A3BD9CE-82F0-BDEF-5310-AC7535D7F1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1268" name="Foliennummernplatzhalter 3">
            <a:extLst>
              <a:ext uri="{FF2B5EF4-FFF2-40B4-BE49-F238E27FC236}">
                <a16:creationId xmlns:a16="http://schemas.microsoft.com/office/drawing/2014/main" id="{414D4FDA-6CE5-EDE7-E605-7AA1E1DF95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B5FA803-66B4-4560-9CAB-C280592584C0}" type="slidenum">
              <a:rPr lang="de-CH" altLang="de-DE" smtClean="0">
                <a:solidFill>
                  <a:schemeClr val="bg1"/>
                </a:solidFill>
                <a:latin typeface="Arial" panose="020B0604020202020204" pitchFamily="34" charset="0"/>
              </a:rPr>
              <a:pPr>
                <a:spcBef>
                  <a:spcPct val="20000"/>
                </a:spcBef>
              </a:pPr>
              <a:t>4</a:t>
            </a:fld>
            <a:endParaRPr lang="de-CH" altLang="de-DE">
              <a:solidFill>
                <a:schemeClr val="bg1"/>
              </a:solidFill>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a:extLst>
              <a:ext uri="{FF2B5EF4-FFF2-40B4-BE49-F238E27FC236}">
                <a16:creationId xmlns:a16="http://schemas.microsoft.com/office/drawing/2014/main" id="{7A57C7A4-5A10-CC47-5D7C-EFEDDBAAF1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izenplatzhalter 2">
            <a:extLst>
              <a:ext uri="{FF2B5EF4-FFF2-40B4-BE49-F238E27FC236}">
                <a16:creationId xmlns:a16="http://schemas.microsoft.com/office/drawing/2014/main" id="{219232F3-B5B7-2636-A53D-672477B656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7588" name="Foliennummernplatzhalter 3">
            <a:extLst>
              <a:ext uri="{FF2B5EF4-FFF2-40B4-BE49-F238E27FC236}">
                <a16:creationId xmlns:a16="http://schemas.microsoft.com/office/drawing/2014/main" id="{3486C13D-64E9-429F-8F5A-7AB3092E1E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385F04E-23AE-466D-A183-22AC83BB2373}" type="slidenum">
              <a:rPr lang="de-CH" altLang="de-DE" smtClean="0">
                <a:solidFill>
                  <a:schemeClr val="bg1"/>
                </a:solidFill>
                <a:latin typeface="Arial" panose="020B0604020202020204" pitchFamily="34" charset="0"/>
              </a:rPr>
              <a:pPr>
                <a:spcBef>
                  <a:spcPct val="20000"/>
                </a:spcBef>
              </a:pPr>
              <a:t>32</a:t>
            </a:fld>
            <a:endParaRPr lang="de-CH" altLang="de-DE">
              <a:solidFill>
                <a:schemeClr val="bg1"/>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a:extLst>
              <a:ext uri="{FF2B5EF4-FFF2-40B4-BE49-F238E27FC236}">
                <a16:creationId xmlns:a16="http://schemas.microsoft.com/office/drawing/2014/main" id="{D7F90491-3306-6CA2-EAFA-EFDFF61007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izenplatzhalter 2">
            <a:extLst>
              <a:ext uri="{FF2B5EF4-FFF2-40B4-BE49-F238E27FC236}">
                <a16:creationId xmlns:a16="http://schemas.microsoft.com/office/drawing/2014/main" id="{DF8E8563-E4DC-5118-C163-3F10A5DCF7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3316" name="Foliennummernplatzhalter 3">
            <a:extLst>
              <a:ext uri="{FF2B5EF4-FFF2-40B4-BE49-F238E27FC236}">
                <a16:creationId xmlns:a16="http://schemas.microsoft.com/office/drawing/2014/main" id="{4DCCEE46-EEBD-81B5-FCCD-FF0ACE3B18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D9224C1-90AC-40B0-B972-254E18C2BCBE}" type="slidenum">
              <a:rPr lang="de-CH" altLang="de-DE" smtClean="0">
                <a:solidFill>
                  <a:schemeClr val="bg1"/>
                </a:solidFill>
                <a:latin typeface="Arial" panose="020B0604020202020204" pitchFamily="34" charset="0"/>
              </a:rPr>
              <a:pPr>
                <a:spcBef>
                  <a:spcPct val="20000"/>
                </a:spcBef>
              </a:pPr>
              <a:t>5</a:t>
            </a:fld>
            <a:endParaRPr lang="de-CH" altLang="de-DE">
              <a:solidFill>
                <a:schemeClr val="bg1"/>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0A0A775E-5326-080F-0013-F0CB42F088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izenplatzhalter 2">
            <a:extLst>
              <a:ext uri="{FF2B5EF4-FFF2-40B4-BE49-F238E27FC236}">
                <a16:creationId xmlns:a16="http://schemas.microsoft.com/office/drawing/2014/main" id="{6076A563-23D6-5B36-1CFB-422F05D75C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5364" name="Foliennummernplatzhalter 3">
            <a:extLst>
              <a:ext uri="{FF2B5EF4-FFF2-40B4-BE49-F238E27FC236}">
                <a16:creationId xmlns:a16="http://schemas.microsoft.com/office/drawing/2014/main" id="{1AECC046-9BDB-0757-7CDA-7B324526D8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9516ADF-1F4C-4C5E-8EE5-9DEC8A51AB96}" type="slidenum">
              <a:rPr lang="de-CH" altLang="de-DE" smtClean="0">
                <a:solidFill>
                  <a:schemeClr val="bg1"/>
                </a:solidFill>
                <a:latin typeface="Arial" panose="020B0604020202020204" pitchFamily="34" charset="0"/>
              </a:rPr>
              <a:pPr>
                <a:spcBef>
                  <a:spcPct val="20000"/>
                </a:spcBef>
              </a:pPr>
              <a:t>6</a:t>
            </a:fld>
            <a:endParaRPr lang="de-CH" altLang="de-DE">
              <a:solidFill>
                <a:schemeClr val="bg1"/>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a:extLst>
              <a:ext uri="{FF2B5EF4-FFF2-40B4-BE49-F238E27FC236}">
                <a16:creationId xmlns:a16="http://schemas.microsoft.com/office/drawing/2014/main" id="{3274B120-D21D-A9E0-F97C-0D62E3E96F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izenplatzhalter 2">
            <a:extLst>
              <a:ext uri="{FF2B5EF4-FFF2-40B4-BE49-F238E27FC236}">
                <a16:creationId xmlns:a16="http://schemas.microsoft.com/office/drawing/2014/main" id="{EBDB0F3C-6BD3-9AE8-48B8-A891445578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7412" name="Foliennummernplatzhalter 3">
            <a:extLst>
              <a:ext uri="{FF2B5EF4-FFF2-40B4-BE49-F238E27FC236}">
                <a16:creationId xmlns:a16="http://schemas.microsoft.com/office/drawing/2014/main" id="{2669CC39-DFFF-CD9F-3F62-0227F4FF46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D62787F-D3A0-475B-971E-2A8C014E114B}" type="slidenum">
              <a:rPr lang="de-CH" altLang="de-DE" smtClean="0">
                <a:solidFill>
                  <a:schemeClr val="bg1"/>
                </a:solidFill>
                <a:latin typeface="Arial" panose="020B0604020202020204" pitchFamily="34" charset="0"/>
              </a:rPr>
              <a:pPr>
                <a:spcBef>
                  <a:spcPct val="20000"/>
                </a:spcBef>
              </a:pPr>
              <a:t>7</a:t>
            </a:fld>
            <a:endParaRPr lang="de-CH" altLang="de-DE">
              <a:solidFill>
                <a:schemeClr val="bg1"/>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6EA47BB4-1123-4471-1B74-D71FE0C63F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a:extLst>
              <a:ext uri="{FF2B5EF4-FFF2-40B4-BE49-F238E27FC236}">
                <a16:creationId xmlns:a16="http://schemas.microsoft.com/office/drawing/2014/main" id="{CE3EE8D9-4E45-E74A-AA40-647D0C8942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9460" name="Foliennummernplatzhalter 3">
            <a:extLst>
              <a:ext uri="{FF2B5EF4-FFF2-40B4-BE49-F238E27FC236}">
                <a16:creationId xmlns:a16="http://schemas.microsoft.com/office/drawing/2014/main" id="{3583B4D7-24A2-6945-0EB9-B3FD00808B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E0597C0-8281-478F-B5C6-0A785E76B5C7}" type="slidenum">
              <a:rPr lang="de-CH" altLang="de-DE" smtClean="0">
                <a:solidFill>
                  <a:schemeClr val="bg1"/>
                </a:solidFill>
                <a:latin typeface="Arial" panose="020B0604020202020204" pitchFamily="34" charset="0"/>
              </a:rPr>
              <a:pPr>
                <a:spcBef>
                  <a:spcPct val="20000"/>
                </a:spcBef>
              </a:pPr>
              <a:t>8</a:t>
            </a:fld>
            <a:endParaRPr lang="de-CH" altLang="de-DE">
              <a:solidFill>
                <a:schemeClr val="bg1"/>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DC5FAA69-67EB-6E57-F158-F3FC10CB23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a:extLst>
              <a:ext uri="{FF2B5EF4-FFF2-40B4-BE49-F238E27FC236}">
                <a16:creationId xmlns:a16="http://schemas.microsoft.com/office/drawing/2014/main" id="{441A52B8-5D5C-B835-4777-6CCEC970EA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1508" name="Foliennummernplatzhalter 3">
            <a:extLst>
              <a:ext uri="{FF2B5EF4-FFF2-40B4-BE49-F238E27FC236}">
                <a16:creationId xmlns:a16="http://schemas.microsoft.com/office/drawing/2014/main" id="{744B0146-3989-4711-AB39-D9E377D903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FB3F656-2F51-4ED3-872B-7B8AF9A47538}" type="slidenum">
              <a:rPr lang="de-CH" altLang="de-DE" smtClean="0">
                <a:solidFill>
                  <a:schemeClr val="bg1"/>
                </a:solidFill>
                <a:latin typeface="Arial" panose="020B0604020202020204" pitchFamily="34" charset="0"/>
              </a:rPr>
              <a:pPr>
                <a:spcBef>
                  <a:spcPct val="20000"/>
                </a:spcBef>
              </a:pPr>
              <a:t>9</a:t>
            </a:fld>
            <a:endParaRPr lang="de-CH" altLang="de-DE">
              <a:solidFill>
                <a:schemeClr val="bg1"/>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a:extLst>
              <a:ext uri="{FF2B5EF4-FFF2-40B4-BE49-F238E27FC236}">
                <a16:creationId xmlns:a16="http://schemas.microsoft.com/office/drawing/2014/main" id="{3703E59D-54F7-8F04-6218-05C65AB165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a:extLst>
              <a:ext uri="{FF2B5EF4-FFF2-40B4-BE49-F238E27FC236}">
                <a16:creationId xmlns:a16="http://schemas.microsoft.com/office/drawing/2014/main" id="{11EA8FE1-4C07-F27C-D94E-CFDDAEF09F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3556" name="Foliennummernplatzhalter 3">
            <a:extLst>
              <a:ext uri="{FF2B5EF4-FFF2-40B4-BE49-F238E27FC236}">
                <a16:creationId xmlns:a16="http://schemas.microsoft.com/office/drawing/2014/main" id="{6E0CEE15-A064-3B5B-4645-A9EEEB892B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BFEBC32-2E5C-4C5A-922A-5E03764F7094}" type="slidenum">
              <a:rPr lang="de-CH" altLang="de-DE" smtClean="0">
                <a:solidFill>
                  <a:schemeClr val="bg1"/>
                </a:solidFill>
                <a:latin typeface="Arial" panose="020B0604020202020204" pitchFamily="34" charset="0"/>
              </a:rPr>
              <a:pPr>
                <a:spcBef>
                  <a:spcPct val="20000"/>
                </a:spcBef>
              </a:pPr>
              <a:t>10</a:t>
            </a:fld>
            <a:endParaRPr lang="de-CH" altLang="de-DE">
              <a:solidFill>
                <a:schemeClr val="bg1"/>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7BE8CAF5-65B6-EDF9-D337-917F5F065B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86B986-5DB7-E20D-CFB1-10BEFA9633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4433F6-4F8B-F0E9-2E31-49E012983B56}"/>
              </a:ext>
            </a:extLst>
          </p:cNvPr>
          <p:cNvSpPr>
            <a:spLocks noGrp="1" noChangeArrowheads="1"/>
          </p:cNvSpPr>
          <p:nvPr>
            <p:ph type="sldNum" sz="quarter" idx="12"/>
          </p:nvPr>
        </p:nvSpPr>
        <p:spPr>
          <a:ln/>
        </p:spPr>
        <p:txBody>
          <a:bodyPr/>
          <a:lstStyle>
            <a:lvl1pPr>
              <a:defRPr/>
            </a:lvl1pPr>
          </a:lstStyle>
          <a:p>
            <a:pPr>
              <a:defRPr/>
            </a:pPr>
            <a:fld id="{475A2843-2FB1-4F3E-84F0-00DEC2DFAD5C}" type="slidenum">
              <a:rPr lang="en-US" altLang="de-DE"/>
              <a:pPr>
                <a:defRPr/>
              </a:pPr>
              <a:t>‹Nr.›</a:t>
            </a:fld>
            <a:endParaRPr lang="en-US" altLang="de-DE"/>
          </a:p>
        </p:txBody>
      </p:sp>
    </p:spTree>
    <p:extLst>
      <p:ext uri="{BB962C8B-B14F-4D97-AF65-F5344CB8AC3E}">
        <p14:creationId xmlns:p14="http://schemas.microsoft.com/office/powerpoint/2010/main" val="4198984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0F392D7F-00F4-C5D3-EAA9-25C5EC1E5C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59BDD5D-2A70-9261-72B2-CF00B03805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D84702-8A1A-3F5F-1AA3-182973534482}"/>
              </a:ext>
            </a:extLst>
          </p:cNvPr>
          <p:cNvSpPr>
            <a:spLocks noGrp="1" noChangeArrowheads="1"/>
          </p:cNvSpPr>
          <p:nvPr>
            <p:ph type="sldNum" sz="quarter" idx="12"/>
          </p:nvPr>
        </p:nvSpPr>
        <p:spPr>
          <a:ln/>
        </p:spPr>
        <p:txBody>
          <a:bodyPr/>
          <a:lstStyle>
            <a:lvl1pPr>
              <a:defRPr/>
            </a:lvl1pPr>
          </a:lstStyle>
          <a:p>
            <a:pPr>
              <a:defRPr/>
            </a:pPr>
            <a:fld id="{079EC49A-831D-46CE-B057-98D726966A1F}" type="slidenum">
              <a:rPr lang="en-US" altLang="de-DE"/>
              <a:pPr>
                <a:defRPr/>
              </a:pPr>
              <a:t>‹Nr.›</a:t>
            </a:fld>
            <a:endParaRPr lang="en-US" altLang="de-DE"/>
          </a:p>
        </p:txBody>
      </p:sp>
    </p:spTree>
    <p:extLst>
      <p:ext uri="{BB962C8B-B14F-4D97-AF65-F5344CB8AC3E}">
        <p14:creationId xmlns:p14="http://schemas.microsoft.com/office/powerpoint/2010/main" val="3065207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F71CD965-3F2C-2CB4-79CD-AD743375FC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3AD5FF-70EC-6B60-1971-78BD5CEA4F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A7E2A2-FD82-96FA-5A13-0943708D4DDF}"/>
              </a:ext>
            </a:extLst>
          </p:cNvPr>
          <p:cNvSpPr>
            <a:spLocks noGrp="1" noChangeArrowheads="1"/>
          </p:cNvSpPr>
          <p:nvPr>
            <p:ph type="sldNum" sz="quarter" idx="12"/>
          </p:nvPr>
        </p:nvSpPr>
        <p:spPr>
          <a:ln/>
        </p:spPr>
        <p:txBody>
          <a:bodyPr/>
          <a:lstStyle>
            <a:lvl1pPr>
              <a:defRPr/>
            </a:lvl1pPr>
          </a:lstStyle>
          <a:p>
            <a:pPr>
              <a:defRPr/>
            </a:pPr>
            <a:fld id="{2DA3F06D-98D9-4712-8052-52FE1DEC6AB8}" type="slidenum">
              <a:rPr lang="en-US" altLang="de-DE"/>
              <a:pPr>
                <a:defRPr/>
              </a:pPr>
              <a:t>‹Nr.›</a:t>
            </a:fld>
            <a:endParaRPr lang="en-US" altLang="de-DE"/>
          </a:p>
        </p:txBody>
      </p:sp>
    </p:spTree>
    <p:extLst>
      <p:ext uri="{BB962C8B-B14F-4D97-AF65-F5344CB8AC3E}">
        <p14:creationId xmlns:p14="http://schemas.microsoft.com/office/powerpoint/2010/main" val="312398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EE4E72A5-D19A-ED2B-C1C1-A50166EA32DA}"/>
              </a:ext>
            </a:extLst>
          </p:cNvPr>
          <p:cNvSpPr>
            <a:spLocks noGrp="1"/>
          </p:cNvSpPr>
          <p:nvPr>
            <p:ph type="dt" sz="half" idx="10"/>
          </p:nvPr>
        </p:nvSpPr>
        <p:spPr/>
        <p:txBody>
          <a:bodyPr/>
          <a:lstStyle>
            <a:lvl1pPr>
              <a:defRPr/>
            </a:lvl1pPr>
          </a:lstStyle>
          <a:p>
            <a:pPr>
              <a:defRPr/>
            </a:pPr>
            <a:fld id="{0E32EC48-10DD-4FF3-9310-B660F93833D1}" type="datetimeFigureOut">
              <a:rPr lang="de-CH"/>
              <a:pPr>
                <a:defRPr/>
              </a:pPr>
              <a:t>29.10.2022</a:t>
            </a:fld>
            <a:endParaRPr lang="de-CH"/>
          </a:p>
        </p:txBody>
      </p:sp>
      <p:sp>
        <p:nvSpPr>
          <p:cNvPr id="3" name="Fußzeilenplatzhalter 4">
            <a:extLst>
              <a:ext uri="{FF2B5EF4-FFF2-40B4-BE49-F238E27FC236}">
                <a16:creationId xmlns:a16="http://schemas.microsoft.com/office/drawing/2014/main" id="{39E22C2D-DD5C-F6E2-F066-63ABA539AC4A}"/>
              </a:ext>
            </a:extLst>
          </p:cNvPr>
          <p:cNvSpPr>
            <a:spLocks noGrp="1"/>
          </p:cNvSpPr>
          <p:nvPr>
            <p:ph type="ftr" sz="quarter" idx="11"/>
          </p:nvPr>
        </p:nvSpPr>
        <p:spPr/>
        <p:txBody>
          <a:bodyPr/>
          <a:lstStyle>
            <a:lvl1pPr>
              <a:defRPr/>
            </a:lvl1pPr>
          </a:lstStyle>
          <a:p>
            <a:pPr>
              <a:defRPr/>
            </a:pPr>
            <a:endParaRPr lang="de-CH"/>
          </a:p>
        </p:txBody>
      </p:sp>
      <p:sp>
        <p:nvSpPr>
          <p:cNvPr id="4" name="Foliennummernplatzhalter 5">
            <a:extLst>
              <a:ext uri="{FF2B5EF4-FFF2-40B4-BE49-F238E27FC236}">
                <a16:creationId xmlns:a16="http://schemas.microsoft.com/office/drawing/2014/main" id="{A6F56162-1996-F302-8FFC-ECC5474ED1BF}"/>
              </a:ext>
            </a:extLst>
          </p:cNvPr>
          <p:cNvSpPr>
            <a:spLocks noGrp="1"/>
          </p:cNvSpPr>
          <p:nvPr>
            <p:ph type="sldNum" sz="quarter" idx="12"/>
          </p:nvPr>
        </p:nvSpPr>
        <p:spPr/>
        <p:txBody>
          <a:bodyPr/>
          <a:lstStyle>
            <a:lvl1pPr>
              <a:defRPr/>
            </a:lvl1pPr>
          </a:lstStyle>
          <a:p>
            <a:pPr>
              <a:defRPr/>
            </a:pPr>
            <a:fld id="{5F01DA43-FF46-4D80-8826-B3478A662E9E}" type="slidenum">
              <a:rPr lang="de-CH" altLang="de-DE"/>
              <a:pPr>
                <a:defRPr/>
              </a:pPr>
              <a:t>‹Nr.›</a:t>
            </a:fld>
            <a:endParaRPr lang="de-CH" altLang="de-DE"/>
          </a:p>
        </p:txBody>
      </p:sp>
    </p:spTree>
    <p:extLst>
      <p:ext uri="{BB962C8B-B14F-4D97-AF65-F5344CB8AC3E}">
        <p14:creationId xmlns:p14="http://schemas.microsoft.com/office/powerpoint/2010/main" val="268828867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5A32D5-BFF9-795D-9A3E-30551317432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8BB4ED9-DBC0-47FA-C617-0E1A0F3768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B324725-93B8-15B7-D94E-E63B9DB07D32}"/>
              </a:ext>
            </a:extLst>
          </p:cNvPr>
          <p:cNvSpPr>
            <a:spLocks noGrp="1" noChangeArrowheads="1"/>
          </p:cNvSpPr>
          <p:nvPr>
            <p:ph type="sldNum" sz="quarter" idx="12"/>
          </p:nvPr>
        </p:nvSpPr>
        <p:spPr>
          <a:ln/>
        </p:spPr>
        <p:txBody>
          <a:bodyPr/>
          <a:lstStyle>
            <a:lvl1pPr>
              <a:defRPr/>
            </a:lvl1pPr>
          </a:lstStyle>
          <a:p>
            <a:pPr>
              <a:defRPr/>
            </a:pPr>
            <a:fld id="{0DACC587-C969-4D98-954D-8AADD0B1280B}" type="slidenum">
              <a:rPr lang="en-US" altLang="de-DE"/>
              <a:pPr>
                <a:defRPr/>
              </a:pPr>
              <a:t>‹Nr.›</a:t>
            </a:fld>
            <a:endParaRPr lang="en-US" altLang="de-DE"/>
          </a:p>
        </p:txBody>
      </p:sp>
    </p:spTree>
    <p:extLst>
      <p:ext uri="{BB962C8B-B14F-4D97-AF65-F5344CB8AC3E}">
        <p14:creationId xmlns:p14="http://schemas.microsoft.com/office/powerpoint/2010/main" val="4205227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65F28FC4-CF59-1F8C-143B-895CD4EB90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AD488D-DD56-F5C6-9967-76F0A82669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9F8CD6-317C-54F1-8C6D-C2009748103D}"/>
              </a:ext>
            </a:extLst>
          </p:cNvPr>
          <p:cNvSpPr>
            <a:spLocks noGrp="1" noChangeArrowheads="1"/>
          </p:cNvSpPr>
          <p:nvPr>
            <p:ph type="sldNum" sz="quarter" idx="12"/>
          </p:nvPr>
        </p:nvSpPr>
        <p:spPr>
          <a:ln/>
        </p:spPr>
        <p:txBody>
          <a:bodyPr/>
          <a:lstStyle>
            <a:lvl1pPr>
              <a:defRPr/>
            </a:lvl1pPr>
          </a:lstStyle>
          <a:p>
            <a:pPr>
              <a:defRPr/>
            </a:pPr>
            <a:fld id="{CBA8C64C-611E-43F0-9EF5-0D4AFD4BE9C8}" type="slidenum">
              <a:rPr lang="en-US" altLang="de-DE"/>
              <a:pPr>
                <a:defRPr/>
              </a:pPr>
              <a:t>‹Nr.›</a:t>
            </a:fld>
            <a:endParaRPr lang="en-US" altLang="de-DE"/>
          </a:p>
        </p:txBody>
      </p:sp>
    </p:spTree>
    <p:extLst>
      <p:ext uri="{BB962C8B-B14F-4D97-AF65-F5344CB8AC3E}">
        <p14:creationId xmlns:p14="http://schemas.microsoft.com/office/powerpoint/2010/main" val="2798608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E15063D6-14CD-026E-4DCC-7B9C169029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BD8C45-124A-B018-75ED-B94F864A2A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0421212-151F-8364-A642-7798C3751CB0}"/>
              </a:ext>
            </a:extLst>
          </p:cNvPr>
          <p:cNvSpPr>
            <a:spLocks noGrp="1" noChangeArrowheads="1"/>
          </p:cNvSpPr>
          <p:nvPr>
            <p:ph type="sldNum" sz="quarter" idx="12"/>
          </p:nvPr>
        </p:nvSpPr>
        <p:spPr>
          <a:ln/>
        </p:spPr>
        <p:txBody>
          <a:bodyPr/>
          <a:lstStyle>
            <a:lvl1pPr>
              <a:defRPr/>
            </a:lvl1pPr>
          </a:lstStyle>
          <a:p>
            <a:pPr>
              <a:defRPr/>
            </a:pPr>
            <a:fld id="{E2813386-E1F6-47ED-98A1-FD330001AE94}" type="slidenum">
              <a:rPr lang="en-US" altLang="de-DE"/>
              <a:pPr>
                <a:defRPr/>
              </a:pPr>
              <a:t>‹Nr.›</a:t>
            </a:fld>
            <a:endParaRPr lang="en-US" altLang="de-DE"/>
          </a:p>
        </p:txBody>
      </p:sp>
    </p:spTree>
    <p:extLst>
      <p:ext uri="{BB962C8B-B14F-4D97-AF65-F5344CB8AC3E}">
        <p14:creationId xmlns:p14="http://schemas.microsoft.com/office/powerpoint/2010/main" val="111343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E867BD8E-E26B-AB57-3837-F2FD26B3656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CF33507-6B89-3866-ED90-6CB2285A74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2866674-F204-538B-5057-B868F9D6FEEC}"/>
              </a:ext>
            </a:extLst>
          </p:cNvPr>
          <p:cNvSpPr>
            <a:spLocks noGrp="1" noChangeArrowheads="1"/>
          </p:cNvSpPr>
          <p:nvPr>
            <p:ph type="sldNum" sz="quarter" idx="12"/>
          </p:nvPr>
        </p:nvSpPr>
        <p:spPr>
          <a:ln/>
        </p:spPr>
        <p:txBody>
          <a:bodyPr/>
          <a:lstStyle>
            <a:lvl1pPr>
              <a:defRPr/>
            </a:lvl1pPr>
          </a:lstStyle>
          <a:p>
            <a:pPr>
              <a:defRPr/>
            </a:pPr>
            <a:fld id="{4D22FFC0-2B31-40E3-97F0-BD21FCAB0FD1}" type="slidenum">
              <a:rPr lang="en-US" altLang="de-DE"/>
              <a:pPr>
                <a:defRPr/>
              </a:pPr>
              <a:t>‹Nr.›</a:t>
            </a:fld>
            <a:endParaRPr lang="en-US" altLang="de-DE"/>
          </a:p>
        </p:txBody>
      </p:sp>
    </p:spTree>
    <p:extLst>
      <p:ext uri="{BB962C8B-B14F-4D97-AF65-F5344CB8AC3E}">
        <p14:creationId xmlns:p14="http://schemas.microsoft.com/office/powerpoint/2010/main" val="148800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66CF9539-AA4D-0526-7700-FCED1BB363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5AD5D7F-D315-38D4-B30B-08D2413F74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239230B-6FC1-6838-FC3D-9B82CC9362B9}"/>
              </a:ext>
            </a:extLst>
          </p:cNvPr>
          <p:cNvSpPr>
            <a:spLocks noGrp="1" noChangeArrowheads="1"/>
          </p:cNvSpPr>
          <p:nvPr>
            <p:ph type="sldNum" sz="quarter" idx="12"/>
          </p:nvPr>
        </p:nvSpPr>
        <p:spPr>
          <a:ln/>
        </p:spPr>
        <p:txBody>
          <a:bodyPr/>
          <a:lstStyle>
            <a:lvl1pPr>
              <a:defRPr/>
            </a:lvl1pPr>
          </a:lstStyle>
          <a:p>
            <a:pPr>
              <a:defRPr/>
            </a:pPr>
            <a:fld id="{CB92B7D8-8498-4298-AEEF-9C4542094069}" type="slidenum">
              <a:rPr lang="en-US" altLang="de-DE"/>
              <a:pPr>
                <a:defRPr/>
              </a:pPr>
              <a:t>‹Nr.›</a:t>
            </a:fld>
            <a:endParaRPr lang="en-US" altLang="de-DE"/>
          </a:p>
        </p:txBody>
      </p:sp>
    </p:spTree>
    <p:extLst>
      <p:ext uri="{BB962C8B-B14F-4D97-AF65-F5344CB8AC3E}">
        <p14:creationId xmlns:p14="http://schemas.microsoft.com/office/powerpoint/2010/main" val="1909214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563270-FE0C-D030-4312-BECB48DF1AB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B891A4F-2461-10CD-3904-ED3868B34B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6811360-D05F-31D2-95CC-B16AE3D360F2}"/>
              </a:ext>
            </a:extLst>
          </p:cNvPr>
          <p:cNvSpPr>
            <a:spLocks noGrp="1" noChangeArrowheads="1"/>
          </p:cNvSpPr>
          <p:nvPr>
            <p:ph type="sldNum" sz="quarter" idx="12"/>
          </p:nvPr>
        </p:nvSpPr>
        <p:spPr>
          <a:ln/>
        </p:spPr>
        <p:txBody>
          <a:bodyPr/>
          <a:lstStyle>
            <a:lvl1pPr>
              <a:defRPr/>
            </a:lvl1pPr>
          </a:lstStyle>
          <a:p>
            <a:pPr>
              <a:defRPr/>
            </a:pPr>
            <a:fld id="{223FCCBC-59E9-4429-AFC6-F7D451DFDC39}" type="slidenum">
              <a:rPr lang="en-US" altLang="de-DE"/>
              <a:pPr>
                <a:defRPr/>
              </a:pPr>
              <a:t>‹Nr.›</a:t>
            </a:fld>
            <a:endParaRPr lang="en-US" altLang="de-DE"/>
          </a:p>
        </p:txBody>
      </p:sp>
    </p:spTree>
    <p:extLst>
      <p:ext uri="{BB962C8B-B14F-4D97-AF65-F5344CB8AC3E}">
        <p14:creationId xmlns:p14="http://schemas.microsoft.com/office/powerpoint/2010/main" val="121350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912E63B9-00FC-C19A-FBBA-F961C3E89C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140426-A9C1-D110-6781-A086CC790B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3B0818-0FA5-0DB6-349B-C4DD25D56329}"/>
              </a:ext>
            </a:extLst>
          </p:cNvPr>
          <p:cNvSpPr>
            <a:spLocks noGrp="1" noChangeArrowheads="1"/>
          </p:cNvSpPr>
          <p:nvPr>
            <p:ph type="sldNum" sz="quarter" idx="12"/>
          </p:nvPr>
        </p:nvSpPr>
        <p:spPr>
          <a:ln/>
        </p:spPr>
        <p:txBody>
          <a:bodyPr/>
          <a:lstStyle>
            <a:lvl1pPr>
              <a:defRPr/>
            </a:lvl1pPr>
          </a:lstStyle>
          <a:p>
            <a:pPr>
              <a:defRPr/>
            </a:pPr>
            <a:fld id="{2CC9241C-D35D-468F-9DC9-181F9F209936}" type="slidenum">
              <a:rPr lang="en-US" altLang="de-DE"/>
              <a:pPr>
                <a:defRPr/>
              </a:pPr>
              <a:t>‹Nr.›</a:t>
            </a:fld>
            <a:endParaRPr lang="en-US" altLang="de-DE"/>
          </a:p>
        </p:txBody>
      </p:sp>
    </p:spTree>
    <p:extLst>
      <p:ext uri="{BB962C8B-B14F-4D97-AF65-F5344CB8AC3E}">
        <p14:creationId xmlns:p14="http://schemas.microsoft.com/office/powerpoint/2010/main" val="145428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AFA8A9DB-697A-9CDF-D27D-31EB08A032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950FAC-8AF5-A651-5150-1309E52A21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2C7417-E26C-6BBC-DA23-AE996B720295}"/>
              </a:ext>
            </a:extLst>
          </p:cNvPr>
          <p:cNvSpPr>
            <a:spLocks noGrp="1" noChangeArrowheads="1"/>
          </p:cNvSpPr>
          <p:nvPr>
            <p:ph type="sldNum" sz="quarter" idx="12"/>
          </p:nvPr>
        </p:nvSpPr>
        <p:spPr>
          <a:ln/>
        </p:spPr>
        <p:txBody>
          <a:bodyPr/>
          <a:lstStyle>
            <a:lvl1pPr>
              <a:defRPr/>
            </a:lvl1pPr>
          </a:lstStyle>
          <a:p>
            <a:pPr>
              <a:defRPr/>
            </a:pPr>
            <a:fld id="{7471B7A3-D1CA-4096-97AE-02A90E38B8E6}" type="slidenum">
              <a:rPr lang="en-US" altLang="de-DE"/>
              <a:pPr>
                <a:defRPr/>
              </a:pPr>
              <a:t>‹Nr.›</a:t>
            </a:fld>
            <a:endParaRPr lang="en-US" altLang="de-DE"/>
          </a:p>
        </p:txBody>
      </p:sp>
    </p:spTree>
    <p:extLst>
      <p:ext uri="{BB962C8B-B14F-4D97-AF65-F5344CB8AC3E}">
        <p14:creationId xmlns:p14="http://schemas.microsoft.com/office/powerpoint/2010/main" val="2791794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5281E6C-CAB4-10F6-6727-1948C71A3A8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Titelmasterformat durch Klicken bearbeiten</a:t>
            </a:r>
          </a:p>
        </p:txBody>
      </p:sp>
      <p:sp>
        <p:nvSpPr>
          <p:cNvPr id="1027" name="Rectangle 3">
            <a:extLst>
              <a:ext uri="{FF2B5EF4-FFF2-40B4-BE49-F238E27FC236}">
                <a16:creationId xmlns:a16="http://schemas.microsoft.com/office/drawing/2014/main" id="{3B93F8CB-D964-CCF7-4CED-37B2FEB0E12C}"/>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Textmasterformate durch Klicken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1028" name="Rectangle 4">
            <a:extLst>
              <a:ext uri="{FF2B5EF4-FFF2-40B4-BE49-F238E27FC236}">
                <a16:creationId xmlns:a16="http://schemas.microsoft.com/office/drawing/2014/main" id="{8B9DA11A-3C65-36FF-1BC1-68A86FF7CCC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chemeClr val="tx1"/>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F30439FD-ADED-0E97-3C9A-43D530736D1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719F7218-EC6C-9636-7498-6F391387344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B9D320BF-AD67-4670-8E07-E679D32AB358}"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4920"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 id="21474849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christelkoch.de/sites/default/files/styles/plakat_default/public/plakate/"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feld 1">
            <a:extLst>
              <a:ext uri="{FF2B5EF4-FFF2-40B4-BE49-F238E27FC236}">
                <a16:creationId xmlns:a16="http://schemas.microsoft.com/office/drawing/2014/main" id="{A89B10AD-AC7E-89D0-24A3-EEE80D752E8D}"/>
              </a:ext>
            </a:extLst>
          </p:cNvPr>
          <p:cNvSpPr txBox="1">
            <a:spLocks noChangeArrowheads="1"/>
          </p:cNvSpPr>
          <p:nvPr/>
        </p:nvSpPr>
        <p:spPr bwMode="auto">
          <a:xfrm>
            <a:off x="4156075" y="4856163"/>
            <a:ext cx="3486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5500" b="1">
                <a:solidFill>
                  <a:schemeClr val="bg1"/>
                </a:solidFill>
              </a:rPr>
              <a:t>Lukas Teil 1</a:t>
            </a:r>
          </a:p>
        </p:txBody>
      </p:sp>
      <p:pic>
        <p:nvPicPr>
          <p:cNvPr id="5123" name="Grafik 2">
            <a:extLst>
              <a:ext uri="{FF2B5EF4-FFF2-40B4-BE49-F238E27FC236}">
                <a16:creationId xmlns:a16="http://schemas.microsoft.com/office/drawing/2014/main" id="{96B66D6D-D965-3B2F-137A-10EE8FFF7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7AEC36A-26D7-4F05-981F-1C0CC556A34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2531" name="Rectangle 4">
            <a:extLst>
              <a:ext uri="{FF2B5EF4-FFF2-40B4-BE49-F238E27FC236}">
                <a16:creationId xmlns:a16="http://schemas.microsoft.com/office/drawing/2014/main" id="{26C9CF0F-DB3D-FE9C-0DA8-208C46AA1EE1}"/>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2532" name="Rectangle 6">
            <a:extLst>
              <a:ext uri="{FF2B5EF4-FFF2-40B4-BE49-F238E27FC236}">
                <a16:creationId xmlns:a16="http://schemas.microsoft.com/office/drawing/2014/main" id="{7D4B172F-3195-EA6E-9BEA-A33E3D92975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3" name="Rectangle 7">
            <a:extLst>
              <a:ext uri="{FF2B5EF4-FFF2-40B4-BE49-F238E27FC236}">
                <a16:creationId xmlns:a16="http://schemas.microsoft.com/office/drawing/2014/main" id="{0290232A-931F-59C0-6492-247B7D81B75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4" name="AutoShape 10" descr="Bildergebnis für lepramission schweiz">
            <a:extLst>
              <a:ext uri="{FF2B5EF4-FFF2-40B4-BE49-F238E27FC236}">
                <a16:creationId xmlns:a16="http://schemas.microsoft.com/office/drawing/2014/main" id="{0756196D-E462-08F9-4267-3B70C54CC3DC}"/>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5" name="AutoShape 12" descr="Bildergebnis für lepramission schweiz">
            <a:extLst>
              <a:ext uri="{FF2B5EF4-FFF2-40B4-BE49-F238E27FC236}">
                <a16:creationId xmlns:a16="http://schemas.microsoft.com/office/drawing/2014/main" id="{66A1532B-E551-CB6C-B660-ECA24443350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6" name="Textfeld 13">
            <a:extLst>
              <a:ext uri="{FF2B5EF4-FFF2-40B4-BE49-F238E27FC236}">
                <a16:creationId xmlns:a16="http://schemas.microsoft.com/office/drawing/2014/main" id="{53216905-9990-213C-EF6F-D86D5CFB6449}"/>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22537" name="AutoShape 12" descr="7 Worst Ways to React to Report Cards | Amen Clinics">
            <a:extLst>
              <a:ext uri="{FF2B5EF4-FFF2-40B4-BE49-F238E27FC236}">
                <a16:creationId xmlns:a16="http://schemas.microsoft.com/office/drawing/2014/main" id="{0AB0D03E-0415-2187-A9AE-4874A4858131}"/>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8" name="AutoShape 18">
            <a:extLst>
              <a:ext uri="{FF2B5EF4-FFF2-40B4-BE49-F238E27FC236}">
                <a16:creationId xmlns:a16="http://schemas.microsoft.com/office/drawing/2014/main" id="{C33CAEFF-E173-DB9E-2F53-283A1E6F8201}"/>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9" name="Text Box 46">
            <a:extLst>
              <a:ext uri="{FF2B5EF4-FFF2-40B4-BE49-F238E27FC236}">
                <a16:creationId xmlns:a16="http://schemas.microsoft.com/office/drawing/2014/main" id="{EBFCD51E-8EA7-B3DB-A1C1-8CB68FD5DC7F}"/>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22540" name="Textfeld 13">
            <a:extLst>
              <a:ext uri="{FF2B5EF4-FFF2-40B4-BE49-F238E27FC236}">
                <a16:creationId xmlns:a16="http://schemas.microsoft.com/office/drawing/2014/main" id="{ED855B70-725A-B2A0-5C20-7BA754E8808F}"/>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pic>
        <p:nvPicPr>
          <p:cNvPr id="22541" name="Picture 14" descr="Juda (Reich) – Wikipedia">
            <a:extLst>
              <a:ext uri="{FF2B5EF4-FFF2-40B4-BE49-F238E27FC236}">
                <a16:creationId xmlns:a16="http://schemas.microsoft.com/office/drawing/2014/main" id="{50F1E43D-3946-F871-64C2-ACA683A9A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038" y="0"/>
            <a:ext cx="5748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1AFA3A5-D0B8-786D-0B34-525933D0F2D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4579" name="Group 3">
            <a:extLst>
              <a:ext uri="{FF2B5EF4-FFF2-40B4-BE49-F238E27FC236}">
                <a16:creationId xmlns:a16="http://schemas.microsoft.com/office/drawing/2014/main" id="{12690DD4-F159-F27A-5303-621B49DD19D8}"/>
              </a:ext>
            </a:extLst>
          </p:cNvPr>
          <p:cNvGrpSpPr>
            <a:grpSpLocks/>
          </p:cNvGrpSpPr>
          <p:nvPr/>
        </p:nvGrpSpPr>
        <p:grpSpPr bwMode="auto">
          <a:xfrm>
            <a:off x="4579938" y="2635250"/>
            <a:ext cx="3032125" cy="1570038"/>
            <a:chOff x="0" y="4320"/>
            <a:chExt cx="1910" cy="989"/>
          </a:xfrm>
        </p:grpSpPr>
        <p:sp>
          <p:nvSpPr>
            <p:cNvPr id="24584" name="Rectangle 4">
              <a:extLst>
                <a:ext uri="{FF2B5EF4-FFF2-40B4-BE49-F238E27FC236}">
                  <a16:creationId xmlns:a16="http://schemas.microsoft.com/office/drawing/2014/main" id="{7D7FC8F4-2A4C-ECC1-483D-E2A4CCBC925C}"/>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4585" name="Rectangle 5">
              <a:extLst>
                <a:ext uri="{FF2B5EF4-FFF2-40B4-BE49-F238E27FC236}">
                  <a16:creationId xmlns:a16="http://schemas.microsoft.com/office/drawing/2014/main" id="{9546673F-6DB3-611A-CF08-0BF1B9DE119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4580" name="Rectangle 6">
            <a:extLst>
              <a:ext uri="{FF2B5EF4-FFF2-40B4-BE49-F238E27FC236}">
                <a16:creationId xmlns:a16="http://schemas.microsoft.com/office/drawing/2014/main" id="{0C42D907-7162-628E-B293-12541B62AEC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4581" name="Rectangle 7">
            <a:extLst>
              <a:ext uri="{FF2B5EF4-FFF2-40B4-BE49-F238E27FC236}">
                <a16:creationId xmlns:a16="http://schemas.microsoft.com/office/drawing/2014/main" id="{9653F15A-65BA-A062-4368-A036B5F1283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4582" name="AutoShape 10" descr="Bildergebnis für lepramission schweiz">
            <a:extLst>
              <a:ext uri="{FF2B5EF4-FFF2-40B4-BE49-F238E27FC236}">
                <a16:creationId xmlns:a16="http://schemas.microsoft.com/office/drawing/2014/main" id="{C3A2C3F6-C8E0-C661-DBE1-FB85FDE5FA4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4583" name="AutoShape 12" descr="Bildergebnis für lepramission schweiz">
            <a:extLst>
              <a:ext uri="{FF2B5EF4-FFF2-40B4-BE49-F238E27FC236}">
                <a16:creationId xmlns:a16="http://schemas.microsoft.com/office/drawing/2014/main" id="{2EC3F787-56CA-46FA-0DE1-8EE8AB60365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B330060-FDB7-30AE-305A-CAF6F1AA061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6627" name="Group 3">
            <a:extLst>
              <a:ext uri="{FF2B5EF4-FFF2-40B4-BE49-F238E27FC236}">
                <a16:creationId xmlns:a16="http://schemas.microsoft.com/office/drawing/2014/main" id="{B2FFC1FB-5C78-944F-18E6-20F62AE2F3B7}"/>
              </a:ext>
            </a:extLst>
          </p:cNvPr>
          <p:cNvGrpSpPr>
            <a:grpSpLocks/>
          </p:cNvGrpSpPr>
          <p:nvPr/>
        </p:nvGrpSpPr>
        <p:grpSpPr bwMode="auto">
          <a:xfrm>
            <a:off x="4579938" y="2635250"/>
            <a:ext cx="3032125" cy="1570038"/>
            <a:chOff x="0" y="4320"/>
            <a:chExt cx="1910" cy="989"/>
          </a:xfrm>
        </p:grpSpPr>
        <p:sp>
          <p:nvSpPr>
            <p:cNvPr id="26635" name="Rectangle 4">
              <a:extLst>
                <a:ext uri="{FF2B5EF4-FFF2-40B4-BE49-F238E27FC236}">
                  <a16:creationId xmlns:a16="http://schemas.microsoft.com/office/drawing/2014/main" id="{D3B0F8EB-1B02-0E2E-2794-BA57069255B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6636" name="Rectangle 5">
              <a:extLst>
                <a:ext uri="{FF2B5EF4-FFF2-40B4-BE49-F238E27FC236}">
                  <a16:creationId xmlns:a16="http://schemas.microsoft.com/office/drawing/2014/main" id="{D3FCE70A-748A-20F9-BF8F-24C8E7BF2FF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6628" name="Rectangle 6">
            <a:extLst>
              <a:ext uri="{FF2B5EF4-FFF2-40B4-BE49-F238E27FC236}">
                <a16:creationId xmlns:a16="http://schemas.microsoft.com/office/drawing/2014/main" id="{D8BE1DD0-85E8-EEF7-8128-5EA419C62FF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6629" name="Rectangle 7">
            <a:extLst>
              <a:ext uri="{FF2B5EF4-FFF2-40B4-BE49-F238E27FC236}">
                <a16:creationId xmlns:a16="http://schemas.microsoft.com/office/drawing/2014/main" id="{6317BABA-A4A1-3D1B-B32E-12C00874059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6630" name="AutoShape 10" descr="Bildergebnis für lepramission schweiz">
            <a:extLst>
              <a:ext uri="{FF2B5EF4-FFF2-40B4-BE49-F238E27FC236}">
                <a16:creationId xmlns:a16="http://schemas.microsoft.com/office/drawing/2014/main" id="{88B0EBD5-F5C7-3DC3-B74A-978FA4E2BFA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6631" name="AutoShape 12" descr="Bildergebnis für lepramission schweiz">
            <a:extLst>
              <a:ext uri="{FF2B5EF4-FFF2-40B4-BE49-F238E27FC236}">
                <a16:creationId xmlns:a16="http://schemas.microsoft.com/office/drawing/2014/main" id="{6B77BF96-E082-EC7D-B609-976649942E2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6632" name="Textfeld 11">
            <a:extLst>
              <a:ext uri="{FF2B5EF4-FFF2-40B4-BE49-F238E27FC236}">
                <a16:creationId xmlns:a16="http://schemas.microsoft.com/office/drawing/2014/main" id="{51F6A1A6-CB9A-E564-5363-832D01E175A5}"/>
              </a:ext>
            </a:extLst>
          </p:cNvPr>
          <p:cNvSpPr txBox="1">
            <a:spLocks noChangeArrowheads="1"/>
          </p:cNvSpPr>
          <p:nvPr/>
        </p:nvSpPr>
        <p:spPr bwMode="auto">
          <a:xfrm>
            <a:off x="3000375" y="6453188"/>
            <a:ext cx="6648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https://www.br.de/mediathek/podcast/radiowissen/wieso-weshalb-warum-das-zeitalter-der-aufklaerung/1696674</a:t>
            </a:r>
          </a:p>
        </p:txBody>
      </p:sp>
      <p:pic>
        <p:nvPicPr>
          <p:cNvPr id="26633" name="Picture 12" descr="Felsenfest? Oder auf Sand gebaut?">
            <a:extLst>
              <a:ext uri="{FF2B5EF4-FFF2-40B4-BE49-F238E27FC236}">
                <a16:creationId xmlns:a16="http://schemas.microsoft.com/office/drawing/2014/main" id="{71F779C1-B2AA-F308-82D4-9A164B701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23813"/>
            <a:ext cx="72421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feld 2">
            <a:extLst>
              <a:ext uri="{FF2B5EF4-FFF2-40B4-BE49-F238E27FC236}">
                <a16:creationId xmlns:a16="http://schemas.microsoft.com/office/drawing/2014/main" id="{A9DDA1AD-F317-146A-EDE5-CCEBAC67EB01}"/>
              </a:ext>
            </a:extLst>
          </p:cNvPr>
          <p:cNvSpPr txBox="1">
            <a:spLocks noChangeArrowheads="1"/>
          </p:cNvSpPr>
          <p:nvPr/>
        </p:nvSpPr>
        <p:spPr bwMode="auto">
          <a:xfrm>
            <a:off x="3032125" y="635317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https://jumi.ch/de/bibelgeschichte/artikel/2020-6/felsenfest-oder-auf-sand-gebaut.php</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0FDD9F1-836D-E245-CB4D-E5971FFD42B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8675" name="Group 3">
            <a:extLst>
              <a:ext uri="{FF2B5EF4-FFF2-40B4-BE49-F238E27FC236}">
                <a16:creationId xmlns:a16="http://schemas.microsoft.com/office/drawing/2014/main" id="{A8EE2A71-BA6D-120E-2CE3-45EB10C73D48}"/>
              </a:ext>
            </a:extLst>
          </p:cNvPr>
          <p:cNvGrpSpPr>
            <a:grpSpLocks/>
          </p:cNvGrpSpPr>
          <p:nvPr/>
        </p:nvGrpSpPr>
        <p:grpSpPr bwMode="auto">
          <a:xfrm>
            <a:off x="4579938" y="2635250"/>
            <a:ext cx="3032125" cy="1570038"/>
            <a:chOff x="0" y="4320"/>
            <a:chExt cx="1910" cy="989"/>
          </a:xfrm>
        </p:grpSpPr>
        <p:sp>
          <p:nvSpPr>
            <p:cNvPr id="28680" name="Rectangle 4">
              <a:extLst>
                <a:ext uri="{FF2B5EF4-FFF2-40B4-BE49-F238E27FC236}">
                  <a16:creationId xmlns:a16="http://schemas.microsoft.com/office/drawing/2014/main" id="{41A6675B-FE0A-803F-D9AB-DA588FB50FE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8681" name="Rectangle 5">
              <a:extLst>
                <a:ext uri="{FF2B5EF4-FFF2-40B4-BE49-F238E27FC236}">
                  <a16:creationId xmlns:a16="http://schemas.microsoft.com/office/drawing/2014/main" id="{9F185B1A-42F4-5AA6-86DD-EF53C945EFD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8676" name="Rectangle 6">
            <a:extLst>
              <a:ext uri="{FF2B5EF4-FFF2-40B4-BE49-F238E27FC236}">
                <a16:creationId xmlns:a16="http://schemas.microsoft.com/office/drawing/2014/main" id="{9DB2D312-C8ED-926F-013D-E014A267D2C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8677" name="Rectangle 7">
            <a:extLst>
              <a:ext uri="{FF2B5EF4-FFF2-40B4-BE49-F238E27FC236}">
                <a16:creationId xmlns:a16="http://schemas.microsoft.com/office/drawing/2014/main" id="{7F6B54A3-62A8-660B-1303-C56A4D1F366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8678" name="AutoShape 10" descr="Bildergebnis für lepramission schweiz">
            <a:extLst>
              <a:ext uri="{FF2B5EF4-FFF2-40B4-BE49-F238E27FC236}">
                <a16:creationId xmlns:a16="http://schemas.microsoft.com/office/drawing/2014/main" id="{7E500C60-D231-C967-7B9D-043C919694A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8679" name="AutoShape 12" descr="Bildergebnis für lepramission schweiz">
            <a:extLst>
              <a:ext uri="{FF2B5EF4-FFF2-40B4-BE49-F238E27FC236}">
                <a16:creationId xmlns:a16="http://schemas.microsoft.com/office/drawing/2014/main" id="{5A51C1D7-C337-E540-C0C4-EB3E987E369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7" descr="13,866 Open Bible Stock Photos, Pictures &amp; Royalty-Free Images - iStock">
            <a:extLst>
              <a:ext uri="{FF2B5EF4-FFF2-40B4-BE49-F238E27FC236}">
                <a16:creationId xmlns:a16="http://schemas.microsoft.com/office/drawing/2014/main" id="{E69408C8-A0D5-4A91-A2A7-43D140EF7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a:extLst>
              <a:ext uri="{FF2B5EF4-FFF2-40B4-BE49-F238E27FC236}">
                <a16:creationId xmlns:a16="http://schemas.microsoft.com/office/drawing/2014/main" id="{917D6646-B7E8-083E-070D-D17CCF0A39A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0724" name="Group 3">
            <a:extLst>
              <a:ext uri="{FF2B5EF4-FFF2-40B4-BE49-F238E27FC236}">
                <a16:creationId xmlns:a16="http://schemas.microsoft.com/office/drawing/2014/main" id="{6178A382-1D99-A6E2-6331-D7A3895F266B}"/>
              </a:ext>
            </a:extLst>
          </p:cNvPr>
          <p:cNvGrpSpPr>
            <a:grpSpLocks/>
          </p:cNvGrpSpPr>
          <p:nvPr/>
        </p:nvGrpSpPr>
        <p:grpSpPr bwMode="auto">
          <a:xfrm>
            <a:off x="4579938" y="2635250"/>
            <a:ext cx="3032125" cy="1570038"/>
            <a:chOff x="0" y="4320"/>
            <a:chExt cx="1910" cy="989"/>
          </a:xfrm>
        </p:grpSpPr>
        <p:sp>
          <p:nvSpPr>
            <p:cNvPr id="30730" name="Rectangle 4">
              <a:extLst>
                <a:ext uri="{FF2B5EF4-FFF2-40B4-BE49-F238E27FC236}">
                  <a16:creationId xmlns:a16="http://schemas.microsoft.com/office/drawing/2014/main" id="{7CD2871F-882C-4DA5-6E54-7086CA35393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0731" name="Rectangle 5">
              <a:extLst>
                <a:ext uri="{FF2B5EF4-FFF2-40B4-BE49-F238E27FC236}">
                  <a16:creationId xmlns:a16="http://schemas.microsoft.com/office/drawing/2014/main" id="{20E00A1F-3A64-EF70-F67A-3C85E3DD928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0725" name="Rectangle 6">
            <a:extLst>
              <a:ext uri="{FF2B5EF4-FFF2-40B4-BE49-F238E27FC236}">
                <a16:creationId xmlns:a16="http://schemas.microsoft.com/office/drawing/2014/main" id="{2C50BDD4-1D04-77CF-8926-3FD6872D34A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0726" name="Rectangle 7">
            <a:extLst>
              <a:ext uri="{FF2B5EF4-FFF2-40B4-BE49-F238E27FC236}">
                <a16:creationId xmlns:a16="http://schemas.microsoft.com/office/drawing/2014/main" id="{4EC408DD-266E-6369-7FD2-A6D00BB4A45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0727" name="AutoShape 10" descr="Bildergebnis für lepramission schweiz">
            <a:extLst>
              <a:ext uri="{FF2B5EF4-FFF2-40B4-BE49-F238E27FC236}">
                <a16:creationId xmlns:a16="http://schemas.microsoft.com/office/drawing/2014/main" id="{2373F748-3C30-08F2-C27A-F9021D00525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0728" name="AutoShape 12" descr="Bildergebnis für lepramission schweiz">
            <a:extLst>
              <a:ext uri="{FF2B5EF4-FFF2-40B4-BE49-F238E27FC236}">
                <a16:creationId xmlns:a16="http://schemas.microsoft.com/office/drawing/2014/main" id="{1F248C77-CA74-B450-95A1-2353AAE9C2D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0729" name="Textfeld 12">
            <a:extLst>
              <a:ext uri="{FF2B5EF4-FFF2-40B4-BE49-F238E27FC236}">
                <a16:creationId xmlns:a16="http://schemas.microsoft.com/office/drawing/2014/main" id="{B2AFC398-69A0-23FC-EC2B-2441CDA37252}"/>
              </a:ext>
            </a:extLst>
          </p:cNvPr>
          <p:cNvSpPr txBox="1">
            <a:spLocks noChangeArrowheads="1"/>
          </p:cNvSpPr>
          <p:nvPr/>
        </p:nvSpPr>
        <p:spPr bwMode="auto">
          <a:xfrm>
            <a:off x="117475" y="2555875"/>
            <a:ext cx="117729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3500" i="1">
                <a:latin typeface="Arial Narrow" panose="020B0606020202030204" pitchFamily="34" charset="0"/>
                <a:ea typeface="Calibri" panose="020F0502020204030204" pitchFamily="34" charset="0"/>
                <a:cs typeface="Times New Roman" panose="02020603050405020304" pitchFamily="18" charset="0"/>
              </a:rPr>
              <a:t>«Gehorche, mein Sohn, der Zucht deines Vaters und verwirf nicht die Weisung deiner Mutter! Denn ein anmutiger Kranz für dein Haupt sind sie und eine Kette für deinen Hals»</a:t>
            </a:r>
            <a:r>
              <a:rPr lang="de-CH" altLang="de-DE" sz="3500">
                <a:latin typeface="Arial Narrow" panose="020B0606020202030204" pitchFamily="34" charset="0"/>
                <a:ea typeface="Calibri" panose="020F0502020204030204" pitchFamily="34" charset="0"/>
                <a:cs typeface="Times New Roman" panose="02020603050405020304" pitchFamily="18" charset="0"/>
              </a:rPr>
              <a:t> (Sprüche 1,8+9).</a:t>
            </a:r>
            <a:endParaRPr lang="de-CH" altLang="de-DE" sz="35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6F5ECF9-7C0A-FCDC-20DD-F80878013B1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2771" name="Group 3">
            <a:extLst>
              <a:ext uri="{FF2B5EF4-FFF2-40B4-BE49-F238E27FC236}">
                <a16:creationId xmlns:a16="http://schemas.microsoft.com/office/drawing/2014/main" id="{20C7833C-CEDC-AF5C-C3E3-5B2028EC803F}"/>
              </a:ext>
            </a:extLst>
          </p:cNvPr>
          <p:cNvGrpSpPr>
            <a:grpSpLocks/>
          </p:cNvGrpSpPr>
          <p:nvPr/>
        </p:nvGrpSpPr>
        <p:grpSpPr bwMode="auto">
          <a:xfrm>
            <a:off x="4579938" y="2635250"/>
            <a:ext cx="3032125" cy="1570038"/>
            <a:chOff x="0" y="4320"/>
            <a:chExt cx="1910" cy="989"/>
          </a:xfrm>
        </p:grpSpPr>
        <p:sp>
          <p:nvSpPr>
            <p:cNvPr id="32776" name="Rectangle 4">
              <a:extLst>
                <a:ext uri="{FF2B5EF4-FFF2-40B4-BE49-F238E27FC236}">
                  <a16:creationId xmlns:a16="http://schemas.microsoft.com/office/drawing/2014/main" id="{48FC2A69-A1E4-9539-96B6-48E58738C4A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2777" name="Rectangle 5">
              <a:extLst>
                <a:ext uri="{FF2B5EF4-FFF2-40B4-BE49-F238E27FC236}">
                  <a16:creationId xmlns:a16="http://schemas.microsoft.com/office/drawing/2014/main" id="{23DDD899-EF0A-F14E-F34A-D637FD76F5BB}"/>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2772" name="Rectangle 6">
            <a:extLst>
              <a:ext uri="{FF2B5EF4-FFF2-40B4-BE49-F238E27FC236}">
                <a16:creationId xmlns:a16="http://schemas.microsoft.com/office/drawing/2014/main" id="{14B33EFF-76A2-82C8-1E40-01EFDB9A0A0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2773" name="Rectangle 7">
            <a:extLst>
              <a:ext uri="{FF2B5EF4-FFF2-40B4-BE49-F238E27FC236}">
                <a16:creationId xmlns:a16="http://schemas.microsoft.com/office/drawing/2014/main" id="{6B8FD7C9-DC2E-19B4-D256-2A876D53CB2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2774" name="AutoShape 10" descr="Bildergebnis für lepramission schweiz">
            <a:extLst>
              <a:ext uri="{FF2B5EF4-FFF2-40B4-BE49-F238E27FC236}">
                <a16:creationId xmlns:a16="http://schemas.microsoft.com/office/drawing/2014/main" id="{1373EFAB-EF71-698C-06E2-755114A69A7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2775" name="AutoShape 12" descr="Bildergebnis für lepramission schweiz">
            <a:extLst>
              <a:ext uri="{FF2B5EF4-FFF2-40B4-BE49-F238E27FC236}">
                <a16:creationId xmlns:a16="http://schemas.microsoft.com/office/drawing/2014/main" id="{654F6758-5FD3-4A9F-A4C4-F75B3301EAF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7" descr="13,866 Open Bible Stock Photos, Pictures &amp; Royalty-Free Images - iStock">
            <a:extLst>
              <a:ext uri="{FF2B5EF4-FFF2-40B4-BE49-F238E27FC236}">
                <a16:creationId xmlns:a16="http://schemas.microsoft.com/office/drawing/2014/main" id="{9189FCF7-C49B-7601-E3DB-BDA01D2C040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a:extLst>
              <a:ext uri="{FF2B5EF4-FFF2-40B4-BE49-F238E27FC236}">
                <a16:creationId xmlns:a16="http://schemas.microsoft.com/office/drawing/2014/main" id="{D146F2B4-181F-CE44-AB3B-5044F53A5AF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4820" name="Group 3">
            <a:extLst>
              <a:ext uri="{FF2B5EF4-FFF2-40B4-BE49-F238E27FC236}">
                <a16:creationId xmlns:a16="http://schemas.microsoft.com/office/drawing/2014/main" id="{C79330ED-8128-AB10-DD14-339392EC2A26}"/>
              </a:ext>
            </a:extLst>
          </p:cNvPr>
          <p:cNvGrpSpPr>
            <a:grpSpLocks/>
          </p:cNvGrpSpPr>
          <p:nvPr/>
        </p:nvGrpSpPr>
        <p:grpSpPr bwMode="auto">
          <a:xfrm>
            <a:off x="4579938" y="2635250"/>
            <a:ext cx="3032125" cy="1570038"/>
            <a:chOff x="0" y="4320"/>
            <a:chExt cx="1910" cy="989"/>
          </a:xfrm>
        </p:grpSpPr>
        <p:sp>
          <p:nvSpPr>
            <p:cNvPr id="34826" name="Rectangle 4">
              <a:extLst>
                <a:ext uri="{FF2B5EF4-FFF2-40B4-BE49-F238E27FC236}">
                  <a16:creationId xmlns:a16="http://schemas.microsoft.com/office/drawing/2014/main" id="{84335752-653D-2875-FFBF-DD6D2D072C8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4827" name="Rectangle 5">
              <a:extLst>
                <a:ext uri="{FF2B5EF4-FFF2-40B4-BE49-F238E27FC236}">
                  <a16:creationId xmlns:a16="http://schemas.microsoft.com/office/drawing/2014/main" id="{107C36F3-3630-CD4C-F924-44442CA229C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4821" name="Rectangle 6">
            <a:extLst>
              <a:ext uri="{FF2B5EF4-FFF2-40B4-BE49-F238E27FC236}">
                <a16:creationId xmlns:a16="http://schemas.microsoft.com/office/drawing/2014/main" id="{CFA4484A-0ABE-EBAC-4B56-AB2B9B3FB54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4822" name="Rectangle 7">
            <a:extLst>
              <a:ext uri="{FF2B5EF4-FFF2-40B4-BE49-F238E27FC236}">
                <a16:creationId xmlns:a16="http://schemas.microsoft.com/office/drawing/2014/main" id="{312CDB56-0DCF-0342-BA62-69069A44ADB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4823" name="AutoShape 10" descr="Bildergebnis für lepramission schweiz">
            <a:extLst>
              <a:ext uri="{FF2B5EF4-FFF2-40B4-BE49-F238E27FC236}">
                <a16:creationId xmlns:a16="http://schemas.microsoft.com/office/drawing/2014/main" id="{CCA66369-7086-B3D1-4A1D-63B61BB67C9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4824" name="AutoShape 12" descr="Bildergebnis für lepramission schweiz">
            <a:extLst>
              <a:ext uri="{FF2B5EF4-FFF2-40B4-BE49-F238E27FC236}">
                <a16:creationId xmlns:a16="http://schemas.microsoft.com/office/drawing/2014/main" id="{BD8BF7DB-2953-0E6C-6498-79A3448792D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4825" name="Textfeld 12">
            <a:extLst>
              <a:ext uri="{FF2B5EF4-FFF2-40B4-BE49-F238E27FC236}">
                <a16:creationId xmlns:a16="http://schemas.microsoft.com/office/drawing/2014/main" id="{828D33E0-2719-009B-DA9B-8DE454D44B37}"/>
              </a:ext>
            </a:extLst>
          </p:cNvPr>
          <p:cNvSpPr txBox="1">
            <a:spLocks noChangeArrowheads="1"/>
          </p:cNvSpPr>
          <p:nvPr/>
        </p:nvSpPr>
        <p:spPr bwMode="auto">
          <a:xfrm>
            <a:off x="241300" y="2828925"/>
            <a:ext cx="11772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3500" i="1">
                <a:latin typeface="Arial Narrow" panose="020B0606020202030204" pitchFamily="34" charset="0"/>
                <a:ea typeface="Calibri" panose="020F0502020204030204" pitchFamily="34" charset="0"/>
                <a:cs typeface="Times New Roman" panose="02020603050405020304" pitchFamily="18" charset="0"/>
              </a:rPr>
              <a:t>«Erziehe den Knaben seinem Weg gemäss; er wird nicht davon weichen, auch wenn er älter wird»</a:t>
            </a:r>
            <a:r>
              <a:rPr lang="de-CH" altLang="de-DE" sz="3500">
                <a:latin typeface="Arial Narrow" panose="020B0606020202030204" pitchFamily="34" charset="0"/>
                <a:ea typeface="Calibri" panose="020F0502020204030204" pitchFamily="34" charset="0"/>
                <a:cs typeface="Times New Roman" panose="02020603050405020304" pitchFamily="18" charset="0"/>
              </a:rPr>
              <a:t> (Spr 22,6).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C233973-9451-0DBB-B380-1985AA6EF24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6867" name="Group 3">
            <a:extLst>
              <a:ext uri="{FF2B5EF4-FFF2-40B4-BE49-F238E27FC236}">
                <a16:creationId xmlns:a16="http://schemas.microsoft.com/office/drawing/2014/main" id="{FA75F427-9283-31FF-0C1C-A08666D98E8F}"/>
              </a:ext>
            </a:extLst>
          </p:cNvPr>
          <p:cNvGrpSpPr>
            <a:grpSpLocks/>
          </p:cNvGrpSpPr>
          <p:nvPr/>
        </p:nvGrpSpPr>
        <p:grpSpPr bwMode="auto">
          <a:xfrm>
            <a:off x="4579938" y="2635250"/>
            <a:ext cx="3032125" cy="1570038"/>
            <a:chOff x="0" y="4320"/>
            <a:chExt cx="1910" cy="989"/>
          </a:xfrm>
        </p:grpSpPr>
        <p:sp>
          <p:nvSpPr>
            <p:cNvPr id="36872" name="Rectangle 4">
              <a:extLst>
                <a:ext uri="{FF2B5EF4-FFF2-40B4-BE49-F238E27FC236}">
                  <a16:creationId xmlns:a16="http://schemas.microsoft.com/office/drawing/2014/main" id="{BA721DAF-391D-F6B1-2CBD-5F38A7A132A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6873" name="Rectangle 5">
              <a:extLst>
                <a:ext uri="{FF2B5EF4-FFF2-40B4-BE49-F238E27FC236}">
                  <a16:creationId xmlns:a16="http://schemas.microsoft.com/office/drawing/2014/main" id="{72C2A95F-EC33-FA50-DF0E-A0BC453FD91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6868" name="Rectangle 6">
            <a:extLst>
              <a:ext uri="{FF2B5EF4-FFF2-40B4-BE49-F238E27FC236}">
                <a16:creationId xmlns:a16="http://schemas.microsoft.com/office/drawing/2014/main" id="{32587007-8C7E-778B-AFFA-8FF57D46DD9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6869" name="Rectangle 7">
            <a:extLst>
              <a:ext uri="{FF2B5EF4-FFF2-40B4-BE49-F238E27FC236}">
                <a16:creationId xmlns:a16="http://schemas.microsoft.com/office/drawing/2014/main" id="{CFFA5960-667A-C826-B014-EAE046EF446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6870" name="AutoShape 10" descr="Bildergebnis für lepramission schweiz">
            <a:extLst>
              <a:ext uri="{FF2B5EF4-FFF2-40B4-BE49-F238E27FC236}">
                <a16:creationId xmlns:a16="http://schemas.microsoft.com/office/drawing/2014/main" id="{A50D86A2-B59E-23A7-4636-6F1EBB8B895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6871" name="AutoShape 12" descr="Bildergebnis für lepramission schweiz">
            <a:extLst>
              <a:ext uri="{FF2B5EF4-FFF2-40B4-BE49-F238E27FC236}">
                <a16:creationId xmlns:a16="http://schemas.microsoft.com/office/drawing/2014/main" id="{6EF9E040-DC07-3DED-2C96-E14D0BF26EF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feld 3">
            <a:extLst>
              <a:ext uri="{FF2B5EF4-FFF2-40B4-BE49-F238E27FC236}">
                <a16:creationId xmlns:a16="http://schemas.microsoft.com/office/drawing/2014/main" id="{75E57EAF-4A8D-F0EC-FCF4-12479957A096}"/>
              </a:ext>
            </a:extLst>
          </p:cNvPr>
          <p:cNvSpPr txBox="1">
            <a:spLocks noChangeArrowheads="1"/>
          </p:cNvSpPr>
          <p:nvPr/>
        </p:nvSpPr>
        <p:spPr bwMode="auto">
          <a:xfrm>
            <a:off x="3048000" y="6381750"/>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https://www.alamy.de/stockfoto-siricius-2611399-papst-dezember-384-2611399-portrat-kupferstich-18-jahrhundert-artists-urheberrecht-nicht-geloscht-werden-23527866.html</a:t>
            </a:r>
          </a:p>
        </p:txBody>
      </p:sp>
      <p:sp>
        <p:nvSpPr>
          <p:cNvPr id="38915" name="Textfeld 3">
            <a:extLst>
              <a:ext uri="{FF2B5EF4-FFF2-40B4-BE49-F238E27FC236}">
                <a16:creationId xmlns:a16="http://schemas.microsoft.com/office/drawing/2014/main" id="{F574DC91-1E2D-0957-F564-9C4305912764}"/>
              </a:ext>
            </a:extLst>
          </p:cNvPr>
          <p:cNvSpPr txBox="1">
            <a:spLocks noChangeArrowheads="1"/>
          </p:cNvSpPr>
          <p:nvPr/>
        </p:nvSpPr>
        <p:spPr bwMode="auto">
          <a:xfrm>
            <a:off x="3216275" y="53736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https://upload.wikimedia.org/wikipedia/commons/2/24/Gymnasium_in_Sardes.jpg</a:t>
            </a:r>
          </a:p>
        </p:txBody>
      </p:sp>
      <p:sp>
        <p:nvSpPr>
          <p:cNvPr id="38916" name="AutoShape 7" descr="Dunning-Kruger-Effekt: Warum sich Halbwissende für besonders klug halten |  National Geographic">
            <a:extLst>
              <a:ext uri="{FF2B5EF4-FFF2-40B4-BE49-F238E27FC236}">
                <a16:creationId xmlns:a16="http://schemas.microsoft.com/office/drawing/2014/main" id="{D0DB5398-CBE4-1B78-B6FE-42FA5725C42A}"/>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8917" name="AutoShape 9" descr="Dunning-Kruger-Effekt: Warum sich Halbwissende für besonders klug halten |  National Geographic">
            <a:extLst>
              <a:ext uri="{FF2B5EF4-FFF2-40B4-BE49-F238E27FC236}">
                <a16:creationId xmlns:a16="http://schemas.microsoft.com/office/drawing/2014/main" id="{6F270051-A66C-5199-C1D1-9A73A635B269}"/>
              </a:ext>
            </a:extLst>
          </p:cNvPr>
          <p:cNvSpPr>
            <a:spLocks noChangeAspect="1" noChangeArrowheads="1"/>
          </p:cNvSpPr>
          <p:nvPr/>
        </p:nvSpPr>
        <p:spPr bwMode="auto">
          <a:xfrm>
            <a:off x="6096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8918" name="AutoShape 13" descr="Dunning-Kruger-Effekt: Warum sich Halbwissende für besonders klug halten |  National Geographic">
            <a:extLst>
              <a:ext uri="{FF2B5EF4-FFF2-40B4-BE49-F238E27FC236}">
                <a16:creationId xmlns:a16="http://schemas.microsoft.com/office/drawing/2014/main" id="{2C749EA9-0700-A1B6-7DF5-7786924B8C60}"/>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38919" name="Picture 15" descr="Der Dunning-Kruger-Effekt ist ein populärwissenschaftlicher Begriff, der die maßlose Selbstüberschätzung inkompetenter Menschen beschreibt. ">
            <a:extLst>
              <a:ext uri="{FF2B5EF4-FFF2-40B4-BE49-F238E27FC236}">
                <a16:creationId xmlns:a16="http://schemas.microsoft.com/office/drawing/2014/main" id="{D5C59D6A-9084-F6EC-2DFB-1BB3D9B0B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0"/>
            <a:ext cx="10274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feld 6">
            <a:extLst>
              <a:ext uri="{FF2B5EF4-FFF2-40B4-BE49-F238E27FC236}">
                <a16:creationId xmlns:a16="http://schemas.microsoft.com/office/drawing/2014/main" id="{E8391BEC-5EAB-3DDC-EAAD-66908C8F48D6}"/>
              </a:ext>
            </a:extLst>
          </p:cNvPr>
          <p:cNvSpPr txBox="1">
            <a:spLocks noChangeArrowheads="1"/>
          </p:cNvSpPr>
          <p:nvPr/>
        </p:nvSpPr>
        <p:spPr bwMode="auto">
          <a:xfrm>
            <a:off x="3352800" y="6356350"/>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https://www.nationalgeographic.de/wissenschaft/2020/06/dunning-kruger-effekt-warum-sich-halbwissende-fuer-besonders-klug-halten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CD07744-64E9-A7EB-0F7A-18618957218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9939" name="Group 3">
            <a:extLst>
              <a:ext uri="{FF2B5EF4-FFF2-40B4-BE49-F238E27FC236}">
                <a16:creationId xmlns:a16="http://schemas.microsoft.com/office/drawing/2014/main" id="{7ED12192-B63D-4229-1366-BC2C5B244BD1}"/>
              </a:ext>
            </a:extLst>
          </p:cNvPr>
          <p:cNvGrpSpPr>
            <a:grpSpLocks/>
          </p:cNvGrpSpPr>
          <p:nvPr/>
        </p:nvGrpSpPr>
        <p:grpSpPr bwMode="auto">
          <a:xfrm>
            <a:off x="4579938" y="2635250"/>
            <a:ext cx="3032125" cy="1570038"/>
            <a:chOff x="0" y="4320"/>
            <a:chExt cx="1910" cy="989"/>
          </a:xfrm>
        </p:grpSpPr>
        <p:sp>
          <p:nvSpPr>
            <p:cNvPr id="39944" name="Rectangle 4">
              <a:extLst>
                <a:ext uri="{FF2B5EF4-FFF2-40B4-BE49-F238E27FC236}">
                  <a16:creationId xmlns:a16="http://schemas.microsoft.com/office/drawing/2014/main" id="{EC35C519-C7E6-C13F-E709-B096F3622A6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9945" name="Rectangle 5">
              <a:extLst>
                <a:ext uri="{FF2B5EF4-FFF2-40B4-BE49-F238E27FC236}">
                  <a16:creationId xmlns:a16="http://schemas.microsoft.com/office/drawing/2014/main" id="{77EF388F-0AB7-9C2A-1915-3A9B1A3A7C4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9940" name="Rectangle 6">
            <a:extLst>
              <a:ext uri="{FF2B5EF4-FFF2-40B4-BE49-F238E27FC236}">
                <a16:creationId xmlns:a16="http://schemas.microsoft.com/office/drawing/2014/main" id="{7CAD34D7-7484-D69A-D25F-B00FB4CB4F9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9941" name="Rectangle 7">
            <a:extLst>
              <a:ext uri="{FF2B5EF4-FFF2-40B4-BE49-F238E27FC236}">
                <a16:creationId xmlns:a16="http://schemas.microsoft.com/office/drawing/2014/main" id="{3AD31F94-804C-8389-BABE-973E0D822FA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9942" name="AutoShape 10" descr="Bildergebnis für lepramission schweiz">
            <a:extLst>
              <a:ext uri="{FF2B5EF4-FFF2-40B4-BE49-F238E27FC236}">
                <a16:creationId xmlns:a16="http://schemas.microsoft.com/office/drawing/2014/main" id="{F877B3BB-1395-3660-91EF-DB623CA1484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9943" name="AutoShape 12" descr="Bildergebnis für lepramission schweiz">
            <a:extLst>
              <a:ext uri="{FF2B5EF4-FFF2-40B4-BE49-F238E27FC236}">
                <a16:creationId xmlns:a16="http://schemas.microsoft.com/office/drawing/2014/main" id="{DD51596F-5F71-CD59-3B7D-49FFDB85415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60CA687-65D8-24E0-1CF3-79B35E67C99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147" name="Group 3">
            <a:extLst>
              <a:ext uri="{FF2B5EF4-FFF2-40B4-BE49-F238E27FC236}">
                <a16:creationId xmlns:a16="http://schemas.microsoft.com/office/drawing/2014/main" id="{B23ABDB2-B17F-3BC5-DC69-D2DE30B2C64B}"/>
              </a:ext>
            </a:extLst>
          </p:cNvPr>
          <p:cNvGrpSpPr>
            <a:grpSpLocks/>
          </p:cNvGrpSpPr>
          <p:nvPr/>
        </p:nvGrpSpPr>
        <p:grpSpPr bwMode="auto">
          <a:xfrm>
            <a:off x="4579938" y="2635250"/>
            <a:ext cx="3032125" cy="1570038"/>
            <a:chOff x="0" y="4320"/>
            <a:chExt cx="1910" cy="989"/>
          </a:xfrm>
        </p:grpSpPr>
        <p:sp>
          <p:nvSpPr>
            <p:cNvPr id="6154" name="Rectangle 4">
              <a:extLst>
                <a:ext uri="{FF2B5EF4-FFF2-40B4-BE49-F238E27FC236}">
                  <a16:creationId xmlns:a16="http://schemas.microsoft.com/office/drawing/2014/main" id="{0EC9185C-FFFD-AB21-5D51-18307B325E1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155" name="Rectangle 5">
              <a:extLst>
                <a:ext uri="{FF2B5EF4-FFF2-40B4-BE49-F238E27FC236}">
                  <a16:creationId xmlns:a16="http://schemas.microsoft.com/office/drawing/2014/main" id="{74465FFA-315F-42FB-E1BC-2817E9867AA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148" name="Rectangle 6">
            <a:extLst>
              <a:ext uri="{FF2B5EF4-FFF2-40B4-BE49-F238E27FC236}">
                <a16:creationId xmlns:a16="http://schemas.microsoft.com/office/drawing/2014/main" id="{9980A6D4-DDA3-D693-EE4E-BE1D2CC1529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49" name="Rectangle 7">
            <a:extLst>
              <a:ext uri="{FF2B5EF4-FFF2-40B4-BE49-F238E27FC236}">
                <a16:creationId xmlns:a16="http://schemas.microsoft.com/office/drawing/2014/main" id="{6617B354-60EB-F4BC-1A06-77FE42EC9E0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50" name="AutoShape 10" descr="Bildergebnis für lepramission schweiz">
            <a:extLst>
              <a:ext uri="{FF2B5EF4-FFF2-40B4-BE49-F238E27FC236}">
                <a16:creationId xmlns:a16="http://schemas.microsoft.com/office/drawing/2014/main" id="{196A713D-3566-DEBF-C1B7-E02B2D9F6F7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1" name="AutoShape 12" descr="Bildergebnis für lepramission schweiz">
            <a:extLst>
              <a:ext uri="{FF2B5EF4-FFF2-40B4-BE49-F238E27FC236}">
                <a16:creationId xmlns:a16="http://schemas.microsoft.com/office/drawing/2014/main" id="{3A132821-1B25-8F4B-945B-316B83AFF80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2" name="Textfeld 14">
            <a:extLst>
              <a:ext uri="{FF2B5EF4-FFF2-40B4-BE49-F238E27FC236}">
                <a16:creationId xmlns:a16="http://schemas.microsoft.com/office/drawing/2014/main" id="{02EBB900-3194-ECCD-53BD-B5642CD70408}"/>
              </a:ext>
            </a:extLst>
          </p:cNvPr>
          <p:cNvSpPr txBox="1">
            <a:spLocks noChangeArrowheads="1"/>
          </p:cNvSpPr>
          <p:nvPr/>
        </p:nvSpPr>
        <p:spPr bwMode="auto">
          <a:xfrm>
            <a:off x="4151313" y="5661025"/>
            <a:ext cx="4200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https://dwellingintheword.wordpress.com/2019/09/02/2696-revelation-1/</a:t>
            </a:r>
          </a:p>
        </p:txBody>
      </p:sp>
      <p:sp>
        <p:nvSpPr>
          <p:cNvPr id="6153" name="Textfeld 1">
            <a:extLst>
              <a:ext uri="{FF2B5EF4-FFF2-40B4-BE49-F238E27FC236}">
                <a16:creationId xmlns:a16="http://schemas.microsoft.com/office/drawing/2014/main" id="{BD590BC4-EFAB-C1A4-2F07-3E3A6D68B1E9}"/>
              </a:ext>
            </a:extLst>
          </p:cNvPr>
          <p:cNvSpPr txBox="1">
            <a:spLocks noChangeArrowheads="1"/>
          </p:cNvSpPr>
          <p:nvPr/>
        </p:nvSpPr>
        <p:spPr bwMode="auto">
          <a:xfrm>
            <a:off x="1778000" y="2228850"/>
            <a:ext cx="8636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9000" b="1">
                <a:latin typeface="Yu Gothic UI" panose="020B0500000000000000" pitchFamily="34" charset="-128"/>
                <a:ea typeface="Yu Gothic UI" panose="020B0500000000000000" pitchFamily="34" charset="-128"/>
              </a:rPr>
              <a:t>Sprüche </a:t>
            </a:r>
            <a:r>
              <a:rPr lang="de-CH" altLang="de-DE" sz="9000">
                <a:latin typeface="Yu Gothic UI" panose="020B0500000000000000" pitchFamily="34" charset="-128"/>
                <a:ea typeface="Yu Gothic UI" panose="020B0500000000000000" pitchFamily="34" charset="-128"/>
              </a:rPr>
              <a:t>– Teil 2</a:t>
            </a:r>
          </a:p>
          <a:p>
            <a:pPr algn="ctr">
              <a:spcBef>
                <a:spcPct val="0"/>
              </a:spcBef>
              <a:buFontTx/>
              <a:buNone/>
            </a:pPr>
            <a:r>
              <a:rPr lang="de-CH" altLang="de-DE" sz="6000">
                <a:latin typeface="Yu Gothic UI" panose="020B0500000000000000" pitchFamily="34" charset="-128"/>
                <a:ea typeface="Yu Gothic UI" panose="020B0500000000000000" pitchFamily="34" charset="-128"/>
              </a:rPr>
              <a:t>… um weise zu werden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C6AB84C-9EAE-6DC1-058B-E998CDBEACD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1987" name="Group 3">
            <a:extLst>
              <a:ext uri="{FF2B5EF4-FFF2-40B4-BE49-F238E27FC236}">
                <a16:creationId xmlns:a16="http://schemas.microsoft.com/office/drawing/2014/main" id="{E55A9FC6-B84D-110F-EF0D-901A7C14FAB4}"/>
              </a:ext>
            </a:extLst>
          </p:cNvPr>
          <p:cNvGrpSpPr>
            <a:grpSpLocks/>
          </p:cNvGrpSpPr>
          <p:nvPr/>
        </p:nvGrpSpPr>
        <p:grpSpPr bwMode="auto">
          <a:xfrm>
            <a:off x="4579938" y="2635250"/>
            <a:ext cx="3032125" cy="1570038"/>
            <a:chOff x="0" y="4320"/>
            <a:chExt cx="1910" cy="989"/>
          </a:xfrm>
        </p:grpSpPr>
        <p:sp>
          <p:nvSpPr>
            <p:cNvPr id="41994" name="Rectangle 4">
              <a:extLst>
                <a:ext uri="{FF2B5EF4-FFF2-40B4-BE49-F238E27FC236}">
                  <a16:creationId xmlns:a16="http://schemas.microsoft.com/office/drawing/2014/main" id="{1FED13A6-2F2A-3854-13C5-043AF5BA7E5C}"/>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1995" name="Rectangle 5">
              <a:extLst>
                <a:ext uri="{FF2B5EF4-FFF2-40B4-BE49-F238E27FC236}">
                  <a16:creationId xmlns:a16="http://schemas.microsoft.com/office/drawing/2014/main" id="{7D3FD448-527A-C9C3-F4FF-D51C89850C43}"/>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1988" name="Rectangle 6">
            <a:extLst>
              <a:ext uri="{FF2B5EF4-FFF2-40B4-BE49-F238E27FC236}">
                <a16:creationId xmlns:a16="http://schemas.microsoft.com/office/drawing/2014/main" id="{A50C6BC3-DFE8-8676-B3F9-5724D0BF6DA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989" name="Rectangle 7">
            <a:extLst>
              <a:ext uri="{FF2B5EF4-FFF2-40B4-BE49-F238E27FC236}">
                <a16:creationId xmlns:a16="http://schemas.microsoft.com/office/drawing/2014/main" id="{9B4F0A2A-1A22-D6DE-46CD-C3401562C12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990" name="AutoShape 10" descr="Bildergebnis für lepramission schweiz">
            <a:extLst>
              <a:ext uri="{FF2B5EF4-FFF2-40B4-BE49-F238E27FC236}">
                <a16:creationId xmlns:a16="http://schemas.microsoft.com/office/drawing/2014/main" id="{618C75E0-5C3C-A49B-AFD5-6F314486EB5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1991" name="AutoShape 12" descr="Bildergebnis für lepramission schweiz">
            <a:extLst>
              <a:ext uri="{FF2B5EF4-FFF2-40B4-BE49-F238E27FC236}">
                <a16:creationId xmlns:a16="http://schemas.microsoft.com/office/drawing/2014/main" id="{C5A8FB73-6FD3-A2A7-267F-5288741533D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41992" name="Picture 11" descr="Folie de femmes: FOOLISH WIVES, Miss DuPont, Erich von Stroheim, 1922">
            <a:extLst>
              <a:ext uri="{FF2B5EF4-FFF2-40B4-BE49-F238E27FC236}">
                <a16:creationId xmlns:a16="http://schemas.microsoft.com/office/drawing/2014/main" id="{E183C0ED-776C-BDA7-14B7-1EEDBB4E4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15875"/>
            <a:ext cx="8716963" cy="694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feld 2">
            <a:extLst>
              <a:ext uri="{FF2B5EF4-FFF2-40B4-BE49-F238E27FC236}">
                <a16:creationId xmlns:a16="http://schemas.microsoft.com/office/drawing/2014/main" id="{3900A51F-21F4-F0B8-5593-A6E5FCF253AA}"/>
              </a:ext>
            </a:extLst>
          </p:cNvPr>
          <p:cNvSpPr txBox="1">
            <a:spLocks noChangeArrowheads="1"/>
          </p:cNvSpPr>
          <p:nvPr/>
        </p:nvSpPr>
        <p:spPr bwMode="auto">
          <a:xfrm>
            <a:off x="3140075" y="5167313"/>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https://www.bridgemanimages.com/de/noartistknown/folie-de-femmes-foolish-wives-miss-dupont-erich-von-stroheim-1922/nomedium/asset/2034823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65163577-F36F-C235-F5E5-8971DDDCC8D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4035" name="Group 3">
            <a:extLst>
              <a:ext uri="{FF2B5EF4-FFF2-40B4-BE49-F238E27FC236}">
                <a16:creationId xmlns:a16="http://schemas.microsoft.com/office/drawing/2014/main" id="{8E4FD0D5-36A4-7812-6DC2-BDFE5EA438C7}"/>
              </a:ext>
            </a:extLst>
          </p:cNvPr>
          <p:cNvGrpSpPr>
            <a:grpSpLocks/>
          </p:cNvGrpSpPr>
          <p:nvPr/>
        </p:nvGrpSpPr>
        <p:grpSpPr bwMode="auto">
          <a:xfrm>
            <a:off x="4579938" y="2635250"/>
            <a:ext cx="3032125" cy="1570038"/>
            <a:chOff x="0" y="4320"/>
            <a:chExt cx="1910" cy="989"/>
          </a:xfrm>
        </p:grpSpPr>
        <p:sp>
          <p:nvSpPr>
            <p:cNvPr id="44040" name="Rectangle 4">
              <a:extLst>
                <a:ext uri="{FF2B5EF4-FFF2-40B4-BE49-F238E27FC236}">
                  <a16:creationId xmlns:a16="http://schemas.microsoft.com/office/drawing/2014/main" id="{E57FE913-FB67-CA64-41E1-4F638855BB9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4041" name="Rectangle 5">
              <a:extLst>
                <a:ext uri="{FF2B5EF4-FFF2-40B4-BE49-F238E27FC236}">
                  <a16:creationId xmlns:a16="http://schemas.microsoft.com/office/drawing/2014/main" id="{F49CF2CB-C936-9FFC-EE93-68804B282CBD}"/>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4036" name="Rectangle 6">
            <a:extLst>
              <a:ext uri="{FF2B5EF4-FFF2-40B4-BE49-F238E27FC236}">
                <a16:creationId xmlns:a16="http://schemas.microsoft.com/office/drawing/2014/main" id="{11AFD6DA-B017-9AD8-FDE1-C545DDA3D52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4037" name="Rectangle 7">
            <a:extLst>
              <a:ext uri="{FF2B5EF4-FFF2-40B4-BE49-F238E27FC236}">
                <a16:creationId xmlns:a16="http://schemas.microsoft.com/office/drawing/2014/main" id="{44683D3B-8178-B2B0-986C-1F6C8AB45AD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4038" name="AutoShape 10" descr="Bildergebnis für lepramission schweiz">
            <a:extLst>
              <a:ext uri="{FF2B5EF4-FFF2-40B4-BE49-F238E27FC236}">
                <a16:creationId xmlns:a16="http://schemas.microsoft.com/office/drawing/2014/main" id="{B95F13AC-7805-AD9C-473C-F233EF0D321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4039" name="AutoShape 12" descr="Bildergebnis für lepramission schweiz">
            <a:extLst>
              <a:ext uri="{FF2B5EF4-FFF2-40B4-BE49-F238E27FC236}">
                <a16:creationId xmlns:a16="http://schemas.microsoft.com/office/drawing/2014/main" id="{C1E84A61-F16B-2EED-720F-CB54E634EBF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4" descr="Weisheit – Wikipedia">
            <a:extLst>
              <a:ext uri="{FF2B5EF4-FFF2-40B4-BE49-F238E27FC236}">
                <a16:creationId xmlns:a16="http://schemas.microsoft.com/office/drawing/2014/main" id="{142027C2-DA1F-1D8E-16A7-CFECDD88C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475" y="-30163"/>
            <a:ext cx="45910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a:extLst>
              <a:ext uri="{FF2B5EF4-FFF2-40B4-BE49-F238E27FC236}">
                <a16:creationId xmlns:a16="http://schemas.microsoft.com/office/drawing/2014/main" id="{E90836AB-38E5-A7A0-2158-4D4AFE53E96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6084" name="Group 3">
            <a:extLst>
              <a:ext uri="{FF2B5EF4-FFF2-40B4-BE49-F238E27FC236}">
                <a16:creationId xmlns:a16="http://schemas.microsoft.com/office/drawing/2014/main" id="{BECC061C-8DBC-5209-DD30-E1714F91E709}"/>
              </a:ext>
            </a:extLst>
          </p:cNvPr>
          <p:cNvGrpSpPr>
            <a:grpSpLocks/>
          </p:cNvGrpSpPr>
          <p:nvPr/>
        </p:nvGrpSpPr>
        <p:grpSpPr bwMode="auto">
          <a:xfrm>
            <a:off x="4579938" y="2635250"/>
            <a:ext cx="3032125" cy="1570038"/>
            <a:chOff x="0" y="4320"/>
            <a:chExt cx="1910" cy="989"/>
          </a:xfrm>
        </p:grpSpPr>
        <p:sp>
          <p:nvSpPr>
            <p:cNvPr id="46090" name="Rectangle 4">
              <a:extLst>
                <a:ext uri="{FF2B5EF4-FFF2-40B4-BE49-F238E27FC236}">
                  <a16:creationId xmlns:a16="http://schemas.microsoft.com/office/drawing/2014/main" id="{A46DD8F1-BF42-777E-4853-D9BAA9CBB80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6091" name="Rectangle 5">
              <a:extLst>
                <a:ext uri="{FF2B5EF4-FFF2-40B4-BE49-F238E27FC236}">
                  <a16:creationId xmlns:a16="http://schemas.microsoft.com/office/drawing/2014/main" id="{4BA67154-CC0F-225B-EC74-020FD6AF379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6085" name="Rectangle 6">
            <a:extLst>
              <a:ext uri="{FF2B5EF4-FFF2-40B4-BE49-F238E27FC236}">
                <a16:creationId xmlns:a16="http://schemas.microsoft.com/office/drawing/2014/main" id="{837C282F-1CB1-F50F-A67A-E12393FD84E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6086" name="Rectangle 7">
            <a:extLst>
              <a:ext uri="{FF2B5EF4-FFF2-40B4-BE49-F238E27FC236}">
                <a16:creationId xmlns:a16="http://schemas.microsoft.com/office/drawing/2014/main" id="{60512DDF-AE6A-31BE-8D1E-775E4CF586D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6087" name="AutoShape 10" descr="Bildergebnis für lepramission schweiz">
            <a:extLst>
              <a:ext uri="{FF2B5EF4-FFF2-40B4-BE49-F238E27FC236}">
                <a16:creationId xmlns:a16="http://schemas.microsoft.com/office/drawing/2014/main" id="{F3EB7709-9CDD-AF9E-EB0C-1B7B4F1A49D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6088" name="AutoShape 12" descr="Bildergebnis für lepramission schweiz">
            <a:extLst>
              <a:ext uri="{FF2B5EF4-FFF2-40B4-BE49-F238E27FC236}">
                <a16:creationId xmlns:a16="http://schemas.microsoft.com/office/drawing/2014/main" id="{BD1C7873-8BDA-FD88-F80C-1F70C298EE1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6089" name="Textfeld 2">
            <a:extLst>
              <a:ext uri="{FF2B5EF4-FFF2-40B4-BE49-F238E27FC236}">
                <a16:creationId xmlns:a16="http://schemas.microsoft.com/office/drawing/2014/main" id="{96A8E26E-6C9C-7683-9B0B-65A80A29F6D3}"/>
              </a:ext>
            </a:extLst>
          </p:cNvPr>
          <p:cNvSpPr txBox="1">
            <a:spLocks noChangeArrowheads="1"/>
          </p:cNvSpPr>
          <p:nvPr/>
        </p:nvSpPr>
        <p:spPr bwMode="auto">
          <a:xfrm>
            <a:off x="2817813" y="64531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https://de.wikipedia.org/wiki/Weisheit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53782E7-DB38-96DA-E83F-A0B5D15BE69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8131" name="Group 3">
            <a:extLst>
              <a:ext uri="{FF2B5EF4-FFF2-40B4-BE49-F238E27FC236}">
                <a16:creationId xmlns:a16="http://schemas.microsoft.com/office/drawing/2014/main" id="{27CA28F4-B887-5746-CDCA-D9C12FC1058D}"/>
              </a:ext>
            </a:extLst>
          </p:cNvPr>
          <p:cNvGrpSpPr>
            <a:grpSpLocks/>
          </p:cNvGrpSpPr>
          <p:nvPr/>
        </p:nvGrpSpPr>
        <p:grpSpPr bwMode="auto">
          <a:xfrm>
            <a:off x="4579938" y="2635250"/>
            <a:ext cx="3032125" cy="1570038"/>
            <a:chOff x="0" y="4320"/>
            <a:chExt cx="1910" cy="989"/>
          </a:xfrm>
        </p:grpSpPr>
        <p:sp>
          <p:nvSpPr>
            <p:cNvPr id="48141" name="Rectangle 4">
              <a:extLst>
                <a:ext uri="{FF2B5EF4-FFF2-40B4-BE49-F238E27FC236}">
                  <a16:creationId xmlns:a16="http://schemas.microsoft.com/office/drawing/2014/main" id="{4FED5DC0-84A0-B1C0-B688-03D2A4805E9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8142" name="Rectangle 5">
              <a:extLst>
                <a:ext uri="{FF2B5EF4-FFF2-40B4-BE49-F238E27FC236}">
                  <a16:creationId xmlns:a16="http://schemas.microsoft.com/office/drawing/2014/main" id="{851885C7-57AA-71BF-CF8C-8738CB60B6B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8132" name="Rectangle 6">
            <a:extLst>
              <a:ext uri="{FF2B5EF4-FFF2-40B4-BE49-F238E27FC236}">
                <a16:creationId xmlns:a16="http://schemas.microsoft.com/office/drawing/2014/main" id="{8130AB95-E7C9-BDDD-D903-D7ABB4FA43D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8133" name="Rectangle 7">
            <a:extLst>
              <a:ext uri="{FF2B5EF4-FFF2-40B4-BE49-F238E27FC236}">
                <a16:creationId xmlns:a16="http://schemas.microsoft.com/office/drawing/2014/main" id="{D396AE38-3D6B-0947-D731-E043CED69C7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8134" name="AutoShape 10" descr="Bildergebnis für lepramission schweiz">
            <a:extLst>
              <a:ext uri="{FF2B5EF4-FFF2-40B4-BE49-F238E27FC236}">
                <a16:creationId xmlns:a16="http://schemas.microsoft.com/office/drawing/2014/main" id="{26061F39-83E7-BC42-EB0E-AE82B3F8F53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8135" name="AutoShape 12" descr="Bildergebnis für lepramission schweiz">
            <a:extLst>
              <a:ext uri="{FF2B5EF4-FFF2-40B4-BE49-F238E27FC236}">
                <a16:creationId xmlns:a16="http://schemas.microsoft.com/office/drawing/2014/main" id="{32FE055E-0287-1123-4E52-6A69A9C537F0}"/>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8136" name="Textfeld 10">
            <a:extLst>
              <a:ext uri="{FF2B5EF4-FFF2-40B4-BE49-F238E27FC236}">
                <a16:creationId xmlns:a16="http://schemas.microsoft.com/office/drawing/2014/main" id="{AC13597F-FC7C-0CE0-E437-7836066E592E}"/>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Frühchrstliche Kirche in Laodicea</a:t>
            </a:r>
          </a:p>
        </p:txBody>
      </p:sp>
      <p:sp>
        <p:nvSpPr>
          <p:cNvPr id="48137" name="Textfeld 12">
            <a:extLst>
              <a:ext uri="{FF2B5EF4-FFF2-40B4-BE49-F238E27FC236}">
                <a16:creationId xmlns:a16="http://schemas.microsoft.com/office/drawing/2014/main" id="{8F2B538E-894B-3881-0C39-9A6E35BABD10}"/>
              </a:ext>
            </a:extLst>
          </p:cNvPr>
          <p:cNvSpPr txBox="1">
            <a:spLocks noChangeArrowheads="1"/>
          </p:cNvSpPr>
          <p:nvPr/>
        </p:nvSpPr>
        <p:spPr bwMode="auto">
          <a:xfrm>
            <a:off x="2924175" y="5187950"/>
            <a:ext cx="6159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https://de.wikipedia.org/wiki/Laodikeia_am_Lykos#/media/Datei:Kirche_aus_dem_4._Jh.jpg</a:t>
            </a:r>
          </a:p>
        </p:txBody>
      </p:sp>
      <p:pic>
        <p:nvPicPr>
          <p:cNvPr id="48138" name="Picture 13" descr="Die Erschaffung Adams&quot; von Michelangelo">
            <a:extLst>
              <a:ext uri="{FF2B5EF4-FFF2-40B4-BE49-F238E27FC236}">
                <a16:creationId xmlns:a16="http://schemas.microsoft.com/office/drawing/2014/main" id="{D17CC19E-B1F5-80B7-EB93-930F35F09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620713"/>
            <a:ext cx="120586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Textfeld 2">
            <a:extLst>
              <a:ext uri="{FF2B5EF4-FFF2-40B4-BE49-F238E27FC236}">
                <a16:creationId xmlns:a16="http://schemas.microsoft.com/office/drawing/2014/main" id="{D5F553AD-4BEB-A5F2-2981-30E8608B9002}"/>
              </a:ext>
            </a:extLst>
          </p:cNvPr>
          <p:cNvSpPr txBox="1">
            <a:spLocks noChangeArrowheads="1"/>
          </p:cNvSpPr>
          <p:nvPr/>
        </p:nvSpPr>
        <p:spPr bwMode="auto">
          <a:xfrm>
            <a:off x="3048000" y="571023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https://blog.singulart.com/de/2019/07/03/die-erschaffung-adams-von-michelangelo/</a:t>
            </a:r>
          </a:p>
        </p:txBody>
      </p:sp>
      <p:sp>
        <p:nvSpPr>
          <p:cNvPr id="48140" name="Ellipse 1">
            <a:extLst>
              <a:ext uri="{FF2B5EF4-FFF2-40B4-BE49-F238E27FC236}">
                <a16:creationId xmlns:a16="http://schemas.microsoft.com/office/drawing/2014/main" id="{983C4621-C4BD-6CD5-C1EA-DC3C3EECACE1}"/>
              </a:ext>
            </a:extLst>
          </p:cNvPr>
          <p:cNvSpPr>
            <a:spLocks noChangeArrowheads="1"/>
          </p:cNvSpPr>
          <p:nvPr/>
        </p:nvSpPr>
        <p:spPr bwMode="auto">
          <a:xfrm>
            <a:off x="8256588" y="1052513"/>
            <a:ext cx="1801812" cy="1922462"/>
          </a:xfrm>
          <a:prstGeom prst="ellipse">
            <a:avLst/>
          </a:prstGeom>
          <a:noFill/>
          <a:ln w="5715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BEA7860D-4F5D-5C1A-19FD-08CFAD82B04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0179" name="Group 3">
            <a:extLst>
              <a:ext uri="{FF2B5EF4-FFF2-40B4-BE49-F238E27FC236}">
                <a16:creationId xmlns:a16="http://schemas.microsoft.com/office/drawing/2014/main" id="{DAD1F71A-1A88-2C04-F0A6-0EEC38D1A32C}"/>
              </a:ext>
            </a:extLst>
          </p:cNvPr>
          <p:cNvGrpSpPr>
            <a:grpSpLocks/>
          </p:cNvGrpSpPr>
          <p:nvPr/>
        </p:nvGrpSpPr>
        <p:grpSpPr bwMode="auto">
          <a:xfrm>
            <a:off x="4579938" y="2635250"/>
            <a:ext cx="3032125" cy="1570038"/>
            <a:chOff x="0" y="4320"/>
            <a:chExt cx="1910" cy="989"/>
          </a:xfrm>
        </p:grpSpPr>
        <p:sp>
          <p:nvSpPr>
            <p:cNvPr id="50184" name="Rectangle 4">
              <a:extLst>
                <a:ext uri="{FF2B5EF4-FFF2-40B4-BE49-F238E27FC236}">
                  <a16:creationId xmlns:a16="http://schemas.microsoft.com/office/drawing/2014/main" id="{A940EACD-9B61-B4D4-0A77-ED0BB5502F69}"/>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0185" name="Rectangle 5">
              <a:extLst>
                <a:ext uri="{FF2B5EF4-FFF2-40B4-BE49-F238E27FC236}">
                  <a16:creationId xmlns:a16="http://schemas.microsoft.com/office/drawing/2014/main" id="{CFD9C146-C406-6EC0-83B2-C41BE62BF91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0180" name="Rectangle 6">
            <a:extLst>
              <a:ext uri="{FF2B5EF4-FFF2-40B4-BE49-F238E27FC236}">
                <a16:creationId xmlns:a16="http://schemas.microsoft.com/office/drawing/2014/main" id="{F8E0FFFE-0479-2C58-B9D8-A52934EFFE5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0181" name="Rectangle 7">
            <a:extLst>
              <a:ext uri="{FF2B5EF4-FFF2-40B4-BE49-F238E27FC236}">
                <a16:creationId xmlns:a16="http://schemas.microsoft.com/office/drawing/2014/main" id="{0C4DC84A-6850-ACE7-8114-C5EC00D3D0E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0182" name="AutoShape 10" descr="Bildergebnis für lepramission schweiz">
            <a:extLst>
              <a:ext uri="{FF2B5EF4-FFF2-40B4-BE49-F238E27FC236}">
                <a16:creationId xmlns:a16="http://schemas.microsoft.com/office/drawing/2014/main" id="{D0034BCE-30D5-C529-F1FA-E2E19F67418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0183" name="AutoShape 12" descr="Bildergebnis für lepramission schweiz">
            <a:extLst>
              <a:ext uri="{FF2B5EF4-FFF2-40B4-BE49-F238E27FC236}">
                <a16:creationId xmlns:a16="http://schemas.microsoft.com/office/drawing/2014/main" id="{98AB4421-AE09-5C00-DD7B-9960734EB7E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7" descr="13,866 Open Bible Stock Photos, Pictures &amp; Royalty-Free Images - iStock">
            <a:extLst>
              <a:ext uri="{FF2B5EF4-FFF2-40B4-BE49-F238E27FC236}">
                <a16:creationId xmlns:a16="http://schemas.microsoft.com/office/drawing/2014/main" id="{4BB3A9E6-4779-78CC-8E16-49F2F057998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a:extLst>
              <a:ext uri="{FF2B5EF4-FFF2-40B4-BE49-F238E27FC236}">
                <a16:creationId xmlns:a16="http://schemas.microsoft.com/office/drawing/2014/main" id="{3E42F71A-EF16-9460-0828-95ACA1A136D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2228" name="Group 3">
            <a:extLst>
              <a:ext uri="{FF2B5EF4-FFF2-40B4-BE49-F238E27FC236}">
                <a16:creationId xmlns:a16="http://schemas.microsoft.com/office/drawing/2014/main" id="{E1EDF0EF-78E5-20A0-E538-6B17979F862B}"/>
              </a:ext>
            </a:extLst>
          </p:cNvPr>
          <p:cNvGrpSpPr>
            <a:grpSpLocks/>
          </p:cNvGrpSpPr>
          <p:nvPr/>
        </p:nvGrpSpPr>
        <p:grpSpPr bwMode="auto">
          <a:xfrm>
            <a:off x="4579938" y="2635250"/>
            <a:ext cx="3032125" cy="1570038"/>
            <a:chOff x="0" y="4320"/>
            <a:chExt cx="1910" cy="989"/>
          </a:xfrm>
        </p:grpSpPr>
        <p:sp>
          <p:nvSpPr>
            <p:cNvPr id="52234" name="Rectangle 4">
              <a:extLst>
                <a:ext uri="{FF2B5EF4-FFF2-40B4-BE49-F238E27FC236}">
                  <a16:creationId xmlns:a16="http://schemas.microsoft.com/office/drawing/2014/main" id="{20D55C8E-DFEF-7405-AE6D-10912E3797E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2235" name="Rectangle 5">
              <a:extLst>
                <a:ext uri="{FF2B5EF4-FFF2-40B4-BE49-F238E27FC236}">
                  <a16:creationId xmlns:a16="http://schemas.microsoft.com/office/drawing/2014/main" id="{FCB6F7F8-3013-5765-FF2E-D765480B51B2}"/>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2229" name="Rectangle 6">
            <a:extLst>
              <a:ext uri="{FF2B5EF4-FFF2-40B4-BE49-F238E27FC236}">
                <a16:creationId xmlns:a16="http://schemas.microsoft.com/office/drawing/2014/main" id="{3EB5B981-62FC-CDA6-CE16-77C8A291617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2230" name="Rectangle 7">
            <a:extLst>
              <a:ext uri="{FF2B5EF4-FFF2-40B4-BE49-F238E27FC236}">
                <a16:creationId xmlns:a16="http://schemas.microsoft.com/office/drawing/2014/main" id="{B8F22776-9C6F-CF36-FCC1-8934E6EA34D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2231" name="AutoShape 10" descr="Bildergebnis für lepramission schweiz">
            <a:extLst>
              <a:ext uri="{FF2B5EF4-FFF2-40B4-BE49-F238E27FC236}">
                <a16:creationId xmlns:a16="http://schemas.microsoft.com/office/drawing/2014/main" id="{33B7601B-60DF-77F8-EA58-241D99031EA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2232" name="AutoShape 12" descr="Bildergebnis für lepramission schweiz">
            <a:extLst>
              <a:ext uri="{FF2B5EF4-FFF2-40B4-BE49-F238E27FC236}">
                <a16:creationId xmlns:a16="http://schemas.microsoft.com/office/drawing/2014/main" id="{F6AB2411-06D7-D726-F5BB-0E3AB5E7D37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2233" name="Textfeld 12">
            <a:extLst>
              <a:ext uri="{FF2B5EF4-FFF2-40B4-BE49-F238E27FC236}">
                <a16:creationId xmlns:a16="http://schemas.microsoft.com/office/drawing/2014/main" id="{E9A02743-3573-2438-628F-0C1C4E364C79}"/>
              </a:ext>
            </a:extLst>
          </p:cNvPr>
          <p:cNvSpPr txBox="1">
            <a:spLocks noChangeArrowheads="1"/>
          </p:cNvSpPr>
          <p:nvPr/>
        </p:nvSpPr>
        <p:spPr bwMode="auto">
          <a:xfrm>
            <a:off x="209550" y="76200"/>
            <a:ext cx="11772900" cy="712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i="1">
                <a:latin typeface="Arial Narrow" panose="020B0606020202030204" pitchFamily="34" charset="0"/>
                <a:ea typeface="Calibri" panose="020F0502020204030204" pitchFamily="34" charset="0"/>
                <a:cs typeface="Times New Roman" panose="02020603050405020304" pitchFamily="18" charset="0"/>
              </a:rPr>
              <a:t>«Der HERR hat mich geschaffen als Anfang seines Weges, als erstes seiner Werke von jeher. Von Ewigkeit her war ich eingesetzt, von Anfang an, vor den Uranfängen der Erde. Als es noch keine Fluten gab, wurde ich geboren, als noch keine Quellen waren, reich an Wasser. Ehe die Berge eingesenkt wurden, vor den Hügeln war ich geboren, als er noch nicht gemacht die Erde und die Fluren, noch die Gesamtheit der Erdschollen des Festlandes. Als er den Himmel feststellte, war ich dabei. Als er einen Kreis abmass über der Fläche der Tiefe, als er die Wolken droben befestigte, als er stark machte die Quellen der Tiefe, als er dem Meer seine Schranke setzte, damit das Was­ser seinen Befehl nicht übertrat, als er die Grundfesten der Erde abmass: da war ich </a:t>
            </a:r>
            <a:r>
              <a:rPr lang="de-CH" altLang="de-DE" b="1" i="1">
                <a:latin typeface="Arial Narrow" panose="020B0606020202030204" pitchFamily="34" charset="0"/>
                <a:ea typeface="Calibri" panose="020F0502020204030204" pitchFamily="34" charset="0"/>
                <a:cs typeface="Times New Roman" panose="02020603050405020304" pitchFamily="18" charset="0"/>
              </a:rPr>
              <a:t>Schosskind</a:t>
            </a:r>
            <a:r>
              <a:rPr lang="de-CH" altLang="de-DE" i="1">
                <a:latin typeface="Arial Narrow" panose="020B0606020202030204" pitchFamily="34" charset="0"/>
                <a:ea typeface="Calibri" panose="020F0502020204030204" pitchFamily="34" charset="0"/>
                <a:cs typeface="Times New Roman" panose="02020603050405020304" pitchFamily="18" charset="0"/>
              </a:rPr>
              <a:t> bei ihm und war </a:t>
            </a:r>
            <a:r>
              <a:rPr lang="de-CH" altLang="de-DE" i="1">
                <a:latin typeface="Cambria Math" panose="02040503050406030204" pitchFamily="18" charset="0"/>
                <a:ea typeface="Calibri" panose="020F0502020204030204" pitchFamily="34" charset="0"/>
                <a:cs typeface="Cambria Math" panose="02040503050406030204" pitchFamily="18" charset="0"/>
              </a:rPr>
              <a:t>⟨</a:t>
            </a:r>
            <a:r>
              <a:rPr lang="de-CH" altLang="de-DE" i="1">
                <a:latin typeface="Arial Narrow" panose="020B0606020202030204" pitchFamily="34" charset="0"/>
                <a:ea typeface="Calibri" panose="020F0502020204030204" pitchFamily="34" charset="0"/>
                <a:cs typeface="Times New Roman" panose="02020603050405020304" pitchFamily="18" charset="0"/>
              </a:rPr>
              <a:t>seine</a:t>
            </a:r>
            <a:r>
              <a:rPr lang="de-CH" altLang="de-DE" i="1">
                <a:latin typeface="Cambria Math" panose="02040503050406030204" pitchFamily="18" charset="0"/>
                <a:ea typeface="Calibri" panose="020F0502020204030204" pitchFamily="34" charset="0"/>
                <a:cs typeface="Cambria Math" panose="02040503050406030204" pitchFamily="18" charset="0"/>
              </a:rPr>
              <a:t>⟩</a:t>
            </a:r>
            <a:r>
              <a:rPr lang="de-CH" altLang="de-DE" i="1">
                <a:latin typeface="Arial Narrow" panose="020B0606020202030204" pitchFamily="34" charset="0"/>
                <a:ea typeface="Calibri" panose="020F0502020204030204" pitchFamily="34" charset="0"/>
                <a:cs typeface="Times New Roman" panose="02020603050405020304" pitchFamily="18" charset="0"/>
              </a:rPr>
              <a:t> Wonne Tag für Tag, spielend vor ihm allezeit, spielend auf dem </a:t>
            </a:r>
            <a:r>
              <a:rPr lang="de-CH" altLang="de-DE" i="1">
                <a:latin typeface="Cambria Math" panose="02040503050406030204" pitchFamily="18" charset="0"/>
                <a:ea typeface="Calibri" panose="020F0502020204030204" pitchFamily="34" charset="0"/>
                <a:cs typeface="Cambria Math" panose="02040503050406030204" pitchFamily="18" charset="0"/>
              </a:rPr>
              <a:t>⟨</a:t>
            </a:r>
            <a:r>
              <a:rPr lang="de-CH" altLang="de-DE" i="1">
                <a:latin typeface="Arial Narrow" panose="020B0606020202030204" pitchFamily="34" charset="0"/>
                <a:ea typeface="Calibri" panose="020F0502020204030204" pitchFamily="34" charset="0"/>
                <a:cs typeface="Times New Roman" panose="02020603050405020304" pitchFamily="18" charset="0"/>
              </a:rPr>
              <a:t>weiten</a:t>
            </a:r>
            <a:r>
              <a:rPr lang="de-CH" altLang="de-DE" i="1">
                <a:latin typeface="Cambria Math" panose="02040503050406030204" pitchFamily="18" charset="0"/>
                <a:ea typeface="Calibri" panose="020F0502020204030204" pitchFamily="34" charset="0"/>
                <a:cs typeface="Cambria Math" panose="02040503050406030204" pitchFamily="18" charset="0"/>
              </a:rPr>
              <a:t>⟩</a:t>
            </a:r>
            <a:r>
              <a:rPr lang="de-CH" altLang="de-DE" i="1">
                <a:latin typeface="Arial Narrow" panose="020B0606020202030204" pitchFamily="34" charset="0"/>
                <a:ea typeface="Calibri" panose="020F0502020204030204" pitchFamily="34" charset="0"/>
                <a:cs typeface="Times New Roman" panose="02020603050405020304" pitchFamily="18" charset="0"/>
              </a:rPr>
              <a:t> Rund seiner Erde, und ich hatte meine Wonne an den Menschenkindern» </a:t>
            </a:r>
            <a:r>
              <a:rPr lang="de-CH" altLang="de-DE">
                <a:latin typeface="Arial Narrow" panose="020B0606020202030204" pitchFamily="34" charset="0"/>
                <a:ea typeface="Calibri" panose="020F0502020204030204" pitchFamily="34" charset="0"/>
                <a:cs typeface="Times New Roman" panose="02020603050405020304" pitchFamily="18" charset="0"/>
              </a:rPr>
              <a:t>(Spr 8,22-31). </a:t>
            </a:r>
            <a:endParaRPr lang="de-CH" altLang="de-DE">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F1EB46F-4643-14CF-9E79-78C81754FC71}"/>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4275" name="Group 3">
            <a:extLst>
              <a:ext uri="{FF2B5EF4-FFF2-40B4-BE49-F238E27FC236}">
                <a16:creationId xmlns:a16="http://schemas.microsoft.com/office/drawing/2014/main" id="{A98E0484-263D-11CF-EFFC-EA69CA301EFB}"/>
              </a:ext>
            </a:extLst>
          </p:cNvPr>
          <p:cNvGrpSpPr>
            <a:grpSpLocks/>
          </p:cNvGrpSpPr>
          <p:nvPr/>
        </p:nvGrpSpPr>
        <p:grpSpPr bwMode="auto">
          <a:xfrm>
            <a:off x="4579938" y="2635250"/>
            <a:ext cx="3032125" cy="1570038"/>
            <a:chOff x="0" y="4320"/>
            <a:chExt cx="1910" cy="989"/>
          </a:xfrm>
        </p:grpSpPr>
        <p:sp>
          <p:nvSpPr>
            <p:cNvPr id="54280" name="Rectangle 4">
              <a:extLst>
                <a:ext uri="{FF2B5EF4-FFF2-40B4-BE49-F238E27FC236}">
                  <a16:creationId xmlns:a16="http://schemas.microsoft.com/office/drawing/2014/main" id="{7ED611E1-6589-8AEA-DA24-C32882E9519B}"/>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4281" name="Rectangle 5">
              <a:extLst>
                <a:ext uri="{FF2B5EF4-FFF2-40B4-BE49-F238E27FC236}">
                  <a16:creationId xmlns:a16="http://schemas.microsoft.com/office/drawing/2014/main" id="{27F3DB81-9616-7A3F-6D19-11B0AA5CB98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4276" name="Rectangle 6">
            <a:extLst>
              <a:ext uri="{FF2B5EF4-FFF2-40B4-BE49-F238E27FC236}">
                <a16:creationId xmlns:a16="http://schemas.microsoft.com/office/drawing/2014/main" id="{3AAE68A7-C02C-98F4-8DC6-F4D37868A53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4277" name="Rectangle 7">
            <a:extLst>
              <a:ext uri="{FF2B5EF4-FFF2-40B4-BE49-F238E27FC236}">
                <a16:creationId xmlns:a16="http://schemas.microsoft.com/office/drawing/2014/main" id="{1547F2FF-9638-4AFC-3090-6BA828357A1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4278" name="AutoShape 10" descr="Bildergebnis für lepramission schweiz">
            <a:extLst>
              <a:ext uri="{FF2B5EF4-FFF2-40B4-BE49-F238E27FC236}">
                <a16:creationId xmlns:a16="http://schemas.microsoft.com/office/drawing/2014/main" id="{23E5E73B-9763-D5D8-53A7-87B0D01585C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4279" name="AutoShape 12" descr="Bildergebnis für lepramission schweiz">
            <a:extLst>
              <a:ext uri="{FF2B5EF4-FFF2-40B4-BE49-F238E27FC236}">
                <a16:creationId xmlns:a16="http://schemas.microsoft.com/office/drawing/2014/main" id="{303DC07F-92B3-8C89-3A14-229965FADA5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7" descr="13,866 Open Bible Stock Photos, Pictures &amp; Royalty-Free Images - iStock">
            <a:extLst>
              <a:ext uri="{FF2B5EF4-FFF2-40B4-BE49-F238E27FC236}">
                <a16:creationId xmlns:a16="http://schemas.microsoft.com/office/drawing/2014/main" id="{08B748F9-E77B-7168-C35C-950B10DFFE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a:extLst>
              <a:ext uri="{FF2B5EF4-FFF2-40B4-BE49-F238E27FC236}">
                <a16:creationId xmlns:a16="http://schemas.microsoft.com/office/drawing/2014/main" id="{F8138917-DF51-07BA-D50C-B65E20F317C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6324" name="Group 3">
            <a:extLst>
              <a:ext uri="{FF2B5EF4-FFF2-40B4-BE49-F238E27FC236}">
                <a16:creationId xmlns:a16="http://schemas.microsoft.com/office/drawing/2014/main" id="{453E5E2F-CBCE-C08C-ECE1-EC37B3C52C6B}"/>
              </a:ext>
            </a:extLst>
          </p:cNvPr>
          <p:cNvGrpSpPr>
            <a:grpSpLocks/>
          </p:cNvGrpSpPr>
          <p:nvPr/>
        </p:nvGrpSpPr>
        <p:grpSpPr bwMode="auto">
          <a:xfrm>
            <a:off x="4579938" y="2635250"/>
            <a:ext cx="3032125" cy="1570038"/>
            <a:chOff x="0" y="4320"/>
            <a:chExt cx="1910" cy="989"/>
          </a:xfrm>
        </p:grpSpPr>
        <p:sp>
          <p:nvSpPr>
            <p:cNvPr id="56330" name="Rectangle 4">
              <a:extLst>
                <a:ext uri="{FF2B5EF4-FFF2-40B4-BE49-F238E27FC236}">
                  <a16:creationId xmlns:a16="http://schemas.microsoft.com/office/drawing/2014/main" id="{F76DBAB8-B5C8-7966-073E-EEEC222699FA}"/>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6331" name="Rectangle 5">
              <a:extLst>
                <a:ext uri="{FF2B5EF4-FFF2-40B4-BE49-F238E27FC236}">
                  <a16:creationId xmlns:a16="http://schemas.microsoft.com/office/drawing/2014/main" id="{ED15D128-D463-538F-1BEA-3DCC5FD83502}"/>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6325" name="Rectangle 6">
            <a:extLst>
              <a:ext uri="{FF2B5EF4-FFF2-40B4-BE49-F238E27FC236}">
                <a16:creationId xmlns:a16="http://schemas.microsoft.com/office/drawing/2014/main" id="{FA9DA37D-2E53-9D52-4BDD-6281F3EFF76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6326" name="Rectangle 7">
            <a:extLst>
              <a:ext uri="{FF2B5EF4-FFF2-40B4-BE49-F238E27FC236}">
                <a16:creationId xmlns:a16="http://schemas.microsoft.com/office/drawing/2014/main" id="{BA3B6F26-0E64-E80B-E12C-022F3F1C0FF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6327" name="AutoShape 10" descr="Bildergebnis für lepramission schweiz">
            <a:extLst>
              <a:ext uri="{FF2B5EF4-FFF2-40B4-BE49-F238E27FC236}">
                <a16:creationId xmlns:a16="http://schemas.microsoft.com/office/drawing/2014/main" id="{42068E5B-FFD6-0BBF-B4D2-DCD47AF8DE3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6328" name="AutoShape 12" descr="Bildergebnis für lepramission schweiz">
            <a:extLst>
              <a:ext uri="{FF2B5EF4-FFF2-40B4-BE49-F238E27FC236}">
                <a16:creationId xmlns:a16="http://schemas.microsoft.com/office/drawing/2014/main" id="{D301F347-FB59-DD35-625E-D4966F1084F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6329" name="Textfeld 12">
            <a:extLst>
              <a:ext uri="{FF2B5EF4-FFF2-40B4-BE49-F238E27FC236}">
                <a16:creationId xmlns:a16="http://schemas.microsoft.com/office/drawing/2014/main" id="{2A4471EC-58B4-B236-497D-1BB8D564EF28}"/>
              </a:ext>
            </a:extLst>
          </p:cNvPr>
          <p:cNvSpPr txBox="1">
            <a:spLocks noChangeArrowheads="1"/>
          </p:cNvSpPr>
          <p:nvPr/>
        </p:nvSpPr>
        <p:spPr bwMode="auto">
          <a:xfrm>
            <a:off x="241300" y="833438"/>
            <a:ext cx="117729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3500" i="1">
                <a:latin typeface="Arial Narrow" panose="020B0606020202030204" pitchFamily="34" charset="0"/>
                <a:ea typeface="Calibri" panose="020F0502020204030204" pitchFamily="34" charset="0"/>
                <a:cs typeface="Times New Roman" panose="02020603050405020304" pitchFamily="18" charset="0"/>
              </a:rPr>
              <a:t>«Denn das Wort vom Kreuz ist denen, die verloren gehen, Torheit; uns aber, die wir gerettet werden, ist es Gottes Kraft. Denn es steht geschrieben: »Ich werde die Weisheit der Weisen vernichten, und den Verstand der Verständigen werde ich verwerfen.« Wo ist ein Weiser? Wo ein Schriftgelehrter? Wo ein Wortstreiter dieses Zeitalters? Hat nicht Gott die Weisheit der Welt zur Torheit gemacht? Denn weil in der Weisheit Gottes die Welt durch die Weisheit Gott nicht erkannte, hat es Gott wohlgefallen, durch die Torheit der Predigt die Glaubenden zu retten (1 Kor 1,18-21).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4C9747B3-D91F-76F9-7968-BC50D13C519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8371" name="Group 3">
            <a:extLst>
              <a:ext uri="{FF2B5EF4-FFF2-40B4-BE49-F238E27FC236}">
                <a16:creationId xmlns:a16="http://schemas.microsoft.com/office/drawing/2014/main" id="{9BD79947-C199-0F71-7F5A-117A9032AF08}"/>
              </a:ext>
            </a:extLst>
          </p:cNvPr>
          <p:cNvGrpSpPr>
            <a:grpSpLocks/>
          </p:cNvGrpSpPr>
          <p:nvPr/>
        </p:nvGrpSpPr>
        <p:grpSpPr bwMode="auto">
          <a:xfrm>
            <a:off x="4579938" y="2635250"/>
            <a:ext cx="3032125" cy="1570038"/>
            <a:chOff x="0" y="4320"/>
            <a:chExt cx="1910" cy="989"/>
          </a:xfrm>
        </p:grpSpPr>
        <p:sp>
          <p:nvSpPr>
            <p:cNvPr id="58376" name="Rectangle 4">
              <a:extLst>
                <a:ext uri="{FF2B5EF4-FFF2-40B4-BE49-F238E27FC236}">
                  <a16:creationId xmlns:a16="http://schemas.microsoft.com/office/drawing/2014/main" id="{1CABDEAD-18E7-E3C4-242A-32B6B1BC7A2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8377" name="Rectangle 5">
              <a:extLst>
                <a:ext uri="{FF2B5EF4-FFF2-40B4-BE49-F238E27FC236}">
                  <a16:creationId xmlns:a16="http://schemas.microsoft.com/office/drawing/2014/main" id="{2CB49EF5-3277-A634-36BA-44EF99CE9EFD}"/>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8372" name="Rectangle 6">
            <a:extLst>
              <a:ext uri="{FF2B5EF4-FFF2-40B4-BE49-F238E27FC236}">
                <a16:creationId xmlns:a16="http://schemas.microsoft.com/office/drawing/2014/main" id="{DBB023F5-56B0-F074-2E9C-D6EF9690180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8373" name="Rectangle 7">
            <a:extLst>
              <a:ext uri="{FF2B5EF4-FFF2-40B4-BE49-F238E27FC236}">
                <a16:creationId xmlns:a16="http://schemas.microsoft.com/office/drawing/2014/main" id="{0C2610C2-FC89-E8F2-DD98-37BB69CB179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8374" name="AutoShape 10" descr="Bildergebnis für lepramission schweiz">
            <a:extLst>
              <a:ext uri="{FF2B5EF4-FFF2-40B4-BE49-F238E27FC236}">
                <a16:creationId xmlns:a16="http://schemas.microsoft.com/office/drawing/2014/main" id="{886E9800-198E-959C-EDE5-5DD44E3FD42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8375" name="AutoShape 12" descr="Bildergebnis für lepramission schweiz">
            <a:extLst>
              <a:ext uri="{FF2B5EF4-FFF2-40B4-BE49-F238E27FC236}">
                <a16:creationId xmlns:a16="http://schemas.microsoft.com/office/drawing/2014/main" id="{94C02022-DB2D-978E-E688-51294E7FE9A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7" descr="13,866 Open Bible Stock Photos, Pictures &amp; Royalty-Free Images - iStock">
            <a:extLst>
              <a:ext uri="{FF2B5EF4-FFF2-40B4-BE49-F238E27FC236}">
                <a16:creationId xmlns:a16="http://schemas.microsoft.com/office/drawing/2014/main" id="{0050B4C4-DB89-AC0D-B8A8-9954A88F7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2">
            <a:extLst>
              <a:ext uri="{FF2B5EF4-FFF2-40B4-BE49-F238E27FC236}">
                <a16:creationId xmlns:a16="http://schemas.microsoft.com/office/drawing/2014/main" id="{C4DC7FA3-DE23-BCFF-DF0D-B86EC8045A8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0420" name="Group 3">
            <a:extLst>
              <a:ext uri="{FF2B5EF4-FFF2-40B4-BE49-F238E27FC236}">
                <a16:creationId xmlns:a16="http://schemas.microsoft.com/office/drawing/2014/main" id="{6510CD85-09E8-0692-B3B4-D2D324548B1A}"/>
              </a:ext>
            </a:extLst>
          </p:cNvPr>
          <p:cNvGrpSpPr>
            <a:grpSpLocks/>
          </p:cNvGrpSpPr>
          <p:nvPr/>
        </p:nvGrpSpPr>
        <p:grpSpPr bwMode="auto">
          <a:xfrm>
            <a:off x="4579938" y="2635250"/>
            <a:ext cx="3032125" cy="1570038"/>
            <a:chOff x="0" y="4320"/>
            <a:chExt cx="1910" cy="989"/>
          </a:xfrm>
        </p:grpSpPr>
        <p:sp>
          <p:nvSpPr>
            <p:cNvPr id="60426" name="Rectangle 4">
              <a:extLst>
                <a:ext uri="{FF2B5EF4-FFF2-40B4-BE49-F238E27FC236}">
                  <a16:creationId xmlns:a16="http://schemas.microsoft.com/office/drawing/2014/main" id="{6E2F0114-83BF-E965-A249-88837E81B6A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0427" name="Rectangle 5">
              <a:extLst>
                <a:ext uri="{FF2B5EF4-FFF2-40B4-BE49-F238E27FC236}">
                  <a16:creationId xmlns:a16="http://schemas.microsoft.com/office/drawing/2014/main" id="{CCA2F795-0190-F4C9-7B05-703356B3E4EB}"/>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0421" name="Rectangle 6">
            <a:extLst>
              <a:ext uri="{FF2B5EF4-FFF2-40B4-BE49-F238E27FC236}">
                <a16:creationId xmlns:a16="http://schemas.microsoft.com/office/drawing/2014/main" id="{876F6D68-297E-7EBE-3696-6F1CEA29871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0422" name="Rectangle 7">
            <a:extLst>
              <a:ext uri="{FF2B5EF4-FFF2-40B4-BE49-F238E27FC236}">
                <a16:creationId xmlns:a16="http://schemas.microsoft.com/office/drawing/2014/main" id="{BB59D3B0-9C16-0E4A-4D2E-6242C8F7192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0423" name="AutoShape 10" descr="Bildergebnis für lepramission schweiz">
            <a:extLst>
              <a:ext uri="{FF2B5EF4-FFF2-40B4-BE49-F238E27FC236}">
                <a16:creationId xmlns:a16="http://schemas.microsoft.com/office/drawing/2014/main" id="{21330AF2-B001-8C7A-C06A-B7B5696B34F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0424" name="AutoShape 12" descr="Bildergebnis für lepramission schweiz">
            <a:extLst>
              <a:ext uri="{FF2B5EF4-FFF2-40B4-BE49-F238E27FC236}">
                <a16:creationId xmlns:a16="http://schemas.microsoft.com/office/drawing/2014/main" id="{99BB10D3-A51E-4D4B-CD98-EBCCF5F839D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0425" name="Textfeld 12">
            <a:extLst>
              <a:ext uri="{FF2B5EF4-FFF2-40B4-BE49-F238E27FC236}">
                <a16:creationId xmlns:a16="http://schemas.microsoft.com/office/drawing/2014/main" id="{C9D09092-4ACB-D00D-4449-636B52A58AF1}"/>
              </a:ext>
            </a:extLst>
          </p:cNvPr>
          <p:cNvSpPr txBox="1">
            <a:spLocks noChangeArrowheads="1"/>
          </p:cNvSpPr>
          <p:nvPr/>
        </p:nvSpPr>
        <p:spPr bwMode="auto">
          <a:xfrm>
            <a:off x="241300" y="1387475"/>
            <a:ext cx="117729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3500" i="1">
                <a:latin typeface="Arial Narrow" panose="020B0606020202030204" pitchFamily="34" charset="0"/>
                <a:ea typeface="Calibri" panose="020F0502020204030204" pitchFamily="34" charset="0"/>
                <a:cs typeface="Times New Roman" panose="02020603050405020304" pitchFamily="18" charset="0"/>
              </a:rPr>
              <a:t>«Aber euch, die ihr hört, sage ich: Liebt eure Feinde; tut wohl denen, die euch hassen; segnet, die euch fluchen; betet für die, die euch beleidigen! Dem, der dich auf die Backe schlägt, biete auch die andere dar; und dem, der dir den Mantel nimmt, verweigere auch das Untergewand nicht! Gib jedem, der dich bittet; und von dem, der dir das Deine nimmt, fordere es nicht zurück! Und wie ihr wollt, dass euch die Menschen tun sollen, tut ihnen ebenso» (Lk 6,27-31) </a:t>
            </a:r>
            <a:endParaRPr lang="de-CH" altLang="de-DE" sz="3500">
              <a:latin typeface="Arial Narrow" panose="020B0606020202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77BAE03-EACD-FFD3-3610-642BAABC53B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de-CH" altLang="de-DE" sz="4400">
                <a:solidFill>
                  <a:schemeClr val="bg1"/>
                </a:solidFill>
              </a:rPr>
              <a:t>Sprüche 6,6</a:t>
            </a:r>
          </a:p>
        </p:txBody>
      </p:sp>
      <p:grpSp>
        <p:nvGrpSpPr>
          <p:cNvPr id="8195" name="Group 3">
            <a:extLst>
              <a:ext uri="{FF2B5EF4-FFF2-40B4-BE49-F238E27FC236}">
                <a16:creationId xmlns:a16="http://schemas.microsoft.com/office/drawing/2014/main" id="{C576E4F2-A816-0036-47D9-004E6FD24747}"/>
              </a:ext>
            </a:extLst>
          </p:cNvPr>
          <p:cNvGrpSpPr>
            <a:grpSpLocks/>
          </p:cNvGrpSpPr>
          <p:nvPr/>
        </p:nvGrpSpPr>
        <p:grpSpPr bwMode="auto">
          <a:xfrm>
            <a:off x="4579938" y="2635250"/>
            <a:ext cx="3032125" cy="1570038"/>
            <a:chOff x="0" y="4320"/>
            <a:chExt cx="1910" cy="989"/>
          </a:xfrm>
        </p:grpSpPr>
        <p:sp>
          <p:nvSpPr>
            <p:cNvPr id="8204" name="Rectangle 4">
              <a:extLst>
                <a:ext uri="{FF2B5EF4-FFF2-40B4-BE49-F238E27FC236}">
                  <a16:creationId xmlns:a16="http://schemas.microsoft.com/office/drawing/2014/main" id="{04C881D1-9224-ECE9-EE91-0F7EB7DC8DE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205" name="Rectangle 5">
              <a:extLst>
                <a:ext uri="{FF2B5EF4-FFF2-40B4-BE49-F238E27FC236}">
                  <a16:creationId xmlns:a16="http://schemas.microsoft.com/office/drawing/2014/main" id="{288EF260-F182-C15E-6338-210365E5F4A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8196" name="Rectangle 6">
            <a:extLst>
              <a:ext uri="{FF2B5EF4-FFF2-40B4-BE49-F238E27FC236}">
                <a16:creationId xmlns:a16="http://schemas.microsoft.com/office/drawing/2014/main" id="{3882F21D-A5C4-F81A-112E-12437AF7F49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7" name="Rectangle 7">
            <a:extLst>
              <a:ext uri="{FF2B5EF4-FFF2-40B4-BE49-F238E27FC236}">
                <a16:creationId xmlns:a16="http://schemas.microsoft.com/office/drawing/2014/main" id="{0B9DCD4B-7B80-5E50-A5B5-C3F7F8FB619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8" name="AutoShape 10" descr="Bildergebnis für lepramission schweiz">
            <a:extLst>
              <a:ext uri="{FF2B5EF4-FFF2-40B4-BE49-F238E27FC236}">
                <a16:creationId xmlns:a16="http://schemas.microsoft.com/office/drawing/2014/main" id="{8408A8A4-A793-D655-1C46-D4BE21B2994C}"/>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199" name="AutoShape 12" descr="Bildergebnis für lepramission schweiz">
            <a:extLst>
              <a:ext uri="{FF2B5EF4-FFF2-40B4-BE49-F238E27FC236}">
                <a16:creationId xmlns:a16="http://schemas.microsoft.com/office/drawing/2014/main" id="{E901725C-FC16-CF2D-7142-FEAE783B6BA0}"/>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0" name="Textfeld 11">
            <a:extLst>
              <a:ext uri="{FF2B5EF4-FFF2-40B4-BE49-F238E27FC236}">
                <a16:creationId xmlns:a16="http://schemas.microsoft.com/office/drawing/2014/main" id="{C5D4B345-C542-E78D-6D04-65475CE6F0FD}"/>
              </a:ext>
            </a:extLst>
          </p:cNvPr>
          <p:cNvSpPr txBox="1">
            <a:spLocks noChangeArrowheads="1"/>
          </p:cNvSpPr>
          <p:nvPr/>
        </p:nvSpPr>
        <p:spPr bwMode="auto">
          <a:xfrm>
            <a:off x="3000375" y="6453188"/>
            <a:ext cx="6648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https://www.br.de/mediathek/podcast/radiowissen/wieso-weshalb-warum-das-zeitalter-der-aufklaerung/1696674</a:t>
            </a:r>
          </a:p>
        </p:txBody>
      </p:sp>
      <p:pic>
        <p:nvPicPr>
          <p:cNvPr id="8201" name="Picture 14" descr="Gehe hin zur Ameise, du Fauler, siehe ihre Weise an, und lerne! - Prediger Salomo">
            <a:extLst>
              <a:ext uri="{FF2B5EF4-FFF2-40B4-BE49-F238E27FC236}">
                <a16:creationId xmlns:a16="http://schemas.microsoft.com/office/drawing/2014/main" id="{739A072F-565E-8D63-8D4B-8533966A8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275" y="0"/>
            <a:ext cx="5249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feld 2">
            <a:extLst>
              <a:ext uri="{FF2B5EF4-FFF2-40B4-BE49-F238E27FC236}">
                <a16:creationId xmlns:a16="http://schemas.microsoft.com/office/drawing/2014/main" id="{5EE5FFD6-0C16-30DD-82D1-C95F558B4848}"/>
              </a:ext>
            </a:extLst>
          </p:cNvPr>
          <p:cNvSpPr txBox="1">
            <a:spLocks noChangeArrowheads="1"/>
          </p:cNvSpPr>
          <p:nvPr/>
        </p:nvSpPr>
        <p:spPr bwMode="auto">
          <a:xfrm>
            <a:off x="8832850" y="5886450"/>
            <a:ext cx="2514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latin typeface="Brush Script MT" panose="03060802040406070304" pitchFamily="66" charset="0"/>
              </a:rPr>
              <a:t>Sprüche 6,6</a:t>
            </a:r>
          </a:p>
        </p:txBody>
      </p:sp>
      <p:sp>
        <p:nvSpPr>
          <p:cNvPr id="8203" name="Textfeld 4">
            <a:extLst>
              <a:ext uri="{FF2B5EF4-FFF2-40B4-BE49-F238E27FC236}">
                <a16:creationId xmlns:a16="http://schemas.microsoft.com/office/drawing/2014/main" id="{BC66BBE7-F89D-3C39-2A4C-614F53DF64EC}"/>
              </a:ext>
            </a:extLst>
          </p:cNvPr>
          <p:cNvSpPr txBox="1">
            <a:spLocks noChangeArrowheads="1"/>
          </p:cNvSpPr>
          <p:nvPr/>
        </p:nvSpPr>
        <p:spPr bwMode="auto">
          <a:xfrm>
            <a:off x="3051175" y="6456363"/>
            <a:ext cx="6140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hlinkClick r:id="rId4"/>
              </a:rPr>
              <a:t>http://www.christelkoch.de/sites/default/files/styles/plakat_default/public/plakate/</a:t>
            </a:r>
            <a:endParaRPr lang="de-CH" altLang="de-DE" sz="1000">
              <a:solidFill>
                <a:schemeClr val="bg1"/>
              </a:solidFill>
            </a:endParaRPr>
          </a:p>
          <a:p>
            <a:pPr algn="ctr">
              <a:spcBef>
                <a:spcPct val="0"/>
              </a:spcBef>
              <a:buFontTx/>
              <a:buNone/>
            </a:pPr>
            <a:r>
              <a:rPr lang="de-CH" altLang="de-DE" sz="1000">
                <a:solidFill>
                  <a:schemeClr val="bg1"/>
                </a:solidFill>
              </a:rPr>
              <a:t>dsc02390.jpg?itok=PBS1rOqb</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8A60CBBB-4167-D45C-0D83-8D4F2B7E2B7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2467" name="Group 3">
            <a:extLst>
              <a:ext uri="{FF2B5EF4-FFF2-40B4-BE49-F238E27FC236}">
                <a16:creationId xmlns:a16="http://schemas.microsoft.com/office/drawing/2014/main" id="{1143762E-EE07-8FE5-E54C-226507526721}"/>
              </a:ext>
            </a:extLst>
          </p:cNvPr>
          <p:cNvGrpSpPr>
            <a:grpSpLocks/>
          </p:cNvGrpSpPr>
          <p:nvPr/>
        </p:nvGrpSpPr>
        <p:grpSpPr bwMode="auto">
          <a:xfrm>
            <a:off x="4579938" y="2635250"/>
            <a:ext cx="3032125" cy="1570038"/>
            <a:chOff x="0" y="4320"/>
            <a:chExt cx="1910" cy="989"/>
          </a:xfrm>
        </p:grpSpPr>
        <p:sp>
          <p:nvSpPr>
            <p:cNvPr id="62472" name="Rectangle 4">
              <a:extLst>
                <a:ext uri="{FF2B5EF4-FFF2-40B4-BE49-F238E27FC236}">
                  <a16:creationId xmlns:a16="http://schemas.microsoft.com/office/drawing/2014/main" id="{9F30AB4C-D49B-45E7-9920-15F00345AF1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2473" name="Rectangle 5">
              <a:extLst>
                <a:ext uri="{FF2B5EF4-FFF2-40B4-BE49-F238E27FC236}">
                  <a16:creationId xmlns:a16="http://schemas.microsoft.com/office/drawing/2014/main" id="{1EF6840F-AC62-7107-6DB5-235FDDB7E98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2468" name="Rectangle 6">
            <a:extLst>
              <a:ext uri="{FF2B5EF4-FFF2-40B4-BE49-F238E27FC236}">
                <a16:creationId xmlns:a16="http://schemas.microsoft.com/office/drawing/2014/main" id="{D237C322-7AD4-0429-B5C6-78242ABFC45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2469" name="Rectangle 7">
            <a:extLst>
              <a:ext uri="{FF2B5EF4-FFF2-40B4-BE49-F238E27FC236}">
                <a16:creationId xmlns:a16="http://schemas.microsoft.com/office/drawing/2014/main" id="{56E39B37-A574-A14E-F792-76D231CB463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2470" name="AutoShape 10" descr="Bildergebnis für lepramission schweiz">
            <a:extLst>
              <a:ext uri="{FF2B5EF4-FFF2-40B4-BE49-F238E27FC236}">
                <a16:creationId xmlns:a16="http://schemas.microsoft.com/office/drawing/2014/main" id="{3181CCD0-28A1-A107-9613-BCEADBF577D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2471" name="AutoShape 12" descr="Bildergebnis für lepramission schweiz">
            <a:extLst>
              <a:ext uri="{FF2B5EF4-FFF2-40B4-BE49-F238E27FC236}">
                <a16:creationId xmlns:a16="http://schemas.microsoft.com/office/drawing/2014/main" id="{3C448BEB-F683-F8E3-94F2-554FFA48F0E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56FBB5C3-B5D9-3519-6065-00C62BD94C5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4515" name="Group 3">
            <a:extLst>
              <a:ext uri="{FF2B5EF4-FFF2-40B4-BE49-F238E27FC236}">
                <a16:creationId xmlns:a16="http://schemas.microsoft.com/office/drawing/2014/main" id="{207F13F6-99C2-81E4-537B-438981E80EF6}"/>
              </a:ext>
            </a:extLst>
          </p:cNvPr>
          <p:cNvGrpSpPr>
            <a:grpSpLocks/>
          </p:cNvGrpSpPr>
          <p:nvPr/>
        </p:nvGrpSpPr>
        <p:grpSpPr bwMode="auto">
          <a:xfrm>
            <a:off x="4579938" y="2635250"/>
            <a:ext cx="3032125" cy="1570038"/>
            <a:chOff x="0" y="4320"/>
            <a:chExt cx="1910" cy="989"/>
          </a:xfrm>
        </p:grpSpPr>
        <p:sp>
          <p:nvSpPr>
            <p:cNvPr id="64523" name="Rectangle 4">
              <a:extLst>
                <a:ext uri="{FF2B5EF4-FFF2-40B4-BE49-F238E27FC236}">
                  <a16:creationId xmlns:a16="http://schemas.microsoft.com/office/drawing/2014/main" id="{C53FD13F-7AF5-8DA7-36EA-1467EBB8C91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4524" name="Rectangle 5">
              <a:extLst>
                <a:ext uri="{FF2B5EF4-FFF2-40B4-BE49-F238E27FC236}">
                  <a16:creationId xmlns:a16="http://schemas.microsoft.com/office/drawing/2014/main" id="{6C8E2A32-FEF9-8EE5-E7E2-ED45D01F8EE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4516" name="Rectangle 6">
            <a:extLst>
              <a:ext uri="{FF2B5EF4-FFF2-40B4-BE49-F238E27FC236}">
                <a16:creationId xmlns:a16="http://schemas.microsoft.com/office/drawing/2014/main" id="{8D23E18C-56FF-EB90-DD11-A6BDD53C029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4517" name="Rectangle 7">
            <a:extLst>
              <a:ext uri="{FF2B5EF4-FFF2-40B4-BE49-F238E27FC236}">
                <a16:creationId xmlns:a16="http://schemas.microsoft.com/office/drawing/2014/main" id="{2A4F14E7-D54D-BAE4-22E5-A0A3BE5BA27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4518" name="AutoShape 10" descr="Bildergebnis für lepramission schweiz">
            <a:extLst>
              <a:ext uri="{FF2B5EF4-FFF2-40B4-BE49-F238E27FC236}">
                <a16:creationId xmlns:a16="http://schemas.microsoft.com/office/drawing/2014/main" id="{F1863713-FFA9-4F8B-A88B-39781C2D7CA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4519" name="AutoShape 12" descr="Bildergebnis für lepramission schweiz">
            <a:extLst>
              <a:ext uri="{FF2B5EF4-FFF2-40B4-BE49-F238E27FC236}">
                <a16:creationId xmlns:a16="http://schemas.microsoft.com/office/drawing/2014/main" id="{1FC28615-519E-466B-0A30-46817FEB5BA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4520" name="Textfeld 11">
            <a:extLst>
              <a:ext uri="{FF2B5EF4-FFF2-40B4-BE49-F238E27FC236}">
                <a16:creationId xmlns:a16="http://schemas.microsoft.com/office/drawing/2014/main" id="{3EC63447-5700-D845-59D8-B98E88403BD3}"/>
              </a:ext>
            </a:extLst>
          </p:cNvPr>
          <p:cNvSpPr txBox="1">
            <a:spLocks noChangeArrowheads="1"/>
          </p:cNvSpPr>
          <p:nvPr/>
        </p:nvSpPr>
        <p:spPr bwMode="auto">
          <a:xfrm>
            <a:off x="1957388" y="5656263"/>
            <a:ext cx="846137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2500">
                <a:latin typeface="Algerian" panose="04020705040A02060702" pitchFamily="82" charset="0"/>
              </a:rPr>
              <a:t>Die Sprüche fordern eine Entscheidung: </a:t>
            </a:r>
          </a:p>
          <a:p>
            <a:pPr algn="ctr">
              <a:spcBef>
                <a:spcPct val="0"/>
              </a:spcBef>
              <a:buFontTx/>
              <a:buNone/>
            </a:pPr>
            <a:r>
              <a:rPr lang="de-CH" altLang="de-DE" sz="2500">
                <a:latin typeface="Algerian" panose="04020705040A02060702" pitchFamily="82" charset="0"/>
              </a:rPr>
              <a:t>Weg der Weisheit oder Weg der Torheit?</a:t>
            </a:r>
          </a:p>
        </p:txBody>
      </p:sp>
      <p:pic>
        <p:nvPicPr>
          <p:cNvPr id="64521" name="Picture 13" descr="Wisdom or Folly. In 1881 author Carlo Collodi from Florence, Italy wrote a  classic children's story he called, “The Adventures of Pinocchio.” This  was. - ppt download">
            <a:extLst>
              <a:ext uri="{FF2B5EF4-FFF2-40B4-BE49-F238E27FC236}">
                <a16:creationId xmlns:a16="http://schemas.microsoft.com/office/drawing/2014/main" id="{001066F5-8C4C-1D05-587D-DC78E2824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152" b="19551"/>
          <a:stretch>
            <a:fillRect/>
          </a:stretch>
        </p:blipFill>
        <p:spPr bwMode="auto">
          <a:xfrm>
            <a:off x="131763" y="606425"/>
            <a:ext cx="1192847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Textfeld 2">
            <a:extLst>
              <a:ext uri="{FF2B5EF4-FFF2-40B4-BE49-F238E27FC236}">
                <a16:creationId xmlns:a16="http://schemas.microsoft.com/office/drawing/2014/main" id="{2910609D-5501-01B3-5CB1-A2F955F97911}"/>
              </a:ext>
            </a:extLst>
          </p:cNvPr>
          <p:cNvSpPr txBox="1">
            <a:spLocks noChangeArrowheads="1"/>
          </p:cNvSpPr>
          <p:nvPr/>
        </p:nvSpPr>
        <p:spPr bwMode="auto">
          <a:xfrm>
            <a:off x="1924050" y="5326063"/>
            <a:ext cx="60944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https://slideplayer.com/slide/10765157/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08417484-14F0-BDCB-7D48-7316C144073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6563" name="Group 3">
            <a:extLst>
              <a:ext uri="{FF2B5EF4-FFF2-40B4-BE49-F238E27FC236}">
                <a16:creationId xmlns:a16="http://schemas.microsoft.com/office/drawing/2014/main" id="{EFC8CC74-EB50-87E7-2A9E-9BE8DDD99697}"/>
              </a:ext>
            </a:extLst>
          </p:cNvPr>
          <p:cNvGrpSpPr>
            <a:grpSpLocks/>
          </p:cNvGrpSpPr>
          <p:nvPr/>
        </p:nvGrpSpPr>
        <p:grpSpPr bwMode="auto">
          <a:xfrm>
            <a:off x="4579938" y="2635250"/>
            <a:ext cx="3032125" cy="1570038"/>
            <a:chOff x="0" y="4320"/>
            <a:chExt cx="1910" cy="989"/>
          </a:xfrm>
        </p:grpSpPr>
        <p:sp>
          <p:nvSpPr>
            <p:cNvPr id="66569" name="Rectangle 4">
              <a:extLst>
                <a:ext uri="{FF2B5EF4-FFF2-40B4-BE49-F238E27FC236}">
                  <a16:creationId xmlns:a16="http://schemas.microsoft.com/office/drawing/2014/main" id="{A6C16C53-4945-A717-7246-215AB2756C1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6570" name="Rectangle 5">
              <a:extLst>
                <a:ext uri="{FF2B5EF4-FFF2-40B4-BE49-F238E27FC236}">
                  <a16:creationId xmlns:a16="http://schemas.microsoft.com/office/drawing/2014/main" id="{F848016B-2AD5-D0C1-4189-6890BA6A769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6564" name="Rectangle 6">
            <a:extLst>
              <a:ext uri="{FF2B5EF4-FFF2-40B4-BE49-F238E27FC236}">
                <a16:creationId xmlns:a16="http://schemas.microsoft.com/office/drawing/2014/main" id="{0E5F413B-471E-3F80-01BA-363E9F6B038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6565" name="Rectangle 7">
            <a:extLst>
              <a:ext uri="{FF2B5EF4-FFF2-40B4-BE49-F238E27FC236}">
                <a16:creationId xmlns:a16="http://schemas.microsoft.com/office/drawing/2014/main" id="{BF5DC08B-F8B3-8A1F-E224-7B0FCBA318F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6566" name="AutoShape 10" descr="Bildergebnis für lepramission schweiz">
            <a:extLst>
              <a:ext uri="{FF2B5EF4-FFF2-40B4-BE49-F238E27FC236}">
                <a16:creationId xmlns:a16="http://schemas.microsoft.com/office/drawing/2014/main" id="{7FB3D3D8-BF9B-50D4-43E6-D3C0611DDE2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6567" name="AutoShape 12" descr="Bildergebnis für lepramission schweiz">
            <a:extLst>
              <a:ext uri="{FF2B5EF4-FFF2-40B4-BE49-F238E27FC236}">
                <a16:creationId xmlns:a16="http://schemas.microsoft.com/office/drawing/2014/main" id="{C9451D6C-42E4-82E7-D82C-F9843F5D905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66568" name="Grafik 2">
            <a:extLst>
              <a:ext uri="{FF2B5EF4-FFF2-40B4-BE49-F238E27FC236}">
                <a16:creationId xmlns:a16="http://schemas.microsoft.com/office/drawing/2014/main" id="{A72BDCA9-3AAE-D5F8-2B93-AE66B974C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7D905F8-50B5-0712-11E4-AD4C424E78D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0243" name="Group 3">
            <a:extLst>
              <a:ext uri="{FF2B5EF4-FFF2-40B4-BE49-F238E27FC236}">
                <a16:creationId xmlns:a16="http://schemas.microsoft.com/office/drawing/2014/main" id="{610C7D77-6853-69CC-0482-A58029F5C272}"/>
              </a:ext>
            </a:extLst>
          </p:cNvPr>
          <p:cNvGrpSpPr>
            <a:grpSpLocks/>
          </p:cNvGrpSpPr>
          <p:nvPr/>
        </p:nvGrpSpPr>
        <p:grpSpPr bwMode="auto">
          <a:xfrm>
            <a:off x="4579938" y="2635250"/>
            <a:ext cx="3032125" cy="1570038"/>
            <a:chOff x="0" y="4320"/>
            <a:chExt cx="1910" cy="989"/>
          </a:xfrm>
        </p:grpSpPr>
        <p:sp>
          <p:nvSpPr>
            <p:cNvPr id="10248" name="Rectangle 4">
              <a:extLst>
                <a:ext uri="{FF2B5EF4-FFF2-40B4-BE49-F238E27FC236}">
                  <a16:creationId xmlns:a16="http://schemas.microsoft.com/office/drawing/2014/main" id="{974E5592-DA76-18F4-941C-AB5272A65F2E}"/>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0249" name="Rectangle 5">
              <a:extLst>
                <a:ext uri="{FF2B5EF4-FFF2-40B4-BE49-F238E27FC236}">
                  <a16:creationId xmlns:a16="http://schemas.microsoft.com/office/drawing/2014/main" id="{F66EE933-90EE-3CC5-90B4-8ACAF1C1F2E3}"/>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0244" name="Rectangle 6">
            <a:extLst>
              <a:ext uri="{FF2B5EF4-FFF2-40B4-BE49-F238E27FC236}">
                <a16:creationId xmlns:a16="http://schemas.microsoft.com/office/drawing/2014/main" id="{6E4BBF53-514E-E065-7802-E1CE975510B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5" name="Rectangle 7">
            <a:extLst>
              <a:ext uri="{FF2B5EF4-FFF2-40B4-BE49-F238E27FC236}">
                <a16:creationId xmlns:a16="http://schemas.microsoft.com/office/drawing/2014/main" id="{576B11F4-E72E-8EE5-62AE-24E80A13C05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6" name="AutoShape 10" descr="Bildergebnis für lepramission schweiz">
            <a:extLst>
              <a:ext uri="{FF2B5EF4-FFF2-40B4-BE49-F238E27FC236}">
                <a16:creationId xmlns:a16="http://schemas.microsoft.com/office/drawing/2014/main" id="{359CE7A6-8A21-38CB-CF35-9ED3EF697CB9}"/>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7" name="AutoShape 12" descr="Bildergebnis für lepramission schweiz">
            <a:extLst>
              <a:ext uri="{FF2B5EF4-FFF2-40B4-BE49-F238E27FC236}">
                <a16:creationId xmlns:a16="http://schemas.microsoft.com/office/drawing/2014/main" id="{C45116D8-E5A7-D82B-5CEB-19909AF0791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7" descr="13,866 Open Bible Stock Photos, Pictures &amp; Royalty-Free Images - iStock">
            <a:extLst>
              <a:ext uri="{FF2B5EF4-FFF2-40B4-BE49-F238E27FC236}">
                <a16:creationId xmlns:a16="http://schemas.microsoft.com/office/drawing/2014/main" id="{6DE418CD-57AC-DCE3-842B-C84BA574A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11113"/>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a:extLst>
              <a:ext uri="{FF2B5EF4-FFF2-40B4-BE49-F238E27FC236}">
                <a16:creationId xmlns:a16="http://schemas.microsoft.com/office/drawing/2014/main" id="{1701A6DF-10C2-80FF-98F8-4C720FC3AF6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2292" name="Group 3">
            <a:extLst>
              <a:ext uri="{FF2B5EF4-FFF2-40B4-BE49-F238E27FC236}">
                <a16:creationId xmlns:a16="http://schemas.microsoft.com/office/drawing/2014/main" id="{AB60898A-AB8F-9E64-A402-5331A5624AB3}"/>
              </a:ext>
            </a:extLst>
          </p:cNvPr>
          <p:cNvGrpSpPr>
            <a:grpSpLocks/>
          </p:cNvGrpSpPr>
          <p:nvPr/>
        </p:nvGrpSpPr>
        <p:grpSpPr bwMode="auto">
          <a:xfrm>
            <a:off x="4579938" y="2635250"/>
            <a:ext cx="3032125" cy="1570038"/>
            <a:chOff x="0" y="4320"/>
            <a:chExt cx="1910" cy="989"/>
          </a:xfrm>
        </p:grpSpPr>
        <p:sp>
          <p:nvSpPr>
            <p:cNvPr id="12298" name="Rectangle 4">
              <a:extLst>
                <a:ext uri="{FF2B5EF4-FFF2-40B4-BE49-F238E27FC236}">
                  <a16:creationId xmlns:a16="http://schemas.microsoft.com/office/drawing/2014/main" id="{12756CFD-4A7A-F556-0A34-3DF85710FB0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2299" name="Rectangle 5">
              <a:extLst>
                <a:ext uri="{FF2B5EF4-FFF2-40B4-BE49-F238E27FC236}">
                  <a16:creationId xmlns:a16="http://schemas.microsoft.com/office/drawing/2014/main" id="{1A57C712-E4B2-FE6F-3A38-BAF6DF43F22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2293" name="Rectangle 6">
            <a:extLst>
              <a:ext uri="{FF2B5EF4-FFF2-40B4-BE49-F238E27FC236}">
                <a16:creationId xmlns:a16="http://schemas.microsoft.com/office/drawing/2014/main" id="{F9BE7CB4-D8F4-EE52-C5B3-DAD5AADA957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4" name="Rectangle 7">
            <a:extLst>
              <a:ext uri="{FF2B5EF4-FFF2-40B4-BE49-F238E27FC236}">
                <a16:creationId xmlns:a16="http://schemas.microsoft.com/office/drawing/2014/main" id="{4B3557E4-A32F-7F62-5040-E28F647024C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5" name="AutoShape 10" descr="Bildergebnis für lepramission schweiz">
            <a:extLst>
              <a:ext uri="{FF2B5EF4-FFF2-40B4-BE49-F238E27FC236}">
                <a16:creationId xmlns:a16="http://schemas.microsoft.com/office/drawing/2014/main" id="{873FBF3C-C8E9-725F-1E67-41E41E5F893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6" name="AutoShape 12" descr="Bildergebnis für lepramission schweiz">
            <a:extLst>
              <a:ext uri="{FF2B5EF4-FFF2-40B4-BE49-F238E27FC236}">
                <a16:creationId xmlns:a16="http://schemas.microsoft.com/office/drawing/2014/main" id="{D9F0B268-841B-41CC-7D1F-2D088852222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7" name="Textfeld 12">
            <a:extLst>
              <a:ext uri="{FF2B5EF4-FFF2-40B4-BE49-F238E27FC236}">
                <a16:creationId xmlns:a16="http://schemas.microsoft.com/office/drawing/2014/main" id="{4C1CBE07-6BCB-8C5A-C924-66C035B54985}"/>
              </a:ext>
            </a:extLst>
          </p:cNvPr>
          <p:cNvSpPr txBox="1">
            <a:spLocks noChangeArrowheads="1"/>
          </p:cNvSpPr>
          <p:nvPr/>
        </p:nvSpPr>
        <p:spPr bwMode="auto">
          <a:xfrm>
            <a:off x="220663" y="2633663"/>
            <a:ext cx="117729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3500">
                <a:latin typeface="Arial Narrow" panose="020B0606020202030204" pitchFamily="34" charset="0"/>
                <a:ea typeface="Calibri" panose="020F0502020204030204" pitchFamily="34" charset="0"/>
                <a:cs typeface="Times New Roman" panose="02020603050405020304" pitchFamily="18" charset="0"/>
              </a:rPr>
              <a:t>«</a:t>
            </a:r>
            <a:r>
              <a:rPr lang="de-CH" altLang="de-DE" sz="3500" i="1">
                <a:latin typeface="Arial Narrow" panose="020B0606020202030204" pitchFamily="34" charset="0"/>
                <a:ea typeface="Calibri" panose="020F0502020204030204" pitchFamily="34" charset="0"/>
                <a:cs typeface="Times New Roman" panose="02020603050405020304" pitchFamily="18" charset="0"/>
              </a:rPr>
              <a:t>Mein Sohn, bewahre meine Worte, und meine Gebote birg bei dir! Bewahre meine Gebote, damit du lebst, und meine Weisung wie deinen Augapfel! Binde sie um deine Finger, schreibe sie auf die Tafel deines Herzens»</a:t>
            </a:r>
            <a:r>
              <a:rPr lang="de-CH" altLang="de-DE" sz="3500">
                <a:latin typeface="Arial Narrow" panose="020B0606020202030204" pitchFamily="34" charset="0"/>
                <a:ea typeface="Calibri" panose="020F0502020204030204" pitchFamily="34" charset="0"/>
                <a:cs typeface="Times New Roman" panose="02020603050405020304" pitchFamily="18" charset="0"/>
              </a:rPr>
              <a:t> (Sprüche 7,1-3).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F126F58-B076-577B-8B44-8CEF1F3A315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4339" name="Group 3">
            <a:extLst>
              <a:ext uri="{FF2B5EF4-FFF2-40B4-BE49-F238E27FC236}">
                <a16:creationId xmlns:a16="http://schemas.microsoft.com/office/drawing/2014/main" id="{C1AED069-1D7A-C9A1-32DE-1D99940A75AF}"/>
              </a:ext>
            </a:extLst>
          </p:cNvPr>
          <p:cNvGrpSpPr>
            <a:grpSpLocks/>
          </p:cNvGrpSpPr>
          <p:nvPr/>
        </p:nvGrpSpPr>
        <p:grpSpPr bwMode="auto">
          <a:xfrm>
            <a:off x="4579938" y="2635250"/>
            <a:ext cx="3032125" cy="1570038"/>
            <a:chOff x="0" y="4320"/>
            <a:chExt cx="1910" cy="989"/>
          </a:xfrm>
        </p:grpSpPr>
        <p:sp>
          <p:nvSpPr>
            <p:cNvPr id="14344" name="Rectangle 4">
              <a:extLst>
                <a:ext uri="{FF2B5EF4-FFF2-40B4-BE49-F238E27FC236}">
                  <a16:creationId xmlns:a16="http://schemas.microsoft.com/office/drawing/2014/main" id="{419D9713-7B7B-8E01-6666-C007073006C6}"/>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4345" name="Rectangle 5">
              <a:extLst>
                <a:ext uri="{FF2B5EF4-FFF2-40B4-BE49-F238E27FC236}">
                  <a16:creationId xmlns:a16="http://schemas.microsoft.com/office/drawing/2014/main" id="{47E42BE3-8700-9042-3E52-FBC02A9A388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4340" name="Rectangle 6">
            <a:extLst>
              <a:ext uri="{FF2B5EF4-FFF2-40B4-BE49-F238E27FC236}">
                <a16:creationId xmlns:a16="http://schemas.microsoft.com/office/drawing/2014/main" id="{F55021F3-D5A3-4CC0-B606-0F691384FCE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1" name="Rectangle 7">
            <a:extLst>
              <a:ext uri="{FF2B5EF4-FFF2-40B4-BE49-F238E27FC236}">
                <a16:creationId xmlns:a16="http://schemas.microsoft.com/office/drawing/2014/main" id="{DCC41042-34FA-9D34-99D8-42CEBE7CB59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2" name="AutoShape 10" descr="Bildergebnis für lepramission schweiz">
            <a:extLst>
              <a:ext uri="{FF2B5EF4-FFF2-40B4-BE49-F238E27FC236}">
                <a16:creationId xmlns:a16="http://schemas.microsoft.com/office/drawing/2014/main" id="{CAAF536B-3ED1-D822-B518-3EF39F1BEDB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3" name="AutoShape 12" descr="Bildergebnis für lepramission schweiz">
            <a:extLst>
              <a:ext uri="{FF2B5EF4-FFF2-40B4-BE49-F238E27FC236}">
                <a16:creationId xmlns:a16="http://schemas.microsoft.com/office/drawing/2014/main" id="{B7364D4C-9D98-28EC-CD87-ACC5C1D36CB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descr="13,866 Open Bible Stock Photos, Pictures &amp; Royalty-Free Images - iStock">
            <a:extLst>
              <a:ext uri="{FF2B5EF4-FFF2-40B4-BE49-F238E27FC236}">
                <a16:creationId xmlns:a16="http://schemas.microsoft.com/office/drawing/2014/main" id="{210304A2-4995-722B-3A8C-588C286EB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0638"/>
            <a:ext cx="121285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A66D7D5E-5B06-E92D-6A53-F5D558A00D7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6388" name="Group 3">
            <a:extLst>
              <a:ext uri="{FF2B5EF4-FFF2-40B4-BE49-F238E27FC236}">
                <a16:creationId xmlns:a16="http://schemas.microsoft.com/office/drawing/2014/main" id="{49341C46-28F5-03F5-323B-91ADA17E9F25}"/>
              </a:ext>
            </a:extLst>
          </p:cNvPr>
          <p:cNvGrpSpPr>
            <a:grpSpLocks/>
          </p:cNvGrpSpPr>
          <p:nvPr/>
        </p:nvGrpSpPr>
        <p:grpSpPr bwMode="auto">
          <a:xfrm>
            <a:off x="4579938" y="2635250"/>
            <a:ext cx="3032125" cy="1570038"/>
            <a:chOff x="0" y="4320"/>
            <a:chExt cx="1910" cy="989"/>
          </a:xfrm>
        </p:grpSpPr>
        <p:sp>
          <p:nvSpPr>
            <p:cNvPr id="16394" name="Rectangle 4">
              <a:extLst>
                <a:ext uri="{FF2B5EF4-FFF2-40B4-BE49-F238E27FC236}">
                  <a16:creationId xmlns:a16="http://schemas.microsoft.com/office/drawing/2014/main" id="{6BE2786F-F24B-22D3-EEEC-A0AA8057CABB}"/>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6395" name="Rectangle 5">
              <a:extLst>
                <a:ext uri="{FF2B5EF4-FFF2-40B4-BE49-F238E27FC236}">
                  <a16:creationId xmlns:a16="http://schemas.microsoft.com/office/drawing/2014/main" id="{998B8D5E-41F7-C7A7-4245-BF61FC4EE56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6389" name="Rectangle 6">
            <a:extLst>
              <a:ext uri="{FF2B5EF4-FFF2-40B4-BE49-F238E27FC236}">
                <a16:creationId xmlns:a16="http://schemas.microsoft.com/office/drawing/2014/main" id="{4DFB7A6F-DF27-3042-0489-7F34DEA0F56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90" name="Rectangle 7">
            <a:extLst>
              <a:ext uri="{FF2B5EF4-FFF2-40B4-BE49-F238E27FC236}">
                <a16:creationId xmlns:a16="http://schemas.microsoft.com/office/drawing/2014/main" id="{DD8A240C-0D9B-9E69-0E99-038E0D00E58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91" name="AutoShape 10" descr="Bildergebnis für lepramission schweiz">
            <a:extLst>
              <a:ext uri="{FF2B5EF4-FFF2-40B4-BE49-F238E27FC236}">
                <a16:creationId xmlns:a16="http://schemas.microsoft.com/office/drawing/2014/main" id="{435C4466-6754-A181-E419-EDEBB709E3E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6392" name="AutoShape 12" descr="Bildergebnis für lepramission schweiz">
            <a:extLst>
              <a:ext uri="{FF2B5EF4-FFF2-40B4-BE49-F238E27FC236}">
                <a16:creationId xmlns:a16="http://schemas.microsoft.com/office/drawing/2014/main" id="{C17DF4F7-F424-C0AB-8D8E-86B4D609727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6393" name="Textfeld 12">
            <a:extLst>
              <a:ext uri="{FF2B5EF4-FFF2-40B4-BE49-F238E27FC236}">
                <a16:creationId xmlns:a16="http://schemas.microsoft.com/office/drawing/2014/main" id="{C4D19CDE-49D5-518D-5C0D-2336FE9C1D04}"/>
              </a:ext>
            </a:extLst>
          </p:cNvPr>
          <p:cNvSpPr txBox="1">
            <a:spLocks noChangeArrowheads="1"/>
          </p:cNvSpPr>
          <p:nvPr/>
        </p:nvSpPr>
        <p:spPr bwMode="auto">
          <a:xfrm>
            <a:off x="209550" y="2266950"/>
            <a:ext cx="117729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3500" i="1">
                <a:latin typeface="Arial Narrow" panose="020B0606020202030204" pitchFamily="34" charset="0"/>
                <a:ea typeface="Calibri" panose="020F0502020204030204" pitchFamily="34" charset="0"/>
                <a:cs typeface="Times New Roman" panose="02020603050405020304" pitchFamily="18" charset="0"/>
              </a:rPr>
              <a:t>«Da sprach der HERR zu Salomo: Weil dir dies bewusst war und du meinen Bund nicht beachtet hast und meine Ordnungen, die ich dir geboten habe, werde ich das Königreich ganz bestimmt von dir wegreissen und es einem Knecht von dir geben»</a:t>
            </a:r>
            <a:r>
              <a:rPr lang="de-CH" altLang="de-DE" sz="3500">
                <a:latin typeface="Arial Narrow" panose="020B0606020202030204" pitchFamily="34" charset="0"/>
                <a:ea typeface="Calibri" panose="020F0502020204030204" pitchFamily="34" charset="0"/>
                <a:cs typeface="Times New Roman" panose="02020603050405020304" pitchFamily="18" charset="0"/>
              </a:rPr>
              <a:t> (1 Kö 11,1).</a:t>
            </a:r>
            <a:endParaRPr lang="de-CH" altLang="de-DE" sz="35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B365C28-2ED0-2855-9956-E5080F28E394}"/>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8435" name="Group 3">
            <a:extLst>
              <a:ext uri="{FF2B5EF4-FFF2-40B4-BE49-F238E27FC236}">
                <a16:creationId xmlns:a16="http://schemas.microsoft.com/office/drawing/2014/main" id="{EC94B816-2396-0C65-D3C3-9995FFF9B0C5}"/>
              </a:ext>
            </a:extLst>
          </p:cNvPr>
          <p:cNvGrpSpPr>
            <a:grpSpLocks/>
          </p:cNvGrpSpPr>
          <p:nvPr/>
        </p:nvGrpSpPr>
        <p:grpSpPr bwMode="auto">
          <a:xfrm>
            <a:off x="4579938" y="2635250"/>
            <a:ext cx="3032125" cy="1570038"/>
            <a:chOff x="0" y="4320"/>
            <a:chExt cx="1910" cy="989"/>
          </a:xfrm>
        </p:grpSpPr>
        <p:sp>
          <p:nvSpPr>
            <p:cNvPr id="18440" name="Rectangle 4">
              <a:extLst>
                <a:ext uri="{FF2B5EF4-FFF2-40B4-BE49-F238E27FC236}">
                  <a16:creationId xmlns:a16="http://schemas.microsoft.com/office/drawing/2014/main" id="{A3138595-448E-B7D9-2712-83C1128523EC}"/>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8441" name="Rectangle 5">
              <a:extLst>
                <a:ext uri="{FF2B5EF4-FFF2-40B4-BE49-F238E27FC236}">
                  <a16:creationId xmlns:a16="http://schemas.microsoft.com/office/drawing/2014/main" id="{A69B762C-70D9-F1C8-0092-AC577161CAEA}"/>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8436" name="Rectangle 6">
            <a:extLst>
              <a:ext uri="{FF2B5EF4-FFF2-40B4-BE49-F238E27FC236}">
                <a16:creationId xmlns:a16="http://schemas.microsoft.com/office/drawing/2014/main" id="{B56D22B6-D7A7-1429-8652-A31577D59B0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7" name="Rectangle 7">
            <a:extLst>
              <a:ext uri="{FF2B5EF4-FFF2-40B4-BE49-F238E27FC236}">
                <a16:creationId xmlns:a16="http://schemas.microsoft.com/office/drawing/2014/main" id="{88C27100-78DC-F50B-A827-88071E839B7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8" name="AutoShape 10" descr="Bildergebnis für lepramission schweiz">
            <a:extLst>
              <a:ext uri="{FF2B5EF4-FFF2-40B4-BE49-F238E27FC236}">
                <a16:creationId xmlns:a16="http://schemas.microsoft.com/office/drawing/2014/main" id="{69A6DA2C-B190-C7FB-E0B0-546175E0032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39" name="AutoShape 12" descr="Bildergebnis für lepramission schweiz">
            <a:extLst>
              <a:ext uri="{FF2B5EF4-FFF2-40B4-BE49-F238E27FC236}">
                <a16:creationId xmlns:a16="http://schemas.microsoft.com/office/drawing/2014/main" id="{D6501880-2163-62DE-C822-B39A69778450}"/>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C550715-70C7-F948-5DBF-4BF0BCF274D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0483" name="Group 3">
            <a:extLst>
              <a:ext uri="{FF2B5EF4-FFF2-40B4-BE49-F238E27FC236}">
                <a16:creationId xmlns:a16="http://schemas.microsoft.com/office/drawing/2014/main" id="{C413E45D-020C-C8A8-5C2C-D8E3584A1645}"/>
              </a:ext>
            </a:extLst>
          </p:cNvPr>
          <p:cNvGrpSpPr>
            <a:grpSpLocks/>
          </p:cNvGrpSpPr>
          <p:nvPr/>
        </p:nvGrpSpPr>
        <p:grpSpPr bwMode="auto">
          <a:xfrm>
            <a:off x="4579938" y="2635250"/>
            <a:ext cx="3032125" cy="1570038"/>
            <a:chOff x="0" y="4320"/>
            <a:chExt cx="1910" cy="989"/>
          </a:xfrm>
        </p:grpSpPr>
        <p:sp>
          <p:nvSpPr>
            <p:cNvPr id="20490" name="Rectangle 4">
              <a:extLst>
                <a:ext uri="{FF2B5EF4-FFF2-40B4-BE49-F238E27FC236}">
                  <a16:creationId xmlns:a16="http://schemas.microsoft.com/office/drawing/2014/main" id="{92288084-5986-A86D-0619-7E9201471F2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0491" name="Rectangle 5">
              <a:extLst>
                <a:ext uri="{FF2B5EF4-FFF2-40B4-BE49-F238E27FC236}">
                  <a16:creationId xmlns:a16="http://schemas.microsoft.com/office/drawing/2014/main" id="{CF44C4BB-6B59-D587-BE86-6DAACAC9EFF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0484" name="Rectangle 6">
            <a:extLst>
              <a:ext uri="{FF2B5EF4-FFF2-40B4-BE49-F238E27FC236}">
                <a16:creationId xmlns:a16="http://schemas.microsoft.com/office/drawing/2014/main" id="{9F4C276B-4E19-826B-1863-AC43B9E306C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5" name="Rectangle 7">
            <a:extLst>
              <a:ext uri="{FF2B5EF4-FFF2-40B4-BE49-F238E27FC236}">
                <a16:creationId xmlns:a16="http://schemas.microsoft.com/office/drawing/2014/main" id="{BAFE0A42-440A-83A2-782E-D88271F72E9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6" name="AutoShape 10" descr="Bildergebnis für lepramission schweiz">
            <a:extLst>
              <a:ext uri="{FF2B5EF4-FFF2-40B4-BE49-F238E27FC236}">
                <a16:creationId xmlns:a16="http://schemas.microsoft.com/office/drawing/2014/main" id="{81CD9A88-02B6-09AD-96D1-1B1C6693922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7" name="AutoShape 12" descr="Bildergebnis für lepramission schweiz">
            <a:extLst>
              <a:ext uri="{FF2B5EF4-FFF2-40B4-BE49-F238E27FC236}">
                <a16:creationId xmlns:a16="http://schemas.microsoft.com/office/drawing/2014/main" id="{87E0E0CC-E1AD-3912-3242-B145BA8AFF8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20488" name="Picture 12" descr="Das wissenschaftliche Bibellexikon im Internet :: bibelwissenschaft.de">
            <a:extLst>
              <a:ext uri="{FF2B5EF4-FFF2-40B4-BE49-F238E27FC236}">
                <a16:creationId xmlns:a16="http://schemas.microsoft.com/office/drawing/2014/main" id="{2B31269C-6829-DB9C-2821-0C813AEF5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0"/>
            <a:ext cx="11750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feld 2">
            <a:extLst>
              <a:ext uri="{FF2B5EF4-FFF2-40B4-BE49-F238E27FC236}">
                <a16:creationId xmlns:a16="http://schemas.microsoft.com/office/drawing/2014/main" id="{9F5746B6-5FBF-CD6D-A860-3D11A74B735E}"/>
              </a:ext>
            </a:extLst>
          </p:cNvPr>
          <p:cNvSpPr txBox="1">
            <a:spLocks noChangeArrowheads="1"/>
          </p:cNvSpPr>
          <p:nvPr/>
        </p:nvSpPr>
        <p:spPr bwMode="auto">
          <a:xfrm>
            <a:off x="3048000" y="6040438"/>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https://www.bibelwissenschaft.de/wibilex/das-bibellexikon/lexikon/sachwort/anzeigen/details/rehabeam/ch/97680b697e58ea9abe8301d7236874e2/</a:t>
            </a:r>
          </a:p>
        </p:txBody>
      </p:sp>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1004</Words>
  <Application>Microsoft Office PowerPoint</Application>
  <PresentationFormat>Breitbild</PresentationFormat>
  <Paragraphs>120</Paragraphs>
  <Slides>32</Slides>
  <Notes>30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32</vt:i4>
      </vt:variant>
    </vt:vector>
  </HeadingPairs>
  <TitlesOfParts>
    <vt:vector size="41" baseType="lpstr">
      <vt:lpstr>Algerian</vt:lpstr>
      <vt:lpstr>Arial</vt:lpstr>
      <vt:lpstr>Brush Script MT</vt:lpstr>
      <vt:lpstr>Cambria Math</vt:lpstr>
      <vt:lpstr>Yu Gothic UI</vt:lpstr>
      <vt:lpstr>Calibri</vt:lpstr>
      <vt:lpstr>Arial Narrow</vt:lpstr>
      <vt:lpstr>Arial Rounded MT Bold</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Inniger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Gottesdienst vom 27. November.</dc:title>
  <dc:creator>Inniger</dc:creator>
  <cp:lastModifiedBy>Reinhard Briggeler</cp:lastModifiedBy>
  <cp:revision>1361</cp:revision>
  <dcterms:created xsi:type="dcterms:W3CDTF">2005-11-26T14:58:51Z</dcterms:created>
  <dcterms:modified xsi:type="dcterms:W3CDTF">2022-10-29T14:51:45Z</dcterms:modified>
</cp:coreProperties>
</file>