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774" r:id="rId2"/>
    <p:sldId id="702" r:id="rId3"/>
    <p:sldId id="779" r:id="rId4"/>
    <p:sldId id="798" r:id="rId5"/>
    <p:sldId id="701" r:id="rId6"/>
    <p:sldId id="776" r:id="rId7"/>
    <p:sldId id="799" r:id="rId8"/>
    <p:sldId id="734" r:id="rId9"/>
    <p:sldId id="789" r:id="rId10"/>
    <p:sldId id="800" r:id="rId11"/>
    <p:sldId id="763" r:id="rId12"/>
    <p:sldId id="791" r:id="rId13"/>
    <p:sldId id="801" r:id="rId14"/>
    <p:sldId id="775" r:id="rId15"/>
    <p:sldId id="790" r:id="rId16"/>
    <p:sldId id="802" r:id="rId17"/>
    <p:sldId id="792" r:id="rId18"/>
    <p:sldId id="643" r:id="rId19"/>
    <p:sldId id="803" r:id="rId20"/>
    <p:sldId id="777" r:id="rId21"/>
    <p:sldId id="793" r:id="rId22"/>
    <p:sldId id="749" r:id="rId23"/>
    <p:sldId id="804" r:id="rId24"/>
    <p:sldId id="780" r:id="rId25"/>
    <p:sldId id="795" r:id="rId26"/>
    <p:sldId id="805" r:id="rId27"/>
    <p:sldId id="739" r:id="rId28"/>
    <p:sldId id="794" r:id="rId29"/>
    <p:sldId id="797" r:id="rId30"/>
    <p:sldId id="693" r:id="rId31"/>
    <p:sldId id="705" r:id="rId32"/>
    <p:sldId id="806" r:id="rId33"/>
  </p:sldIdLst>
  <p:sldSz cx="12192000" cy="6858000"/>
  <p:notesSz cx="6797675" cy="9926638"/>
  <p:embeddedFontLst>
    <p:embeddedFont>
      <p:font typeface="Arial Narrow" panose="020B0606020202030204" pitchFamily="34" charset="0"/>
      <p:regular r:id="rId36"/>
      <p:bold r:id="rId37"/>
      <p:italic r:id="rId38"/>
      <p:boldItalic r:id="rId39"/>
    </p:embeddedFont>
    <p:embeddedFont>
      <p:font typeface="Arial Rounded MT Bold" panose="020F0704030504030204" pitchFamily="34" charset="0"/>
      <p:regular r:id="rId40"/>
    </p:embeddedFont>
    <p:embeddedFont>
      <p:font typeface="Brush Script MT" panose="03060802040406070304" pitchFamily="66" charset="0"/>
      <p: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mbria Math" panose="02040503050406030204" pitchFamily="18" charset="0"/>
      <p:regular r:id="rId46"/>
    </p:embeddedFont>
    <p:embeddedFont>
      <p:font typeface="Yu Gothic UI" panose="020B0500000000000000" pitchFamily="34" charset="-128"/>
      <p:regular r:id="rId47"/>
      <p:bold r:id="rId4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50021"/>
    <a:srgbClr val="00CC00"/>
    <a:srgbClr val="66FF33"/>
    <a:srgbClr val="FFFF00"/>
    <a:srgbClr val="0066FF"/>
    <a:srgbClr val="FF9900"/>
    <a:srgbClr val="FF505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7" autoAdjust="0"/>
    <p:restoredTop sz="88058" autoAdjust="0"/>
  </p:normalViewPr>
  <p:slideViewPr>
    <p:cSldViewPr>
      <p:cViewPr>
        <p:scale>
          <a:sx n="120" d="100"/>
          <a:sy n="120" d="100"/>
        </p:scale>
        <p:origin x="549" y="30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D430AFC-BCD3-EBB4-172A-57742711F3B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6" rIns="91492" bIns="45746" numCol="1" anchor="t" anchorCtr="0" compatLnSpc="1">
            <a:prstTxWarp prst="textNoShape">
              <a:avLst/>
            </a:prstTxWarp>
          </a:bodyPr>
          <a:lstStyle>
            <a:lvl1pPr algn="l" defTabSz="915825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A98AE4E-BAB4-0D63-6C99-38EB0A96206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6" rIns="91492" bIns="45746" numCol="1" anchor="t" anchorCtr="0" compatLnSpc="1">
            <a:prstTxWarp prst="textNoShape">
              <a:avLst/>
            </a:prstTxWarp>
          </a:bodyPr>
          <a:lstStyle>
            <a:lvl1pPr algn="r" defTabSz="915825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5965D3D2-0914-48D6-3076-5143A4B6AFC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6" rIns="91492" bIns="45746" numCol="1" anchor="b" anchorCtr="0" compatLnSpc="1">
            <a:prstTxWarp prst="textNoShape">
              <a:avLst/>
            </a:prstTxWarp>
          </a:bodyPr>
          <a:lstStyle>
            <a:lvl1pPr algn="l" defTabSz="915825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D495C6CE-59AE-B412-8FA6-A32AD4200A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6" rIns="91492" bIns="4574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88EF615-ACBC-44D2-82D4-08AC9F097885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4A54C1D-B7B5-ADE4-2501-09165EF0A7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 eaLnBrk="1" hangingPunct="1">
              <a:spcBef>
                <a:spcPct val="20000"/>
              </a:spcBef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F6D794A-804D-F74C-EC4F-595B044C6C4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 eaLnBrk="1" hangingPunct="1">
              <a:spcBef>
                <a:spcPct val="20000"/>
              </a:spcBef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C482B8F-F708-419E-BA5D-B274761A1E46}" type="datetimeFigureOut">
              <a:rPr lang="de-CH"/>
              <a:pPr>
                <a:defRPr/>
              </a:pPr>
              <a:t>26.11.2022</a:t>
            </a:fld>
            <a:endParaRPr lang="de-CH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3B8BBBC8-4087-E029-86BD-8BEE498C56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21" tIns="44111" rIns="88221" bIns="44111" rtlCol="0" anchor="ctr"/>
          <a:lstStyle/>
          <a:p>
            <a:pPr lvl="0"/>
            <a:endParaRPr lang="de-CH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F2DB0C6D-1677-8C8F-9C7F-039E100BA6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88221" tIns="44111" rIns="88221" bIns="44111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FE20DCD-8D56-1BCE-09D9-E03575E0386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5300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 eaLnBrk="1" hangingPunct="1">
              <a:spcBef>
                <a:spcPct val="20000"/>
              </a:spcBef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597F1C4-8069-FF3E-1413-4F0AE1E25C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</p:spPr>
        <p:txBody>
          <a:bodyPr vert="horz" wrap="square" lIns="88221" tIns="44111" rIns="88221" bIns="44111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defRPr sz="1200"/>
            </a:lvl1pPr>
          </a:lstStyle>
          <a:p>
            <a:pPr>
              <a:defRPr/>
            </a:pPr>
            <a:fld id="{E3C10B5F-6636-4853-9181-3CD374FA3979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lienbildplatzhalter 1">
            <a:extLst>
              <a:ext uri="{FF2B5EF4-FFF2-40B4-BE49-F238E27FC236}">
                <a16:creationId xmlns:a16="http://schemas.microsoft.com/office/drawing/2014/main" id="{5157861E-1A5F-07EF-4E6C-488898C67D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izenplatzhalter 2">
            <a:extLst>
              <a:ext uri="{FF2B5EF4-FFF2-40B4-BE49-F238E27FC236}">
                <a16:creationId xmlns:a16="http://schemas.microsoft.com/office/drawing/2014/main" id="{EBF0BE18-3025-2E02-BF85-8C267E24E6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/>
          </a:p>
        </p:txBody>
      </p:sp>
      <p:sp>
        <p:nvSpPr>
          <p:cNvPr id="7172" name="Foliennummernplatzhalter 3">
            <a:extLst>
              <a:ext uri="{FF2B5EF4-FFF2-40B4-BE49-F238E27FC236}">
                <a16:creationId xmlns:a16="http://schemas.microsoft.com/office/drawing/2014/main" id="{71F8291D-12CB-6628-2713-5B5BA874C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EC7D4837-C034-4002-8BBA-470DB12DA399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2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>
            <a:extLst>
              <a:ext uri="{FF2B5EF4-FFF2-40B4-BE49-F238E27FC236}">
                <a16:creationId xmlns:a16="http://schemas.microsoft.com/office/drawing/2014/main" id="{25360F58-3844-2311-687D-41430D02C4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izenplatzhalter 2">
            <a:extLst>
              <a:ext uri="{FF2B5EF4-FFF2-40B4-BE49-F238E27FC236}">
                <a16:creationId xmlns:a16="http://schemas.microsoft.com/office/drawing/2014/main" id="{10D222EE-9C78-5341-C31E-F818EDFFEC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25604" name="Foliennummernplatzhalter 3">
            <a:extLst>
              <a:ext uri="{FF2B5EF4-FFF2-40B4-BE49-F238E27FC236}">
                <a16:creationId xmlns:a16="http://schemas.microsoft.com/office/drawing/2014/main" id="{74E6FB1D-4031-F988-B310-8361959403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CF274BC0-BE48-4A78-AEA8-B21608AA62F3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11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>
            <a:extLst>
              <a:ext uri="{FF2B5EF4-FFF2-40B4-BE49-F238E27FC236}">
                <a16:creationId xmlns:a16="http://schemas.microsoft.com/office/drawing/2014/main" id="{C9151FB8-5F26-2FC7-C0F4-B59CE245C1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izenplatzhalter 2">
            <a:extLst>
              <a:ext uri="{FF2B5EF4-FFF2-40B4-BE49-F238E27FC236}">
                <a16:creationId xmlns:a16="http://schemas.microsoft.com/office/drawing/2014/main" id="{FE911879-710D-0450-75D6-E5FC5E3357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27652" name="Foliennummernplatzhalter 3">
            <a:extLst>
              <a:ext uri="{FF2B5EF4-FFF2-40B4-BE49-F238E27FC236}">
                <a16:creationId xmlns:a16="http://schemas.microsoft.com/office/drawing/2014/main" id="{CCF07BA7-F12A-DDAC-84EC-6B853E610C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C2E86EF6-6147-4D36-8F63-03785E7E4633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12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bildplatzhalter 1">
            <a:extLst>
              <a:ext uri="{FF2B5EF4-FFF2-40B4-BE49-F238E27FC236}">
                <a16:creationId xmlns:a16="http://schemas.microsoft.com/office/drawing/2014/main" id="{70CACA89-FC0A-05F4-85AA-2514F7A20C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izenplatzhalter 2">
            <a:extLst>
              <a:ext uri="{FF2B5EF4-FFF2-40B4-BE49-F238E27FC236}">
                <a16:creationId xmlns:a16="http://schemas.microsoft.com/office/drawing/2014/main" id="{0196F686-136A-D211-603D-0D56816BB0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29700" name="Foliennummernplatzhalter 3">
            <a:extLst>
              <a:ext uri="{FF2B5EF4-FFF2-40B4-BE49-F238E27FC236}">
                <a16:creationId xmlns:a16="http://schemas.microsoft.com/office/drawing/2014/main" id="{9A31CDD1-1221-4864-F98B-0409ACAB5B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4F21FBC8-61A4-4766-9F4C-ADC508796C8B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13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lienbildplatzhalter 1">
            <a:extLst>
              <a:ext uri="{FF2B5EF4-FFF2-40B4-BE49-F238E27FC236}">
                <a16:creationId xmlns:a16="http://schemas.microsoft.com/office/drawing/2014/main" id="{859EA43F-5907-91DE-25FC-F4EB27F49D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izenplatzhalter 2">
            <a:extLst>
              <a:ext uri="{FF2B5EF4-FFF2-40B4-BE49-F238E27FC236}">
                <a16:creationId xmlns:a16="http://schemas.microsoft.com/office/drawing/2014/main" id="{BACB7252-DD15-E803-6EB6-26CA3786C4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31748" name="Foliennummernplatzhalter 3">
            <a:extLst>
              <a:ext uri="{FF2B5EF4-FFF2-40B4-BE49-F238E27FC236}">
                <a16:creationId xmlns:a16="http://schemas.microsoft.com/office/drawing/2014/main" id="{4AF99A02-E447-B618-0CF5-FEC111B974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A24E1273-F3EB-4E51-8BC0-42146CC73527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14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lienbildplatzhalter 1">
            <a:extLst>
              <a:ext uri="{FF2B5EF4-FFF2-40B4-BE49-F238E27FC236}">
                <a16:creationId xmlns:a16="http://schemas.microsoft.com/office/drawing/2014/main" id="{19AE790C-A01F-A315-B06D-3B49137B32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izenplatzhalter 2">
            <a:extLst>
              <a:ext uri="{FF2B5EF4-FFF2-40B4-BE49-F238E27FC236}">
                <a16:creationId xmlns:a16="http://schemas.microsoft.com/office/drawing/2014/main" id="{EE969545-C671-CC81-90DE-BFA1C6D873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33796" name="Foliennummernplatzhalter 3">
            <a:extLst>
              <a:ext uri="{FF2B5EF4-FFF2-40B4-BE49-F238E27FC236}">
                <a16:creationId xmlns:a16="http://schemas.microsoft.com/office/drawing/2014/main" id="{388A7E7D-2C2F-498A-8267-2EA33DD57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D9BB3E28-8C18-49EC-8CCD-216CB65B9BE1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15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lienbildplatzhalter 1">
            <a:extLst>
              <a:ext uri="{FF2B5EF4-FFF2-40B4-BE49-F238E27FC236}">
                <a16:creationId xmlns:a16="http://schemas.microsoft.com/office/drawing/2014/main" id="{EE21F9B6-D852-9449-8C35-035E11BEAB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izenplatzhalter 2">
            <a:extLst>
              <a:ext uri="{FF2B5EF4-FFF2-40B4-BE49-F238E27FC236}">
                <a16:creationId xmlns:a16="http://schemas.microsoft.com/office/drawing/2014/main" id="{EC5E60EB-3643-5BD9-015A-9728F29802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35844" name="Foliennummernplatzhalter 3">
            <a:extLst>
              <a:ext uri="{FF2B5EF4-FFF2-40B4-BE49-F238E27FC236}">
                <a16:creationId xmlns:a16="http://schemas.microsoft.com/office/drawing/2014/main" id="{2CB84883-B45D-122B-31C4-6050332758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049BFCE9-02E4-4227-B70A-3995F49C8646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16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lienbildplatzhalter 1">
            <a:extLst>
              <a:ext uri="{FF2B5EF4-FFF2-40B4-BE49-F238E27FC236}">
                <a16:creationId xmlns:a16="http://schemas.microsoft.com/office/drawing/2014/main" id="{BA60AE87-A4F8-EB45-1325-CBDF7FE79A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izenplatzhalter 2">
            <a:extLst>
              <a:ext uri="{FF2B5EF4-FFF2-40B4-BE49-F238E27FC236}">
                <a16:creationId xmlns:a16="http://schemas.microsoft.com/office/drawing/2014/main" id="{ABAE4F0A-7A55-D157-C743-14C962428B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37892" name="Foliennummernplatzhalter 3">
            <a:extLst>
              <a:ext uri="{FF2B5EF4-FFF2-40B4-BE49-F238E27FC236}">
                <a16:creationId xmlns:a16="http://schemas.microsoft.com/office/drawing/2014/main" id="{2FCA0943-8172-0B1C-51B2-C527979EBA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8A226C3A-5190-42ED-B888-DFCF7D2552B3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17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lienbildplatzhalter 1">
            <a:extLst>
              <a:ext uri="{FF2B5EF4-FFF2-40B4-BE49-F238E27FC236}">
                <a16:creationId xmlns:a16="http://schemas.microsoft.com/office/drawing/2014/main" id="{9683031E-38B2-CF30-5F05-58581BCEEA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izenplatzhalter 2">
            <a:extLst>
              <a:ext uri="{FF2B5EF4-FFF2-40B4-BE49-F238E27FC236}">
                <a16:creationId xmlns:a16="http://schemas.microsoft.com/office/drawing/2014/main" id="{23CF7ED6-325F-B42C-DF19-4A4A6BE260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39940" name="Foliennummernplatzhalter 3">
            <a:extLst>
              <a:ext uri="{FF2B5EF4-FFF2-40B4-BE49-F238E27FC236}">
                <a16:creationId xmlns:a16="http://schemas.microsoft.com/office/drawing/2014/main" id="{DA9A6569-BC51-1E02-1F0D-EF41E31AC7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58902E2D-BD46-467B-8F99-100EB14EC09E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18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bildplatzhalter 1">
            <a:extLst>
              <a:ext uri="{FF2B5EF4-FFF2-40B4-BE49-F238E27FC236}">
                <a16:creationId xmlns:a16="http://schemas.microsoft.com/office/drawing/2014/main" id="{B7DD7DAB-6E82-88FB-3D21-55DA0CF6AE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izenplatzhalter 2">
            <a:extLst>
              <a:ext uri="{FF2B5EF4-FFF2-40B4-BE49-F238E27FC236}">
                <a16:creationId xmlns:a16="http://schemas.microsoft.com/office/drawing/2014/main" id="{DDB25B08-B567-4D9A-8159-FB13EEC4C2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41988" name="Foliennummernplatzhalter 3">
            <a:extLst>
              <a:ext uri="{FF2B5EF4-FFF2-40B4-BE49-F238E27FC236}">
                <a16:creationId xmlns:a16="http://schemas.microsoft.com/office/drawing/2014/main" id="{03F91BAF-074E-2754-FCFA-773D7AD5FA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0A168905-E9BF-429A-920E-0365A329A333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19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lienbildplatzhalter 1">
            <a:extLst>
              <a:ext uri="{FF2B5EF4-FFF2-40B4-BE49-F238E27FC236}">
                <a16:creationId xmlns:a16="http://schemas.microsoft.com/office/drawing/2014/main" id="{E498BCB3-75A9-328D-9187-DB185BE6C6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izenplatzhalter 2">
            <a:extLst>
              <a:ext uri="{FF2B5EF4-FFF2-40B4-BE49-F238E27FC236}">
                <a16:creationId xmlns:a16="http://schemas.microsoft.com/office/drawing/2014/main" id="{70D0F5B3-585A-5B0E-8FBA-9EB3B2A91C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44036" name="Foliennummernplatzhalter 3">
            <a:extLst>
              <a:ext uri="{FF2B5EF4-FFF2-40B4-BE49-F238E27FC236}">
                <a16:creationId xmlns:a16="http://schemas.microsoft.com/office/drawing/2014/main" id="{67EF5788-E5ED-F0F3-A7E2-D8F270B40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7E8E06C3-9459-4D9D-8C7D-B159999FB6A5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20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9B474B87-7642-4513-4D58-28C04703B3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izenplatzhalter 2">
            <a:extLst>
              <a:ext uri="{FF2B5EF4-FFF2-40B4-BE49-F238E27FC236}">
                <a16:creationId xmlns:a16="http://schemas.microsoft.com/office/drawing/2014/main" id="{0CC2D5E7-53B4-0044-52AA-5B0E720F48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9220" name="Foliennummernplatzhalter 3">
            <a:extLst>
              <a:ext uri="{FF2B5EF4-FFF2-40B4-BE49-F238E27FC236}">
                <a16:creationId xmlns:a16="http://schemas.microsoft.com/office/drawing/2014/main" id="{DF6DA472-5FCD-299F-51C8-4F7A23873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448EEC54-8508-4C34-837E-D0F45F8F11AC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3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>
            <a:extLst>
              <a:ext uri="{FF2B5EF4-FFF2-40B4-BE49-F238E27FC236}">
                <a16:creationId xmlns:a16="http://schemas.microsoft.com/office/drawing/2014/main" id="{FCD4287D-0E32-A796-D1CD-9AC304ED1C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izenplatzhalter 2">
            <a:extLst>
              <a:ext uri="{FF2B5EF4-FFF2-40B4-BE49-F238E27FC236}">
                <a16:creationId xmlns:a16="http://schemas.microsoft.com/office/drawing/2014/main" id="{B03F99ED-6C68-A738-3604-0B74F6A966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46084" name="Foliennummernplatzhalter 3">
            <a:extLst>
              <a:ext uri="{FF2B5EF4-FFF2-40B4-BE49-F238E27FC236}">
                <a16:creationId xmlns:a16="http://schemas.microsoft.com/office/drawing/2014/main" id="{FBB82016-1E3C-7BE2-F8C2-EF677EF359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C3E706E5-EB17-48F2-A13E-A295FADE5F51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21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lienbildplatzhalter 1">
            <a:extLst>
              <a:ext uri="{FF2B5EF4-FFF2-40B4-BE49-F238E27FC236}">
                <a16:creationId xmlns:a16="http://schemas.microsoft.com/office/drawing/2014/main" id="{5ACE7A2A-ADF4-D72F-0268-61AEE25127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izenplatzhalter 2">
            <a:extLst>
              <a:ext uri="{FF2B5EF4-FFF2-40B4-BE49-F238E27FC236}">
                <a16:creationId xmlns:a16="http://schemas.microsoft.com/office/drawing/2014/main" id="{695B84E2-8559-B458-3C5F-9903AB831A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48132" name="Foliennummernplatzhalter 3">
            <a:extLst>
              <a:ext uri="{FF2B5EF4-FFF2-40B4-BE49-F238E27FC236}">
                <a16:creationId xmlns:a16="http://schemas.microsoft.com/office/drawing/2014/main" id="{FB099091-23BF-00CF-1BA6-AA92A6871B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8DC6D69A-1D89-4F04-ACA0-9488673D976D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22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>
            <a:extLst>
              <a:ext uri="{FF2B5EF4-FFF2-40B4-BE49-F238E27FC236}">
                <a16:creationId xmlns:a16="http://schemas.microsoft.com/office/drawing/2014/main" id="{1A3AFDA4-BDB5-2C78-444D-CFC6AED77E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izenplatzhalter 2">
            <a:extLst>
              <a:ext uri="{FF2B5EF4-FFF2-40B4-BE49-F238E27FC236}">
                <a16:creationId xmlns:a16="http://schemas.microsoft.com/office/drawing/2014/main" id="{E17FC0D3-33EF-53F2-7419-32E4237ABB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50180" name="Foliennummernplatzhalter 3">
            <a:extLst>
              <a:ext uri="{FF2B5EF4-FFF2-40B4-BE49-F238E27FC236}">
                <a16:creationId xmlns:a16="http://schemas.microsoft.com/office/drawing/2014/main" id="{7A186C4A-8998-7DC2-7C58-DC62D9A6DD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C85D773A-0610-46F7-BEFC-C0150B70D586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23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lienbildplatzhalter 1">
            <a:extLst>
              <a:ext uri="{FF2B5EF4-FFF2-40B4-BE49-F238E27FC236}">
                <a16:creationId xmlns:a16="http://schemas.microsoft.com/office/drawing/2014/main" id="{C3FF4803-FE25-23D2-3664-668467536D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izenplatzhalter 2">
            <a:extLst>
              <a:ext uri="{FF2B5EF4-FFF2-40B4-BE49-F238E27FC236}">
                <a16:creationId xmlns:a16="http://schemas.microsoft.com/office/drawing/2014/main" id="{45F710EE-3D68-7BED-6D40-7B009BD0EC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52228" name="Foliennummernplatzhalter 3">
            <a:extLst>
              <a:ext uri="{FF2B5EF4-FFF2-40B4-BE49-F238E27FC236}">
                <a16:creationId xmlns:a16="http://schemas.microsoft.com/office/drawing/2014/main" id="{41E33612-3DE6-A2E6-97B9-E71B35146B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0B4071E8-1096-41C7-B4C5-8B727A972352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24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lienbildplatzhalter 1">
            <a:extLst>
              <a:ext uri="{FF2B5EF4-FFF2-40B4-BE49-F238E27FC236}">
                <a16:creationId xmlns:a16="http://schemas.microsoft.com/office/drawing/2014/main" id="{2C24F90E-9182-241C-87CE-80DB53AFAC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izenplatzhalter 2">
            <a:extLst>
              <a:ext uri="{FF2B5EF4-FFF2-40B4-BE49-F238E27FC236}">
                <a16:creationId xmlns:a16="http://schemas.microsoft.com/office/drawing/2014/main" id="{2E4BB8E6-47F7-2F09-96C4-63427E0117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54276" name="Foliennummernplatzhalter 3">
            <a:extLst>
              <a:ext uri="{FF2B5EF4-FFF2-40B4-BE49-F238E27FC236}">
                <a16:creationId xmlns:a16="http://schemas.microsoft.com/office/drawing/2014/main" id="{5E873701-D04D-C78F-0EA0-B848CCBE61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A37A2B19-739C-4651-A6A9-DF211566CE4E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25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lienbildplatzhalter 1">
            <a:extLst>
              <a:ext uri="{FF2B5EF4-FFF2-40B4-BE49-F238E27FC236}">
                <a16:creationId xmlns:a16="http://schemas.microsoft.com/office/drawing/2014/main" id="{ECCC0B34-C3A3-948A-6C88-E9832AE04C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izenplatzhalter 2">
            <a:extLst>
              <a:ext uri="{FF2B5EF4-FFF2-40B4-BE49-F238E27FC236}">
                <a16:creationId xmlns:a16="http://schemas.microsoft.com/office/drawing/2014/main" id="{76DC9997-0A3E-4636-AD29-254AD000FA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56324" name="Foliennummernplatzhalter 3">
            <a:extLst>
              <a:ext uri="{FF2B5EF4-FFF2-40B4-BE49-F238E27FC236}">
                <a16:creationId xmlns:a16="http://schemas.microsoft.com/office/drawing/2014/main" id="{79A51BA6-E877-673C-1B99-3D90FBD9C4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E6DCC8EB-0409-44BD-9DC2-BB326068878C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26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lienbildplatzhalter 1">
            <a:extLst>
              <a:ext uri="{FF2B5EF4-FFF2-40B4-BE49-F238E27FC236}">
                <a16:creationId xmlns:a16="http://schemas.microsoft.com/office/drawing/2014/main" id="{603E6448-9F83-A571-0FD6-F3F3E53093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izenplatzhalter 2">
            <a:extLst>
              <a:ext uri="{FF2B5EF4-FFF2-40B4-BE49-F238E27FC236}">
                <a16:creationId xmlns:a16="http://schemas.microsoft.com/office/drawing/2014/main" id="{EBC52CCA-6423-3279-0CEA-2DA440DFD5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58372" name="Foliennummernplatzhalter 3">
            <a:extLst>
              <a:ext uri="{FF2B5EF4-FFF2-40B4-BE49-F238E27FC236}">
                <a16:creationId xmlns:a16="http://schemas.microsoft.com/office/drawing/2014/main" id="{A2750481-F404-4CAC-CBD7-2A027B5A62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0AD86E7A-1B76-451A-B9E0-1718D4BC0B6D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27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bildplatzhalter 1">
            <a:extLst>
              <a:ext uri="{FF2B5EF4-FFF2-40B4-BE49-F238E27FC236}">
                <a16:creationId xmlns:a16="http://schemas.microsoft.com/office/drawing/2014/main" id="{58D60CC4-63CC-0837-19AC-45BF31635D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izenplatzhalter 2">
            <a:extLst>
              <a:ext uri="{FF2B5EF4-FFF2-40B4-BE49-F238E27FC236}">
                <a16:creationId xmlns:a16="http://schemas.microsoft.com/office/drawing/2014/main" id="{1263AD5F-1E49-FFF4-02AC-72C07F1D03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60420" name="Foliennummernplatzhalter 3">
            <a:extLst>
              <a:ext uri="{FF2B5EF4-FFF2-40B4-BE49-F238E27FC236}">
                <a16:creationId xmlns:a16="http://schemas.microsoft.com/office/drawing/2014/main" id="{82067816-FEEB-9ED6-1C20-FF6C12EDD7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9BCEE88A-C9D9-4EBD-87FB-E9F51304B6A0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28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olienbildplatzhalter 1">
            <a:extLst>
              <a:ext uri="{FF2B5EF4-FFF2-40B4-BE49-F238E27FC236}">
                <a16:creationId xmlns:a16="http://schemas.microsoft.com/office/drawing/2014/main" id="{A49627A4-EBA0-FBBE-4706-14D87D98CB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izenplatzhalter 2">
            <a:extLst>
              <a:ext uri="{FF2B5EF4-FFF2-40B4-BE49-F238E27FC236}">
                <a16:creationId xmlns:a16="http://schemas.microsoft.com/office/drawing/2014/main" id="{900F0BA8-FBEC-9832-92D4-948B227235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62468" name="Foliennummernplatzhalter 3">
            <a:extLst>
              <a:ext uri="{FF2B5EF4-FFF2-40B4-BE49-F238E27FC236}">
                <a16:creationId xmlns:a16="http://schemas.microsoft.com/office/drawing/2014/main" id="{6AE06DEF-57EE-E4D7-CEC2-2E961CBEF6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828D49F4-0562-421D-BD47-122F9409C51D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29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lienbildplatzhalter 1">
            <a:extLst>
              <a:ext uri="{FF2B5EF4-FFF2-40B4-BE49-F238E27FC236}">
                <a16:creationId xmlns:a16="http://schemas.microsoft.com/office/drawing/2014/main" id="{9A1092EB-8A6B-3E6C-1C35-64D8805E70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izenplatzhalter 2">
            <a:extLst>
              <a:ext uri="{FF2B5EF4-FFF2-40B4-BE49-F238E27FC236}">
                <a16:creationId xmlns:a16="http://schemas.microsoft.com/office/drawing/2014/main" id="{A6C7A373-F918-B5DA-7507-D9CE105FEB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64516" name="Foliennummernplatzhalter 3">
            <a:extLst>
              <a:ext uri="{FF2B5EF4-FFF2-40B4-BE49-F238E27FC236}">
                <a16:creationId xmlns:a16="http://schemas.microsoft.com/office/drawing/2014/main" id="{A61EE963-259B-A62A-C0C3-E0B5CDD47C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9304C7C8-EE4C-4DA3-912E-9169F59CC3C4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30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lienbildplatzhalter 1">
            <a:extLst>
              <a:ext uri="{FF2B5EF4-FFF2-40B4-BE49-F238E27FC236}">
                <a16:creationId xmlns:a16="http://schemas.microsoft.com/office/drawing/2014/main" id="{AE64CC84-D2D6-ACB4-48B5-24C577485F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izenplatzhalter 2">
            <a:extLst>
              <a:ext uri="{FF2B5EF4-FFF2-40B4-BE49-F238E27FC236}">
                <a16:creationId xmlns:a16="http://schemas.microsoft.com/office/drawing/2014/main" id="{CD74C87B-D09B-80C0-0BE9-5719640AAC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11268" name="Foliennummernplatzhalter 3">
            <a:extLst>
              <a:ext uri="{FF2B5EF4-FFF2-40B4-BE49-F238E27FC236}">
                <a16:creationId xmlns:a16="http://schemas.microsoft.com/office/drawing/2014/main" id="{4569AFAD-C734-4C2A-4A33-7F32A80867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6121EB5D-06EC-4E67-B9B0-2B1DD6135801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4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>
            <a:extLst>
              <a:ext uri="{FF2B5EF4-FFF2-40B4-BE49-F238E27FC236}">
                <a16:creationId xmlns:a16="http://schemas.microsoft.com/office/drawing/2014/main" id="{472B414F-333B-1017-5514-6469B50A78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>
            <a:extLst>
              <a:ext uri="{FF2B5EF4-FFF2-40B4-BE49-F238E27FC236}">
                <a16:creationId xmlns:a16="http://schemas.microsoft.com/office/drawing/2014/main" id="{44DEFFC2-4E50-E65D-57E5-D46AE1D573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13316" name="Foliennummernplatzhalter 3">
            <a:extLst>
              <a:ext uri="{FF2B5EF4-FFF2-40B4-BE49-F238E27FC236}">
                <a16:creationId xmlns:a16="http://schemas.microsoft.com/office/drawing/2014/main" id="{32EEB90F-6540-4B4A-492D-086D787A20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368EAF01-793B-478C-8D76-FDFFEC406359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5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bildplatzhalter 1">
            <a:extLst>
              <a:ext uri="{FF2B5EF4-FFF2-40B4-BE49-F238E27FC236}">
                <a16:creationId xmlns:a16="http://schemas.microsoft.com/office/drawing/2014/main" id="{0F6CC26B-EBEA-BC69-41F1-96EC04F7CF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izenplatzhalter 2">
            <a:extLst>
              <a:ext uri="{FF2B5EF4-FFF2-40B4-BE49-F238E27FC236}">
                <a16:creationId xmlns:a16="http://schemas.microsoft.com/office/drawing/2014/main" id="{D7DE8DF6-0869-F2C0-69ED-03D3FA67BD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15364" name="Foliennummernplatzhalter 3">
            <a:extLst>
              <a:ext uri="{FF2B5EF4-FFF2-40B4-BE49-F238E27FC236}">
                <a16:creationId xmlns:a16="http://schemas.microsoft.com/office/drawing/2014/main" id="{7F152FA5-6B4B-976F-51C7-B3302B850E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D4B28610-6907-4561-8C72-564C0FEE5EC6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6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bildplatzhalter 1">
            <a:extLst>
              <a:ext uri="{FF2B5EF4-FFF2-40B4-BE49-F238E27FC236}">
                <a16:creationId xmlns:a16="http://schemas.microsoft.com/office/drawing/2014/main" id="{F213349A-60A0-9E83-B48F-65599456CD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izenplatzhalter 2">
            <a:extLst>
              <a:ext uri="{FF2B5EF4-FFF2-40B4-BE49-F238E27FC236}">
                <a16:creationId xmlns:a16="http://schemas.microsoft.com/office/drawing/2014/main" id="{97F1B687-80E1-74B5-AA9E-045C45DF36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17412" name="Foliennummernplatzhalter 3">
            <a:extLst>
              <a:ext uri="{FF2B5EF4-FFF2-40B4-BE49-F238E27FC236}">
                <a16:creationId xmlns:a16="http://schemas.microsoft.com/office/drawing/2014/main" id="{DD1FC037-D1DA-00E5-193F-E938FD328F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03C4D8DF-4171-492F-9166-425A2A71DB43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7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bildplatzhalter 1">
            <a:extLst>
              <a:ext uri="{FF2B5EF4-FFF2-40B4-BE49-F238E27FC236}">
                <a16:creationId xmlns:a16="http://schemas.microsoft.com/office/drawing/2014/main" id="{BC64C902-C99A-9FD1-D981-BCF8701920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izenplatzhalter 2">
            <a:extLst>
              <a:ext uri="{FF2B5EF4-FFF2-40B4-BE49-F238E27FC236}">
                <a16:creationId xmlns:a16="http://schemas.microsoft.com/office/drawing/2014/main" id="{2EAC3DCC-FF32-C302-2E02-D294464F80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19460" name="Foliennummernplatzhalter 3">
            <a:extLst>
              <a:ext uri="{FF2B5EF4-FFF2-40B4-BE49-F238E27FC236}">
                <a16:creationId xmlns:a16="http://schemas.microsoft.com/office/drawing/2014/main" id="{AF0BFF48-F8D2-8A88-73F2-AF295E2823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E0A6D495-EF84-4426-BE51-F44FC9251731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8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bildplatzhalter 1">
            <a:extLst>
              <a:ext uri="{FF2B5EF4-FFF2-40B4-BE49-F238E27FC236}">
                <a16:creationId xmlns:a16="http://schemas.microsoft.com/office/drawing/2014/main" id="{8950AB0D-312C-4ABD-8BA0-1DC5E3F24C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izenplatzhalter 2">
            <a:extLst>
              <a:ext uri="{FF2B5EF4-FFF2-40B4-BE49-F238E27FC236}">
                <a16:creationId xmlns:a16="http://schemas.microsoft.com/office/drawing/2014/main" id="{56FDD3CC-91B3-5C83-941A-CB117D24DA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21508" name="Foliennummernplatzhalter 3">
            <a:extLst>
              <a:ext uri="{FF2B5EF4-FFF2-40B4-BE49-F238E27FC236}">
                <a16:creationId xmlns:a16="http://schemas.microsoft.com/office/drawing/2014/main" id="{4D861A1D-7C6F-FDC8-87FF-6F364D18A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4620FDE5-E82A-49C6-A802-A93F3EF6643A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9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lienbildplatzhalter 1">
            <a:extLst>
              <a:ext uri="{FF2B5EF4-FFF2-40B4-BE49-F238E27FC236}">
                <a16:creationId xmlns:a16="http://schemas.microsoft.com/office/drawing/2014/main" id="{E0F35A3E-6764-60A1-A328-A84924B743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izenplatzhalter 2">
            <a:extLst>
              <a:ext uri="{FF2B5EF4-FFF2-40B4-BE49-F238E27FC236}">
                <a16:creationId xmlns:a16="http://schemas.microsoft.com/office/drawing/2014/main" id="{67B7C5C4-1A92-5584-205B-C32C19BEEA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Aus Livenet</a:t>
            </a:r>
          </a:p>
        </p:txBody>
      </p:sp>
      <p:sp>
        <p:nvSpPr>
          <p:cNvPr id="23556" name="Foliennummernplatzhalter 3">
            <a:extLst>
              <a:ext uri="{FF2B5EF4-FFF2-40B4-BE49-F238E27FC236}">
                <a16:creationId xmlns:a16="http://schemas.microsoft.com/office/drawing/2014/main" id="{E7D2EAB0-4636-4775-E978-D7C009783B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fld id="{C003609C-EFFF-48AA-AF5D-63143EF1311F}" type="slidenum">
              <a:rPr lang="de-CH" altLang="de-DE" smtClean="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20000"/>
                </a:spcBef>
              </a:pPr>
              <a:t>10</a:t>
            </a:fld>
            <a:endParaRPr lang="de-CH" altLang="de-DE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5AB198-F8C5-8D77-966D-0ED51FF2A3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B91630-4A49-069F-FA70-6389601046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963E9F-CBE3-17B7-59BB-6D5D79374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E7C12-5083-4EFE-9703-2A43E99B1635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15156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9E9177-51B4-511B-54C9-46AAF30E65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8F9090-9CB8-5675-D167-94152CBBBD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4F779B-CAEF-4C72-A932-4E01058F47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8EC02-4632-47C0-A074-93A8F1CA23EC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1387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DF1912-F136-30E5-6061-717B3725CA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659C4B-AB9E-ED27-2687-31763F34AB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78FF3D-9E79-E604-2C8F-3AECB90947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2A3BB-6C1B-4B8F-A80A-BE640FA6BA74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66362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78C16625-579E-AEC2-5550-8E6E5D746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D7FC0-81B0-42AC-A964-B77643311C4A}" type="datetimeFigureOut">
              <a:rPr lang="de-CH"/>
              <a:pPr>
                <a:defRPr/>
              </a:pPr>
              <a:t>26.11.2022</a:t>
            </a:fld>
            <a:endParaRPr lang="de-CH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45D39DF5-9277-051E-D115-ECD5793B0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5941A27F-85FA-CF7B-B363-3D4F2E53A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C45DD-DB0D-433F-8AED-EE995D745BC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810836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0A90EDF-CFAE-6549-BA52-DC6119CEE5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63FF2AB-D01C-E519-45C8-7CF08E9F78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5972DC8-CCBB-D2B6-5952-83C62AC26F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E8268-0B86-42FD-954A-5208B603509C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91433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67D9DB-89B8-4501-0620-A78A33F669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6B13C2-AFAF-AD0D-DE7F-0E6EC34F0E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48D341-670A-BF74-794D-24DBF83613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D2763-B63F-4A00-9005-9AA273EF1432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061568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01C767-D30C-E780-8FAE-6BC28D9C5A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E01302-F645-0B75-E4EB-4B75317462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E22A6F-ACF9-CB93-9097-F19FD1194D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BA5F7-657E-4A46-ABD7-C2EA2BBFA3D8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310844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A2C3E49-BA32-EB1A-E433-3B747AB5CA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3880BD8-56D2-4011-536C-6AAF8AD441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E60EEC0-C096-FBE3-B5CC-64FB87C89A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9E31A-0965-4C8E-A82C-13A9EE938897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18034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56F50AF-9FE2-79C9-2A49-E85C4199CD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E90702A-8703-6C29-AAF3-F140FF0699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84BABAF-D235-F39C-D8C1-DCFB87D539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88ED2-8BBE-43E4-B956-AECCE00C874D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2795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42834D9-D730-67C4-3E07-BCAA2FBC59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A20D680-7F05-79C5-2CB9-DFAD2F1F51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24A04DC-3102-2F88-5ABE-A24FB36861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8667C-09F4-4AA4-AD26-B91F63371DCF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284065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84579C-44FD-5628-D57B-A894CFDB00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0CC17E-B2FE-944D-C294-517B49F9D7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894C99-DA28-895E-786A-853DD629CD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DE030-D8C1-47FA-BB72-34A53A839E4E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914729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737FB8-FCD2-DCC0-FB7C-424F79C757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D765C9-C8B6-372C-59EB-739EC502D6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B77B3D-9CD9-09FA-964F-2BC836198E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FB00F-B1E3-4EE9-9A2F-1BD138522048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69047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C5D0EDC-EA65-8651-1912-4B0DB45D00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6C76747-457B-88B8-C25F-DACE6D6876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Textmasterformate durch Klicken bearbeiten</a:t>
            </a:r>
          </a:p>
          <a:p>
            <a:pPr lvl="1"/>
            <a:r>
              <a:rPr lang="en-US" altLang="de-DE"/>
              <a:t>Zweite Ebene</a:t>
            </a:r>
          </a:p>
          <a:p>
            <a:pPr lvl="2"/>
            <a:r>
              <a:rPr lang="en-US" altLang="de-DE"/>
              <a:t>Dritte Ebene</a:t>
            </a:r>
          </a:p>
          <a:p>
            <a:pPr lvl="3"/>
            <a:r>
              <a:rPr lang="en-US" altLang="de-DE"/>
              <a:t>Vierte Ebene</a:t>
            </a:r>
          </a:p>
          <a:p>
            <a:pPr lvl="4"/>
            <a:r>
              <a:rPr lang="en-US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5C83DFE-8BC5-276B-EFFB-FE6799764C6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80100B-B1AC-727C-EAA9-7E5045C5005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522B694-5A53-AEE8-92E9-DEC0477B3E8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753EC5A-E58D-442C-814E-ACC928AB7BAE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9" r:id="rId1"/>
    <p:sldLayoutId id="2147484960" r:id="rId2"/>
    <p:sldLayoutId id="2147484961" r:id="rId3"/>
    <p:sldLayoutId id="2147484962" r:id="rId4"/>
    <p:sldLayoutId id="2147484963" r:id="rId5"/>
    <p:sldLayoutId id="2147484964" r:id="rId6"/>
    <p:sldLayoutId id="2147484965" r:id="rId7"/>
    <p:sldLayoutId id="2147484966" r:id="rId8"/>
    <p:sldLayoutId id="2147484967" r:id="rId9"/>
    <p:sldLayoutId id="2147484968" r:id="rId10"/>
    <p:sldLayoutId id="2147484969" r:id="rId11"/>
    <p:sldLayoutId id="214748497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ristelkoch.de/sites/default/files/styles/plakat_default/public/plakat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feld 1">
            <a:extLst>
              <a:ext uri="{FF2B5EF4-FFF2-40B4-BE49-F238E27FC236}">
                <a16:creationId xmlns:a16="http://schemas.microsoft.com/office/drawing/2014/main" id="{217BFA9B-3AD3-5FE0-6A3F-E3E319E48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075" y="4856163"/>
            <a:ext cx="348615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5500" b="1">
                <a:solidFill>
                  <a:schemeClr val="bg1"/>
                </a:solidFill>
              </a:rPr>
              <a:t>Lukas Teil 1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8536908-5399-F2E0-9298-86C1E4AD2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A5992122-1535-273F-E095-60922A6B2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22531" name="Group 3">
            <a:extLst>
              <a:ext uri="{FF2B5EF4-FFF2-40B4-BE49-F238E27FC236}">
                <a16:creationId xmlns:a16="http://schemas.microsoft.com/office/drawing/2014/main" id="{7EAD13DB-252B-A3DF-E19B-2F879640B5F6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22536" name="Rectangle 4">
              <a:extLst>
                <a:ext uri="{FF2B5EF4-FFF2-40B4-BE49-F238E27FC236}">
                  <a16:creationId xmlns:a16="http://schemas.microsoft.com/office/drawing/2014/main" id="{F4FCF3CC-2B31-C6C9-6C6E-E9BB99E02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22537" name="Rectangle 5">
              <a:extLst>
                <a:ext uri="{FF2B5EF4-FFF2-40B4-BE49-F238E27FC236}">
                  <a16:creationId xmlns:a16="http://schemas.microsoft.com/office/drawing/2014/main" id="{91F5CAEF-B4C9-DF91-FEA2-ECA6E60D2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22532" name="Rectangle 6">
            <a:extLst>
              <a:ext uri="{FF2B5EF4-FFF2-40B4-BE49-F238E27FC236}">
                <a16:creationId xmlns:a16="http://schemas.microsoft.com/office/drawing/2014/main" id="{5AF47393-DC4B-3454-4518-064C7F825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22533" name="Rectangle 7">
            <a:extLst>
              <a:ext uri="{FF2B5EF4-FFF2-40B4-BE49-F238E27FC236}">
                <a16:creationId xmlns:a16="http://schemas.microsoft.com/office/drawing/2014/main" id="{62374B60-0AF0-4E30-2310-68B017C5A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22534" name="AutoShape 10" descr="Bildergebnis für lepramission schweiz">
            <a:extLst>
              <a:ext uri="{FF2B5EF4-FFF2-40B4-BE49-F238E27FC236}">
                <a16:creationId xmlns:a16="http://schemas.microsoft.com/office/drawing/2014/main" id="{715DDE56-0F3D-AFFD-6D7B-832F0A41B3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22535" name="AutoShape 12" descr="Bildergebnis für lepramission schweiz">
            <a:extLst>
              <a:ext uri="{FF2B5EF4-FFF2-40B4-BE49-F238E27FC236}">
                <a16:creationId xmlns:a16="http://schemas.microsoft.com/office/drawing/2014/main" id="{2DE1B621-68C8-175B-41CE-C64AFB3D64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7FBD8F94-5F0E-0B33-3C50-F36DEFE24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24579" name="Rectangle 4">
            <a:extLst>
              <a:ext uri="{FF2B5EF4-FFF2-40B4-BE49-F238E27FC236}">
                <a16:creationId xmlns:a16="http://schemas.microsoft.com/office/drawing/2014/main" id="{13B5C2DE-800D-7A0F-A823-63B6C2B9A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9938" y="2635250"/>
            <a:ext cx="12858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24580" name="Rectangle 6">
            <a:extLst>
              <a:ext uri="{FF2B5EF4-FFF2-40B4-BE49-F238E27FC236}">
                <a16:creationId xmlns:a16="http://schemas.microsoft.com/office/drawing/2014/main" id="{7793CAD8-534C-5936-6A12-58081CA5A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24581" name="Rectangle 7">
            <a:extLst>
              <a:ext uri="{FF2B5EF4-FFF2-40B4-BE49-F238E27FC236}">
                <a16:creationId xmlns:a16="http://schemas.microsoft.com/office/drawing/2014/main" id="{2C5018D4-4537-E086-F61E-D423AF78B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24582" name="AutoShape 10" descr="Bildergebnis für lepramission schweiz">
            <a:extLst>
              <a:ext uri="{FF2B5EF4-FFF2-40B4-BE49-F238E27FC236}">
                <a16:creationId xmlns:a16="http://schemas.microsoft.com/office/drawing/2014/main" id="{DACD7DBF-F613-F19B-FD35-2693EA4D32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24583" name="AutoShape 12" descr="Bildergebnis für lepramission schweiz">
            <a:extLst>
              <a:ext uri="{FF2B5EF4-FFF2-40B4-BE49-F238E27FC236}">
                <a16:creationId xmlns:a16="http://schemas.microsoft.com/office/drawing/2014/main" id="{D9C31304-A76E-06CB-DB7E-D6751A4072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24584" name="Textfeld 13">
            <a:extLst>
              <a:ext uri="{FF2B5EF4-FFF2-40B4-BE49-F238E27FC236}">
                <a16:creationId xmlns:a16="http://schemas.microsoft.com/office/drawing/2014/main" id="{F280B674-C091-CA61-7B57-49B3B2496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5" y="6453188"/>
            <a:ext cx="31400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1000"/>
          </a:p>
        </p:txBody>
      </p:sp>
      <p:sp>
        <p:nvSpPr>
          <p:cNvPr id="24585" name="AutoShape 12" descr="7 Worst Ways to React to Report Cards | Amen Clinics">
            <a:extLst>
              <a:ext uri="{FF2B5EF4-FFF2-40B4-BE49-F238E27FC236}">
                <a16:creationId xmlns:a16="http://schemas.microsoft.com/office/drawing/2014/main" id="{CD16E074-DEAA-1CCC-830E-0569B7469D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24586" name="AutoShape 18">
            <a:extLst>
              <a:ext uri="{FF2B5EF4-FFF2-40B4-BE49-F238E27FC236}">
                <a16:creationId xmlns:a16="http://schemas.microsoft.com/office/drawing/2014/main" id="{9DE09FA9-B87D-0A89-AF4F-FD05614DD5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24587" name="Text Box 46">
            <a:extLst>
              <a:ext uri="{FF2B5EF4-FFF2-40B4-BE49-F238E27FC236}">
                <a16:creationId xmlns:a16="http://schemas.microsoft.com/office/drawing/2014/main" id="{E55403B1-611D-D3DC-BA9B-099BAF860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6238875"/>
            <a:ext cx="109870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CH" altLang="de-DE" sz="1800">
                <a:solidFill>
                  <a:schemeClr val="bg1"/>
                </a:solidFill>
                <a:latin typeface="Arial Rounded MT Bold" panose="020F0704030504030204" pitchFamily="34" charset="0"/>
              </a:rPr>
              <a:t>1922: Blutbad der Ottomanen unter den Christen von Smyrna (Griechen und Armenier)</a:t>
            </a:r>
          </a:p>
        </p:txBody>
      </p:sp>
      <p:sp>
        <p:nvSpPr>
          <p:cNvPr id="24588" name="Textfeld 13">
            <a:extLst>
              <a:ext uri="{FF2B5EF4-FFF2-40B4-BE49-F238E27FC236}">
                <a16:creationId xmlns:a16="http://schemas.microsoft.com/office/drawing/2014/main" id="{04C914BB-7855-FFEA-F981-8D7161227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397625"/>
            <a:ext cx="6096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https://pzv.splet.arnes.si/materiali-za-pisanje/</a:t>
            </a:r>
          </a:p>
        </p:txBody>
      </p:sp>
      <p:pic>
        <p:nvPicPr>
          <p:cNvPr id="24589" name="Picture 14" descr="THE TONGUE HAS THE POWER OF LIFE AND DEATH Proverbs 18:21 - Rest In The  Truth">
            <a:extLst>
              <a:ext uri="{FF2B5EF4-FFF2-40B4-BE49-F238E27FC236}">
                <a16:creationId xmlns:a16="http://schemas.microsoft.com/office/drawing/2014/main" id="{AEA84E70-2B99-DE28-F38C-315060001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0" name="Textfeld 2">
            <a:extLst>
              <a:ext uri="{FF2B5EF4-FFF2-40B4-BE49-F238E27FC236}">
                <a16:creationId xmlns:a16="http://schemas.microsoft.com/office/drawing/2014/main" id="{74EADC69-D59E-483B-D8AE-E078A74F7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" y="6069013"/>
            <a:ext cx="6159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https://mierscaurpatiesibu.org/proverbs/202-the-tongue-has-the-power-of-life-and-death-proverbs-18-21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7" descr="13,866 Open Bible Stock Photos, Pictures &amp; Royalty-Free Images - iStock">
            <a:extLst>
              <a:ext uri="{FF2B5EF4-FFF2-40B4-BE49-F238E27FC236}">
                <a16:creationId xmlns:a16="http://schemas.microsoft.com/office/drawing/2014/main" id="{C99EA8A4-28E6-78C1-3763-B9F23F71F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1113"/>
            <a:ext cx="121285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2">
            <a:extLst>
              <a:ext uri="{FF2B5EF4-FFF2-40B4-BE49-F238E27FC236}">
                <a16:creationId xmlns:a16="http://schemas.microsoft.com/office/drawing/2014/main" id="{185A0848-3A9B-1605-F6F7-904D64714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26628" name="Group 3">
            <a:extLst>
              <a:ext uri="{FF2B5EF4-FFF2-40B4-BE49-F238E27FC236}">
                <a16:creationId xmlns:a16="http://schemas.microsoft.com/office/drawing/2014/main" id="{FD2CA63D-3F74-C975-766A-DAA7FEF55034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26634" name="Rectangle 4">
              <a:extLst>
                <a:ext uri="{FF2B5EF4-FFF2-40B4-BE49-F238E27FC236}">
                  <a16:creationId xmlns:a16="http://schemas.microsoft.com/office/drawing/2014/main" id="{1E440699-E6A0-1059-A55D-DC8308E92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26635" name="Rectangle 5">
              <a:extLst>
                <a:ext uri="{FF2B5EF4-FFF2-40B4-BE49-F238E27FC236}">
                  <a16:creationId xmlns:a16="http://schemas.microsoft.com/office/drawing/2014/main" id="{6544F499-3C3B-10CE-93A5-A831E8372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26629" name="Rectangle 6">
            <a:extLst>
              <a:ext uri="{FF2B5EF4-FFF2-40B4-BE49-F238E27FC236}">
                <a16:creationId xmlns:a16="http://schemas.microsoft.com/office/drawing/2014/main" id="{40F46901-8661-4C5E-D891-E6293CB95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26630" name="Rectangle 7">
            <a:extLst>
              <a:ext uri="{FF2B5EF4-FFF2-40B4-BE49-F238E27FC236}">
                <a16:creationId xmlns:a16="http://schemas.microsoft.com/office/drawing/2014/main" id="{4CC1BDB5-6FBA-1EFC-265D-9D2060B19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26631" name="AutoShape 10" descr="Bildergebnis für lepramission schweiz">
            <a:extLst>
              <a:ext uri="{FF2B5EF4-FFF2-40B4-BE49-F238E27FC236}">
                <a16:creationId xmlns:a16="http://schemas.microsoft.com/office/drawing/2014/main" id="{C856BC83-324F-6905-DDB6-FDD2866CBC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26632" name="AutoShape 12" descr="Bildergebnis für lepramission schweiz">
            <a:extLst>
              <a:ext uri="{FF2B5EF4-FFF2-40B4-BE49-F238E27FC236}">
                <a16:creationId xmlns:a16="http://schemas.microsoft.com/office/drawing/2014/main" id="{F8C958E9-EAF0-EEF1-F84F-54D48E46CA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26633" name="Textfeld 12">
            <a:extLst>
              <a:ext uri="{FF2B5EF4-FFF2-40B4-BE49-F238E27FC236}">
                <a16:creationId xmlns:a16="http://schemas.microsoft.com/office/drawing/2014/main" id="{39328F98-C63D-6BE4-97A2-EC01ED5D5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2633663"/>
            <a:ext cx="117729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de-CH" altLang="de-DE" sz="350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«Da ist ein Schwätzer, ⟨dessen Worte sind⟩ Schwertstiche; aber die Zunge der Weisen ist Heilung» (Sprüche 12,18).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639A6AD6-48F5-C5C9-C6DB-66C9878E5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28675" name="Group 3">
            <a:extLst>
              <a:ext uri="{FF2B5EF4-FFF2-40B4-BE49-F238E27FC236}">
                <a16:creationId xmlns:a16="http://schemas.microsoft.com/office/drawing/2014/main" id="{B692DC37-FF53-9FF7-91EC-46F974988AF5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28680" name="Rectangle 4">
              <a:extLst>
                <a:ext uri="{FF2B5EF4-FFF2-40B4-BE49-F238E27FC236}">
                  <a16:creationId xmlns:a16="http://schemas.microsoft.com/office/drawing/2014/main" id="{49A7EB74-0F53-3A8C-AA22-D1FB35FC3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28681" name="Rectangle 5">
              <a:extLst>
                <a:ext uri="{FF2B5EF4-FFF2-40B4-BE49-F238E27FC236}">
                  <a16:creationId xmlns:a16="http://schemas.microsoft.com/office/drawing/2014/main" id="{26A2D098-F1E6-A60C-484E-9B994C863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28676" name="Rectangle 6">
            <a:extLst>
              <a:ext uri="{FF2B5EF4-FFF2-40B4-BE49-F238E27FC236}">
                <a16:creationId xmlns:a16="http://schemas.microsoft.com/office/drawing/2014/main" id="{D8636554-B5DB-A425-E993-9BB8B51AB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28677" name="Rectangle 7">
            <a:extLst>
              <a:ext uri="{FF2B5EF4-FFF2-40B4-BE49-F238E27FC236}">
                <a16:creationId xmlns:a16="http://schemas.microsoft.com/office/drawing/2014/main" id="{0DFC52E1-5DFF-426E-15C5-1A964904A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28678" name="AutoShape 10" descr="Bildergebnis für lepramission schweiz">
            <a:extLst>
              <a:ext uri="{FF2B5EF4-FFF2-40B4-BE49-F238E27FC236}">
                <a16:creationId xmlns:a16="http://schemas.microsoft.com/office/drawing/2014/main" id="{C3C42B83-AD45-64E6-045D-43BEF689E0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28679" name="AutoShape 12" descr="Bildergebnis für lepramission schweiz">
            <a:extLst>
              <a:ext uri="{FF2B5EF4-FFF2-40B4-BE49-F238E27FC236}">
                <a16:creationId xmlns:a16="http://schemas.microsoft.com/office/drawing/2014/main" id="{74F7468B-70D8-C13D-AB36-6ECE0874DE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AF0538D1-A9E9-0BEA-6721-843B8701B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30723" name="Group 3">
            <a:extLst>
              <a:ext uri="{FF2B5EF4-FFF2-40B4-BE49-F238E27FC236}">
                <a16:creationId xmlns:a16="http://schemas.microsoft.com/office/drawing/2014/main" id="{BEED84B4-6F3A-8602-7382-17CEC112B828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30730" name="Rectangle 4">
              <a:extLst>
                <a:ext uri="{FF2B5EF4-FFF2-40B4-BE49-F238E27FC236}">
                  <a16:creationId xmlns:a16="http://schemas.microsoft.com/office/drawing/2014/main" id="{69852FE6-B896-564E-E78B-5AAF59ACB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30731" name="Rectangle 5">
              <a:extLst>
                <a:ext uri="{FF2B5EF4-FFF2-40B4-BE49-F238E27FC236}">
                  <a16:creationId xmlns:a16="http://schemas.microsoft.com/office/drawing/2014/main" id="{78789E3F-20D1-8588-6EE4-F7008B14A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30724" name="Rectangle 6">
            <a:extLst>
              <a:ext uri="{FF2B5EF4-FFF2-40B4-BE49-F238E27FC236}">
                <a16:creationId xmlns:a16="http://schemas.microsoft.com/office/drawing/2014/main" id="{E34205D7-8A0F-CB0B-3994-CCF33274A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30725" name="Rectangle 7">
            <a:extLst>
              <a:ext uri="{FF2B5EF4-FFF2-40B4-BE49-F238E27FC236}">
                <a16:creationId xmlns:a16="http://schemas.microsoft.com/office/drawing/2014/main" id="{5EC42DE5-3140-BD63-C751-67BEECAF5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30726" name="AutoShape 10" descr="Bildergebnis für lepramission schweiz">
            <a:extLst>
              <a:ext uri="{FF2B5EF4-FFF2-40B4-BE49-F238E27FC236}">
                <a16:creationId xmlns:a16="http://schemas.microsoft.com/office/drawing/2014/main" id="{D2F7D1C6-1AC8-A834-F1EF-D10AB28B66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30727" name="AutoShape 12" descr="Bildergebnis für lepramission schweiz">
            <a:extLst>
              <a:ext uri="{FF2B5EF4-FFF2-40B4-BE49-F238E27FC236}">
                <a16:creationId xmlns:a16="http://schemas.microsoft.com/office/drawing/2014/main" id="{D8C6767D-8F01-0152-FBD7-B437605042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pic>
        <p:nvPicPr>
          <p:cNvPr id="30728" name="Picture 11" descr="Gesellschaft &amp; Religion - Churchills schärfste Waffe waren seine Worte -  Kultur - SRF">
            <a:extLst>
              <a:ext uri="{FF2B5EF4-FFF2-40B4-BE49-F238E27FC236}">
                <a16:creationId xmlns:a16="http://schemas.microsoft.com/office/drawing/2014/main" id="{03BE9B5D-72E6-B0AB-D37A-3A5FD8CDB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9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feld 2">
            <a:extLst>
              <a:ext uri="{FF2B5EF4-FFF2-40B4-BE49-F238E27FC236}">
                <a16:creationId xmlns:a16="http://schemas.microsoft.com/office/drawing/2014/main" id="{6481F230-BF5F-8498-2BCB-E46409F44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75" y="6453188"/>
            <a:ext cx="6096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/>
              <a:t>https://www.srf.ch/kultur/gesellschaft-religion/churchills-schaerfste-waffe-waren-seine-worte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7" descr="13,866 Open Bible Stock Photos, Pictures &amp; Royalty-Free Images - iStock">
            <a:extLst>
              <a:ext uri="{FF2B5EF4-FFF2-40B4-BE49-F238E27FC236}">
                <a16:creationId xmlns:a16="http://schemas.microsoft.com/office/drawing/2014/main" id="{E34F0D0D-EACF-F2EC-5E75-F5DFD2D7A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1113"/>
            <a:ext cx="121285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>
            <a:extLst>
              <a:ext uri="{FF2B5EF4-FFF2-40B4-BE49-F238E27FC236}">
                <a16:creationId xmlns:a16="http://schemas.microsoft.com/office/drawing/2014/main" id="{587F46F4-41E6-879F-C6DB-D8C6D30A4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32772" name="Group 3">
            <a:extLst>
              <a:ext uri="{FF2B5EF4-FFF2-40B4-BE49-F238E27FC236}">
                <a16:creationId xmlns:a16="http://schemas.microsoft.com/office/drawing/2014/main" id="{26A467F7-9F3C-B5A4-5AF3-A046196958F1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32778" name="Rectangle 4">
              <a:extLst>
                <a:ext uri="{FF2B5EF4-FFF2-40B4-BE49-F238E27FC236}">
                  <a16:creationId xmlns:a16="http://schemas.microsoft.com/office/drawing/2014/main" id="{ABEF909E-8D5F-B234-B873-B03024FAE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32779" name="Rectangle 5">
              <a:extLst>
                <a:ext uri="{FF2B5EF4-FFF2-40B4-BE49-F238E27FC236}">
                  <a16:creationId xmlns:a16="http://schemas.microsoft.com/office/drawing/2014/main" id="{D7C79742-B01A-A3E6-4A0D-040F2C9D67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32773" name="Rectangle 6">
            <a:extLst>
              <a:ext uri="{FF2B5EF4-FFF2-40B4-BE49-F238E27FC236}">
                <a16:creationId xmlns:a16="http://schemas.microsoft.com/office/drawing/2014/main" id="{C25F7D8A-FFD1-39FC-911F-7FAAADF75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32774" name="Rectangle 7">
            <a:extLst>
              <a:ext uri="{FF2B5EF4-FFF2-40B4-BE49-F238E27FC236}">
                <a16:creationId xmlns:a16="http://schemas.microsoft.com/office/drawing/2014/main" id="{EFFD6058-F7B0-CC2E-72D8-252F34EE2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32775" name="AutoShape 10" descr="Bildergebnis für lepramission schweiz">
            <a:extLst>
              <a:ext uri="{FF2B5EF4-FFF2-40B4-BE49-F238E27FC236}">
                <a16:creationId xmlns:a16="http://schemas.microsoft.com/office/drawing/2014/main" id="{60E6F906-0E74-2176-3D35-744EA106D8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32776" name="AutoShape 12" descr="Bildergebnis für lepramission schweiz">
            <a:extLst>
              <a:ext uri="{FF2B5EF4-FFF2-40B4-BE49-F238E27FC236}">
                <a16:creationId xmlns:a16="http://schemas.microsoft.com/office/drawing/2014/main" id="{172A4648-5B31-5175-D480-02D8D6A1A1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32777" name="Textfeld 12">
            <a:extLst>
              <a:ext uri="{FF2B5EF4-FFF2-40B4-BE49-F238E27FC236}">
                <a16:creationId xmlns:a16="http://schemas.microsoft.com/office/drawing/2014/main" id="{B2DD64F7-8850-E9DE-CA72-DA4C89F2C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2633663"/>
            <a:ext cx="117729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de-CH" altLang="de-DE" sz="350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«Tod und Leben sind in der Gewalt der Zunge, und wer sie liebt, wird ihre Frucht essen» (Sprüche 18,21).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D202F240-A295-503F-A74C-0915649AA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34819" name="Group 3">
            <a:extLst>
              <a:ext uri="{FF2B5EF4-FFF2-40B4-BE49-F238E27FC236}">
                <a16:creationId xmlns:a16="http://schemas.microsoft.com/office/drawing/2014/main" id="{48AE2AFC-E561-AC82-C0D1-E12E80F8C587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34824" name="Rectangle 4">
              <a:extLst>
                <a:ext uri="{FF2B5EF4-FFF2-40B4-BE49-F238E27FC236}">
                  <a16:creationId xmlns:a16="http://schemas.microsoft.com/office/drawing/2014/main" id="{BF6ED6EF-8784-55EC-9F69-6AF55E0A7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34825" name="Rectangle 5">
              <a:extLst>
                <a:ext uri="{FF2B5EF4-FFF2-40B4-BE49-F238E27FC236}">
                  <a16:creationId xmlns:a16="http://schemas.microsoft.com/office/drawing/2014/main" id="{20EE0E23-72F6-18EC-5FFD-A12927668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34820" name="Rectangle 6">
            <a:extLst>
              <a:ext uri="{FF2B5EF4-FFF2-40B4-BE49-F238E27FC236}">
                <a16:creationId xmlns:a16="http://schemas.microsoft.com/office/drawing/2014/main" id="{2336E7DA-602F-CCB1-B854-5194881C8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34821" name="Rectangle 7">
            <a:extLst>
              <a:ext uri="{FF2B5EF4-FFF2-40B4-BE49-F238E27FC236}">
                <a16:creationId xmlns:a16="http://schemas.microsoft.com/office/drawing/2014/main" id="{67EF9240-256E-4486-EA81-9F0984F68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34822" name="AutoShape 10" descr="Bildergebnis für lepramission schweiz">
            <a:extLst>
              <a:ext uri="{FF2B5EF4-FFF2-40B4-BE49-F238E27FC236}">
                <a16:creationId xmlns:a16="http://schemas.microsoft.com/office/drawing/2014/main" id="{73D4C1E1-2A6E-3F63-FCB0-863FA5B969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34823" name="AutoShape 12" descr="Bildergebnis für lepramission schweiz">
            <a:extLst>
              <a:ext uri="{FF2B5EF4-FFF2-40B4-BE49-F238E27FC236}">
                <a16:creationId xmlns:a16="http://schemas.microsoft.com/office/drawing/2014/main" id="{3537D5DE-7A8D-CCA8-8317-32D9A164FF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BBF7F23E-3306-28A5-23C5-3DF6D7EA3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36867" name="Group 3">
            <a:extLst>
              <a:ext uri="{FF2B5EF4-FFF2-40B4-BE49-F238E27FC236}">
                <a16:creationId xmlns:a16="http://schemas.microsoft.com/office/drawing/2014/main" id="{37C03905-7436-DD38-077B-F32C2D391CF1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36874" name="Rectangle 4">
              <a:extLst>
                <a:ext uri="{FF2B5EF4-FFF2-40B4-BE49-F238E27FC236}">
                  <a16:creationId xmlns:a16="http://schemas.microsoft.com/office/drawing/2014/main" id="{63BA26D6-83DA-434A-2B2F-85DB12FF3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36875" name="Rectangle 5">
              <a:extLst>
                <a:ext uri="{FF2B5EF4-FFF2-40B4-BE49-F238E27FC236}">
                  <a16:creationId xmlns:a16="http://schemas.microsoft.com/office/drawing/2014/main" id="{C4DDBA10-DB6F-D3D5-8001-00716FF8C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36868" name="Rectangle 6">
            <a:extLst>
              <a:ext uri="{FF2B5EF4-FFF2-40B4-BE49-F238E27FC236}">
                <a16:creationId xmlns:a16="http://schemas.microsoft.com/office/drawing/2014/main" id="{BBE79803-FFF3-604B-C138-E32ABF65F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36869" name="Rectangle 7">
            <a:extLst>
              <a:ext uri="{FF2B5EF4-FFF2-40B4-BE49-F238E27FC236}">
                <a16:creationId xmlns:a16="http://schemas.microsoft.com/office/drawing/2014/main" id="{FBEC4C22-151D-9213-8D51-E9DC44402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36870" name="AutoShape 10" descr="Bildergebnis für lepramission schweiz">
            <a:extLst>
              <a:ext uri="{FF2B5EF4-FFF2-40B4-BE49-F238E27FC236}">
                <a16:creationId xmlns:a16="http://schemas.microsoft.com/office/drawing/2014/main" id="{E4211E1C-46A7-57EE-BC7D-B38F7546BE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36871" name="AutoShape 12" descr="Bildergebnis für lepramission schweiz">
            <a:extLst>
              <a:ext uri="{FF2B5EF4-FFF2-40B4-BE49-F238E27FC236}">
                <a16:creationId xmlns:a16="http://schemas.microsoft.com/office/drawing/2014/main" id="{3C17E245-8CD8-AFE1-9478-01D5A292C2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pic>
        <p:nvPicPr>
          <p:cNvPr id="36872" name="Picture 2" descr="Trailer Lüge und Wahrheit - Die Macht der Informationen - ZDFmediathek">
            <a:extLst>
              <a:ext uri="{FF2B5EF4-FFF2-40B4-BE49-F238E27FC236}">
                <a16:creationId xmlns:a16="http://schemas.microsoft.com/office/drawing/2014/main" id="{21F65E8E-15CF-E2DD-8E26-F67EA9CC5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Textfeld 2">
            <a:extLst>
              <a:ext uri="{FF2B5EF4-FFF2-40B4-BE49-F238E27FC236}">
                <a16:creationId xmlns:a16="http://schemas.microsoft.com/office/drawing/2014/main" id="{CDD5A966-F89E-D966-951F-9347E1992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8325" y="6524625"/>
            <a:ext cx="6159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https://www.zdf.de/dokumentation/zdfinfo-doku/luege-und-wahrheit-trailer-100.html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7" descr="13,866 Open Bible Stock Photos, Pictures &amp; Royalty-Free Images - iStock">
            <a:extLst>
              <a:ext uri="{FF2B5EF4-FFF2-40B4-BE49-F238E27FC236}">
                <a16:creationId xmlns:a16="http://schemas.microsoft.com/office/drawing/2014/main" id="{D5328A63-5FD9-207A-19F8-68AE64280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0638"/>
            <a:ext cx="121285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2">
            <a:extLst>
              <a:ext uri="{FF2B5EF4-FFF2-40B4-BE49-F238E27FC236}">
                <a16:creationId xmlns:a16="http://schemas.microsoft.com/office/drawing/2014/main" id="{1E7FDFAD-ED1A-55DC-8B3C-927E61574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38916" name="Group 3">
            <a:extLst>
              <a:ext uri="{FF2B5EF4-FFF2-40B4-BE49-F238E27FC236}">
                <a16:creationId xmlns:a16="http://schemas.microsoft.com/office/drawing/2014/main" id="{8C9E8653-BC19-442D-0A5B-8BEA4483AFB6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38922" name="Rectangle 4">
              <a:extLst>
                <a:ext uri="{FF2B5EF4-FFF2-40B4-BE49-F238E27FC236}">
                  <a16:creationId xmlns:a16="http://schemas.microsoft.com/office/drawing/2014/main" id="{CBA62AC1-69A0-0E60-2F46-2F92BB1D5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38923" name="Rectangle 5">
              <a:extLst>
                <a:ext uri="{FF2B5EF4-FFF2-40B4-BE49-F238E27FC236}">
                  <a16:creationId xmlns:a16="http://schemas.microsoft.com/office/drawing/2014/main" id="{48DE1F26-B06F-2A1E-7BA5-281F25911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38917" name="Rectangle 6">
            <a:extLst>
              <a:ext uri="{FF2B5EF4-FFF2-40B4-BE49-F238E27FC236}">
                <a16:creationId xmlns:a16="http://schemas.microsoft.com/office/drawing/2014/main" id="{6FC3A878-BB97-2DA8-4418-20A7E3E79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38918" name="Rectangle 7">
            <a:extLst>
              <a:ext uri="{FF2B5EF4-FFF2-40B4-BE49-F238E27FC236}">
                <a16:creationId xmlns:a16="http://schemas.microsoft.com/office/drawing/2014/main" id="{B8CFE162-FD12-F402-E601-AB55E389C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38919" name="AutoShape 10" descr="Bildergebnis für lepramission schweiz">
            <a:extLst>
              <a:ext uri="{FF2B5EF4-FFF2-40B4-BE49-F238E27FC236}">
                <a16:creationId xmlns:a16="http://schemas.microsoft.com/office/drawing/2014/main" id="{F3EE1465-9733-0419-DBF6-E391B66FB7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38920" name="AutoShape 12" descr="Bildergebnis für lepramission schweiz">
            <a:extLst>
              <a:ext uri="{FF2B5EF4-FFF2-40B4-BE49-F238E27FC236}">
                <a16:creationId xmlns:a16="http://schemas.microsoft.com/office/drawing/2014/main" id="{030AE00C-94DF-FD26-5F45-44384ADE4D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38921" name="Textfeld 12">
            <a:extLst>
              <a:ext uri="{FF2B5EF4-FFF2-40B4-BE49-F238E27FC236}">
                <a16:creationId xmlns:a16="http://schemas.microsoft.com/office/drawing/2014/main" id="{9481B723-380C-A60B-92F7-59D1B63BC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2266950"/>
            <a:ext cx="117729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de-CH" altLang="de-DE" sz="3500" i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«Ein Gräuel für den HERRN sind Lippen, die lügen; wer aber Treue übt, hat sein Wohlgefallen. »</a:t>
            </a:r>
            <a:r>
              <a:rPr lang="de-CH" altLang="de-DE" sz="350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(Sprüche 12,22). </a:t>
            </a:r>
            <a:endParaRPr lang="de-CH" altLang="de-DE" sz="35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BD3C5821-8547-99A3-7343-A8E7B559B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40963" name="Group 3">
            <a:extLst>
              <a:ext uri="{FF2B5EF4-FFF2-40B4-BE49-F238E27FC236}">
                <a16:creationId xmlns:a16="http://schemas.microsoft.com/office/drawing/2014/main" id="{8E34CC03-F543-3AB9-6031-FB5DFF82225D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40968" name="Rectangle 4">
              <a:extLst>
                <a:ext uri="{FF2B5EF4-FFF2-40B4-BE49-F238E27FC236}">
                  <a16:creationId xmlns:a16="http://schemas.microsoft.com/office/drawing/2014/main" id="{DAC1875F-37CA-6163-219B-D42D55F548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40969" name="Rectangle 5">
              <a:extLst>
                <a:ext uri="{FF2B5EF4-FFF2-40B4-BE49-F238E27FC236}">
                  <a16:creationId xmlns:a16="http://schemas.microsoft.com/office/drawing/2014/main" id="{F7FD4332-E80E-88AE-520B-9CFB47CB1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40964" name="Rectangle 6">
            <a:extLst>
              <a:ext uri="{FF2B5EF4-FFF2-40B4-BE49-F238E27FC236}">
                <a16:creationId xmlns:a16="http://schemas.microsoft.com/office/drawing/2014/main" id="{0064FF45-AE30-21E7-0DCD-08CE6E595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40965" name="Rectangle 7">
            <a:extLst>
              <a:ext uri="{FF2B5EF4-FFF2-40B4-BE49-F238E27FC236}">
                <a16:creationId xmlns:a16="http://schemas.microsoft.com/office/drawing/2014/main" id="{02C57CE0-95F0-3941-F7E9-B836F58C5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40966" name="AutoShape 10" descr="Bildergebnis für lepramission schweiz">
            <a:extLst>
              <a:ext uri="{FF2B5EF4-FFF2-40B4-BE49-F238E27FC236}">
                <a16:creationId xmlns:a16="http://schemas.microsoft.com/office/drawing/2014/main" id="{C19598C8-35FD-CA76-1740-B9B37837BD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40967" name="AutoShape 12" descr="Bildergebnis für lepramission schweiz">
            <a:extLst>
              <a:ext uri="{FF2B5EF4-FFF2-40B4-BE49-F238E27FC236}">
                <a16:creationId xmlns:a16="http://schemas.microsoft.com/office/drawing/2014/main" id="{DC85AFA1-30B3-1D05-CEB1-C0E20A1CC8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2D55454E-6D63-F58A-E1D1-AA3EB7160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6147" name="Group 3">
            <a:extLst>
              <a:ext uri="{FF2B5EF4-FFF2-40B4-BE49-F238E27FC236}">
                <a16:creationId xmlns:a16="http://schemas.microsoft.com/office/drawing/2014/main" id="{93B8EDCA-F46A-54F4-BE6A-831754ACF628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6154" name="Rectangle 4">
              <a:extLst>
                <a:ext uri="{FF2B5EF4-FFF2-40B4-BE49-F238E27FC236}">
                  <a16:creationId xmlns:a16="http://schemas.microsoft.com/office/drawing/2014/main" id="{933C437C-2D6A-2A60-D0C9-A7D6434BB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6155" name="Rectangle 5">
              <a:extLst>
                <a:ext uri="{FF2B5EF4-FFF2-40B4-BE49-F238E27FC236}">
                  <a16:creationId xmlns:a16="http://schemas.microsoft.com/office/drawing/2014/main" id="{6D1D90C3-C698-A524-80F2-4A373CCCA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6148" name="Rectangle 6">
            <a:extLst>
              <a:ext uri="{FF2B5EF4-FFF2-40B4-BE49-F238E27FC236}">
                <a16:creationId xmlns:a16="http://schemas.microsoft.com/office/drawing/2014/main" id="{D4006E2C-7538-DC6D-4F29-D2FD7BCB8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6149" name="Rectangle 7">
            <a:extLst>
              <a:ext uri="{FF2B5EF4-FFF2-40B4-BE49-F238E27FC236}">
                <a16:creationId xmlns:a16="http://schemas.microsoft.com/office/drawing/2014/main" id="{DDCD69B2-B7A7-A119-AC91-9792E4B9E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6150" name="AutoShape 10" descr="Bildergebnis für lepramission schweiz">
            <a:extLst>
              <a:ext uri="{FF2B5EF4-FFF2-40B4-BE49-F238E27FC236}">
                <a16:creationId xmlns:a16="http://schemas.microsoft.com/office/drawing/2014/main" id="{DD0D1A30-C466-AEF3-CF80-A609E570B9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6151" name="AutoShape 12" descr="Bildergebnis für lepramission schweiz">
            <a:extLst>
              <a:ext uri="{FF2B5EF4-FFF2-40B4-BE49-F238E27FC236}">
                <a16:creationId xmlns:a16="http://schemas.microsoft.com/office/drawing/2014/main" id="{0B995349-86D4-DC5E-FBEF-B1D2E2C55C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6152" name="Textfeld 14">
            <a:extLst>
              <a:ext uri="{FF2B5EF4-FFF2-40B4-BE49-F238E27FC236}">
                <a16:creationId xmlns:a16="http://schemas.microsoft.com/office/drawing/2014/main" id="{934546F4-1FB1-9E23-5186-26A647DB4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3" y="5661025"/>
            <a:ext cx="42005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https://dwellingintheword.wordpress.com/2019/09/02/2696-revelation-1/</a:t>
            </a:r>
          </a:p>
        </p:txBody>
      </p:sp>
      <p:sp>
        <p:nvSpPr>
          <p:cNvPr id="6153" name="Textfeld 1">
            <a:extLst>
              <a:ext uri="{FF2B5EF4-FFF2-40B4-BE49-F238E27FC236}">
                <a16:creationId xmlns:a16="http://schemas.microsoft.com/office/drawing/2014/main" id="{09C3C559-26EE-A921-50B1-3E5331B14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7175" y="2228850"/>
            <a:ext cx="91376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9000" b="1">
                <a:latin typeface="Yu Gothic UI" panose="020B0500000000000000" pitchFamily="34" charset="-128"/>
                <a:ea typeface="Yu Gothic UI" panose="020B0500000000000000" pitchFamily="34" charset="-128"/>
              </a:rPr>
              <a:t>Sprüche </a:t>
            </a:r>
            <a:r>
              <a:rPr lang="de-CH" altLang="de-DE" sz="9000">
                <a:latin typeface="Yu Gothic UI" panose="020B0500000000000000" pitchFamily="34" charset="-128"/>
                <a:ea typeface="Yu Gothic UI" panose="020B0500000000000000" pitchFamily="34" charset="-128"/>
              </a:rPr>
              <a:t>– Teil 3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6000">
                <a:latin typeface="Yu Gothic UI" panose="020B0500000000000000" pitchFamily="34" charset="-128"/>
                <a:ea typeface="Yu Gothic UI" panose="020B0500000000000000" pitchFamily="34" charset="-128"/>
              </a:rPr>
              <a:t>… von der Zunge / Rede …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3076B4D-4979-D52B-78CD-55741BB08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43011" name="Group 3">
            <a:extLst>
              <a:ext uri="{FF2B5EF4-FFF2-40B4-BE49-F238E27FC236}">
                <a16:creationId xmlns:a16="http://schemas.microsoft.com/office/drawing/2014/main" id="{4649B9B2-1DC0-6FD8-7CC7-C7CDD6E8FD83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43019" name="Rectangle 4">
              <a:extLst>
                <a:ext uri="{FF2B5EF4-FFF2-40B4-BE49-F238E27FC236}">
                  <a16:creationId xmlns:a16="http://schemas.microsoft.com/office/drawing/2014/main" id="{C73FCE6C-7B0B-E19E-1246-F6E7084BE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43020" name="Rectangle 5">
              <a:extLst>
                <a:ext uri="{FF2B5EF4-FFF2-40B4-BE49-F238E27FC236}">
                  <a16:creationId xmlns:a16="http://schemas.microsoft.com/office/drawing/2014/main" id="{9840957C-84CE-3B39-60A4-35A67908E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43012" name="Rectangle 6">
            <a:extLst>
              <a:ext uri="{FF2B5EF4-FFF2-40B4-BE49-F238E27FC236}">
                <a16:creationId xmlns:a16="http://schemas.microsoft.com/office/drawing/2014/main" id="{49410A74-2A7C-1500-6D26-766A648EE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43013" name="Rectangle 7">
            <a:extLst>
              <a:ext uri="{FF2B5EF4-FFF2-40B4-BE49-F238E27FC236}">
                <a16:creationId xmlns:a16="http://schemas.microsoft.com/office/drawing/2014/main" id="{ED09845C-0A8E-ABB5-4E07-3D7F043D1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43014" name="AutoShape 10" descr="Bildergebnis für lepramission schweiz">
            <a:extLst>
              <a:ext uri="{FF2B5EF4-FFF2-40B4-BE49-F238E27FC236}">
                <a16:creationId xmlns:a16="http://schemas.microsoft.com/office/drawing/2014/main" id="{43742D60-6597-587B-AA92-23815EC165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43015" name="AutoShape 12" descr="Bildergebnis für lepramission schweiz">
            <a:extLst>
              <a:ext uri="{FF2B5EF4-FFF2-40B4-BE49-F238E27FC236}">
                <a16:creationId xmlns:a16="http://schemas.microsoft.com/office/drawing/2014/main" id="{0E9E8E53-B994-CB42-AA0C-AFD90411CC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43016" name="Textfeld 2">
            <a:extLst>
              <a:ext uri="{FF2B5EF4-FFF2-40B4-BE49-F238E27FC236}">
                <a16:creationId xmlns:a16="http://schemas.microsoft.com/office/drawing/2014/main" id="{C894F368-36CE-2427-4568-A88BAB3A0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308725"/>
            <a:ext cx="6096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/>
              <a:t>https://2ears2learn.org/</a:t>
            </a:r>
          </a:p>
        </p:txBody>
      </p:sp>
      <p:pic>
        <p:nvPicPr>
          <p:cNvPr id="43017" name="Picture 13" descr="GESCHWÄTZ - Definition und Synonyme von Geschwätz im Wörterbuch Deutsch">
            <a:extLst>
              <a:ext uri="{FF2B5EF4-FFF2-40B4-BE49-F238E27FC236}">
                <a16:creationId xmlns:a16="http://schemas.microsoft.com/office/drawing/2014/main" id="{54EFFB3A-9249-8B2C-A066-478423166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8" y="0"/>
            <a:ext cx="4440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Textfeld 2">
            <a:extLst>
              <a:ext uri="{FF2B5EF4-FFF2-40B4-BE49-F238E27FC236}">
                <a16:creationId xmlns:a16="http://schemas.microsoft.com/office/drawing/2014/main" id="{A70CCA80-F182-0F79-7455-55B425039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3" y="6554788"/>
            <a:ext cx="6096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https://educalingo.com/de/dic-de/geschwatz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7" descr="13,866 Open Bible Stock Photos, Pictures &amp; Royalty-Free Images - iStock">
            <a:extLst>
              <a:ext uri="{FF2B5EF4-FFF2-40B4-BE49-F238E27FC236}">
                <a16:creationId xmlns:a16="http://schemas.microsoft.com/office/drawing/2014/main" id="{B0A268D4-CDA3-7AD3-D014-78A0E04E0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0638"/>
            <a:ext cx="121285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2">
            <a:extLst>
              <a:ext uri="{FF2B5EF4-FFF2-40B4-BE49-F238E27FC236}">
                <a16:creationId xmlns:a16="http://schemas.microsoft.com/office/drawing/2014/main" id="{CBB4D3F3-F8E1-9B76-75B0-AD5030187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45060" name="Group 3">
            <a:extLst>
              <a:ext uri="{FF2B5EF4-FFF2-40B4-BE49-F238E27FC236}">
                <a16:creationId xmlns:a16="http://schemas.microsoft.com/office/drawing/2014/main" id="{D8DE89CF-54CC-491B-0650-7DF118E9F813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45066" name="Rectangle 4">
              <a:extLst>
                <a:ext uri="{FF2B5EF4-FFF2-40B4-BE49-F238E27FC236}">
                  <a16:creationId xmlns:a16="http://schemas.microsoft.com/office/drawing/2014/main" id="{3356D433-8717-8E1E-216A-2F007F4C18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45067" name="Rectangle 5">
              <a:extLst>
                <a:ext uri="{FF2B5EF4-FFF2-40B4-BE49-F238E27FC236}">
                  <a16:creationId xmlns:a16="http://schemas.microsoft.com/office/drawing/2014/main" id="{56F6E5F7-03A4-6719-77A8-F4480AD79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45061" name="Rectangle 6">
            <a:extLst>
              <a:ext uri="{FF2B5EF4-FFF2-40B4-BE49-F238E27FC236}">
                <a16:creationId xmlns:a16="http://schemas.microsoft.com/office/drawing/2014/main" id="{0C236910-0486-DB55-8146-1ADB107E5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45062" name="Rectangle 7">
            <a:extLst>
              <a:ext uri="{FF2B5EF4-FFF2-40B4-BE49-F238E27FC236}">
                <a16:creationId xmlns:a16="http://schemas.microsoft.com/office/drawing/2014/main" id="{DA557D23-9992-563B-7134-85A68907B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45063" name="AutoShape 10" descr="Bildergebnis für lepramission schweiz">
            <a:extLst>
              <a:ext uri="{FF2B5EF4-FFF2-40B4-BE49-F238E27FC236}">
                <a16:creationId xmlns:a16="http://schemas.microsoft.com/office/drawing/2014/main" id="{67594DFF-8733-D037-1508-2CB0486C6B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45064" name="AutoShape 12" descr="Bildergebnis für lepramission schweiz">
            <a:extLst>
              <a:ext uri="{FF2B5EF4-FFF2-40B4-BE49-F238E27FC236}">
                <a16:creationId xmlns:a16="http://schemas.microsoft.com/office/drawing/2014/main" id="{C68B8118-D822-17A6-27D6-AE19762928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45065" name="Textfeld 12">
            <a:extLst>
              <a:ext uri="{FF2B5EF4-FFF2-40B4-BE49-F238E27FC236}">
                <a16:creationId xmlns:a16="http://schemas.microsoft.com/office/drawing/2014/main" id="{6DAD0E82-EBD9-FF59-0835-B6AC431B2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2266950"/>
            <a:ext cx="117729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de-CH" altLang="de-DE" sz="3500" i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«Die Worte des Verleumders sind wie Leckerbissen, und sie gleiten hinab in die Kammern des Leibes»</a:t>
            </a:r>
            <a:r>
              <a:rPr lang="de-CH" altLang="de-DE" sz="350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(Sprüche 18,8). </a:t>
            </a:r>
            <a:endParaRPr lang="de-CH" altLang="de-DE" sz="35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A28B7888-51D0-51BB-CA50-F834B5B31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47107" name="Group 3">
            <a:extLst>
              <a:ext uri="{FF2B5EF4-FFF2-40B4-BE49-F238E27FC236}">
                <a16:creationId xmlns:a16="http://schemas.microsoft.com/office/drawing/2014/main" id="{6B8F17E1-9585-8F60-276B-AA0AC9BA09EE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47115" name="Rectangle 4">
              <a:extLst>
                <a:ext uri="{FF2B5EF4-FFF2-40B4-BE49-F238E27FC236}">
                  <a16:creationId xmlns:a16="http://schemas.microsoft.com/office/drawing/2014/main" id="{130BCD27-97BB-3467-D114-ADD9F43FE1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47116" name="Rectangle 5">
              <a:extLst>
                <a:ext uri="{FF2B5EF4-FFF2-40B4-BE49-F238E27FC236}">
                  <a16:creationId xmlns:a16="http://schemas.microsoft.com/office/drawing/2014/main" id="{B1DDB16D-9984-FB96-A0BA-553AE4578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47108" name="Rectangle 6">
            <a:extLst>
              <a:ext uri="{FF2B5EF4-FFF2-40B4-BE49-F238E27FC236}">
                <a16:creationId xmlns:a16="http://schemas.microsoft.com/office/drawing/2014/main" id="{51B36632-9226-8A40-6FEA-1DA1F831E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47109" name="Rectangle 7">
            <a:extLst>
              <a:ext uri="{FF2B5EF4-FFF2-40B4-BE49-F238E27FC236}">
                <a16:creationId xmlns:a16="http://schemas.microsoft.com/office/drawing/2014/main" id="{4600901D-CB1A-80B4-03B9-E482FEBBD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47110" name="AutoShape 10" descr="Bildergebnis für lepramission schweiz">
            <a:extLst>
              <a:ext uri="{FF2B5EF4-FFF2-40B4-BE49-F238E27FC236}">
                <a16:creationId xmlns:a16="http://schemas.microsoft.com/office/drawing/2014/main" id="{2F47E69E-16C1-E298-B5B5-7023088D04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47111" name="AutoShape 12" descr="Bildergebnis für lepramission schweiz">
            <a:extLst>
              <a:ext uri="{FF2B5EF4-FFF2-40B4-BE49-F238E27FC236}">
                <a16:creationId xmlns:a16="http://schemas.microsoft.com/office/drawing/2014/main" id="{F215178D-D393-CA15-F9FF-9B04318EFA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47112" name="Textfeld 2">
            <a:extLst>
              <a:ext uri="{FF2B5EF4-FFF2-40B4-BE49-F238E27FC236}">
                <a16:creationId xmlns:a16="http://schemas.microsoft.com/office/drawing/2014/main" id="{9CB9AF86-225F-3998-25A0-9AEDAA122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040438"/>
            <a:ext cx="609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https://www.bibelwissenschaft.de/wibilex/das-bibellexikon/lexikon/sachwort/anzeigen/details/rehabeam/ch/97680b697e58ea9abe8301d7236874e2/</a:t>
            </a:r>
          </a:p>
        </p:txBody>
      </p:sp>
      <p:sp>
        <p:nvSpPr>
          <p:cNvPr id="47113" name="Textfeld 2">
            <a:extLst>
              <a:ext uri="{FF2B5EF4-FFF2-40B4-BE49-F238E27FC236}">
                <a16:creationId xmlns:a16="http://schemas.microsoft.com/office/drawing/2014/main" id="{A45C6149-6144-1FD6-FE7E-16BA01A51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925" y="6300788"/>
            <a:ext cx="6096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/>
              <a:t>https://www.pinterest.com/pin/124693483402726794/</a:t>
            </a:r>
          </a:p>
        </p:txBody>
      </p:sp>
      <p:pic>
        <p:nvPicPr>
          <p:cNvPr id="47114" name="Picture 14" descr="ADHS bei Erwachsenen: Viel reden und andere unterbrechen kann ein Symptom  sein">
            <a:extLst>
              <a:ext uri="{FF2B5EF4-FFF2-40B4-BE49-F238E27FC236}">
                <a16:creationId xmlns:a16="http://schemas.microsoft.com/office/drawing/2014/main" id="{4E1D4770-27B1-AF60-22D4-12496D757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A917BC75-6CB9-E596-642C-1D80BD201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49155" name="Group 3">
            <a:extLst>
              <a:ext uri="{FF2B5EF4-FFF2-40B4-BE49-F238E27FC236}">
                <a16:creationId xmlns:a16="http://schemas.microsoft.com/office/drawing/2014/main" id="{A769B980-7B08-C6FC-3CBA-0B9C0A91E42C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49160" name="Rectangle 4">
              <a:extLst>
                <a:ext uri="{FF2B5EF4-FFF2-40B4-BE49-F238E27FC236}">
                  <a16:creationId xmlns:a16="http://schemas.microsoft.com/office/drawing/2014/main" id="{764B18A5-288C-D7EB-7C06-CBFC5757D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49161" name="Rectangle 5">
              <a:extLst>
                <a:ext uri="{FF2B5EF4-FFF2-40B4-BE49-F238E27FC236}">
                  <a16:creationId xmlns:a16="http://schemas.microsoft.com/office/drawing/2014/main" id="{06838F64-189A-83F9-C5C8-EF2983C16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49156" name="Rectangle 6">
            <a:extLst>
              <a:ext uri="{FF2B5EF4-FFF2-40B4-BE49-F238E27FC236}">
                <a16:creationId xmlns:a16="http://schemas.microsoft.com/office/drawing/2014/main" id="{2B3B4939-71AD-5E3F-6391-52C028FF4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49157" name="Rectangle 7">
            <a:extLst>
              <a:ext uri="{FF2B5EF4-FFF2-40B4-BE49-F238E27FC236}">
                <a16:creationId xmlns:a16="http://schemas.microsoft.com/office/drawing/2014/main" id="{D3472912-405D-197A-7BC1-144C0F321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49158" name="AutoShape 10" descr="Bildergebnis für lepramission schweiz">
            <a:extLst>
              <a:ext uri="{FF2B5EF4-FFF2-40B4-BE49-F238E27FC236}">
                <a16:creationId xmlns:a16="http://schemas.microsoft.com/office/drawing/2014/main" id="{7684C686-C7B8-7A0F-7A51-8BE00C8B12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49159" name="AutoShape 12" descr="Bildergebnis für lepramission schweiz">
            <a:extLst>
              <a:ext uri="{FF2B5EF4-FFF2-40B4-BE49-F238E27FC236}">
                <a16:creationId xmlns:a16="http://schemas.microsoft.com/office/drawing/2014/main" id="{302891DE-D8DA-1C41-9B75-0AA1DBE20D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8C2A7D50-D252-AA98-6828-A2FFFC6C1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51203" name="Group 3">
            <a:extLst>
              <a:ext uri="{FF2B5EF4-FFF2-40B4-BE49-F238E27FC236}">
                <a16:creationId xmlns:a16="http://schemas.microsoft.com/office/drawing/2014/main" id="{6781D976-4633-2C7D-0021-4D6F6B129490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51210" name="Rectangle 4">
              <a:extLst>
                <a:ext uri="{FF2B5EF4-FFF2-40B4-BE49-F238E27FC236}">
                  <a16:creationId xmlns:a16="http://schemas.microsoft.com/office/drawing/2014/main" id="{01153E0E-5385-3B88-E83A-CE1097A65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51211" name="Rectangle 5">
              <a:extLst>
                <a:ext uri="{FF2B5EF4-FFF2-40B4-BE49-F238E27FC236}">
                  <a16:creationId xmlns:a16="http://schemas.microsoft.com/office/drawing/2014/main" id="{A496B75F-A555-E770-C113-BC703F7DE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51204" name="Rectangle 6">
            <a:extLst>
              <a:ext uri="{FF2B5EF4-FFF2-40B4-BE49-F238E27FC236}">
                <a16:creationId xmlns:a16="http://schemas.microsoft.com/office/drawing/2014/main" id="{35652B23-3A1E-6A27-DA69-3D91C9A02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51205" name="Rectangle 7">
            <a:extLst>
              <a:ext uri="{FF2B5EF4-FFF2-40B4-BE49-F238E27FC236}">
                <a16:creationId xmlns:a16="http://schemas.microsoft.com/office/drawing/2014/main" id="{77A7847A-A1D9-3431-27EA-5554DFE89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51206" name="AutoShape 10" descr="Bildergebnis für lepramission schweiz">
            <a:extLst>
              <a:ext uri="{FF2B5EF4-FFF2-40B4-BE49-F238E27FC236}">
                <a16:creationId xmlns:a16="http://schemas.microsoft.com/office/drawing/2014/main" id="{240D44E9-0BB3-F1FC-EFDB-197F9CEBAF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51207" name="AutoShape 12" descr="Bildergebnis für lepramission schweiz">
            <a:extLst>
              <a:ext uri="{FF2B5EF4-FFF2-40B4-BE49-F238E27FC236}">
                <a16:creationId xmlns:a16="http://schemas.microsoft.com/office/drawing/2014/main" id="{6C8756E9-9841-C7BA-0480-461806758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pic>
        <p:nvPicPr>
          <p:cNvPr id="51208" name="Picture 11" descr="13 Reasons Why You Should Think Before You Speak - Happier Human">
            <a:extLst>
              <a:ext uri="{FF2B5EF4-FFF2-40B4-BE49-F238E27FC236}">
                <a16:creationId xmlns:a16="http://schemas.microsoft.com/office/drawing/2014/main" id="{2A56CC28-2DA7-179A-86C3-BBC965363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9" name="Textfeld 2">
            <a:extLst>
              <a:ext uri="{FF2B5EF4-FFF2-40B4-BE49-F238E27FC236}">
                <a16:creationId xmlns:a16="http://schemas.microsoft.com/office/drawing/2014/main" id="{61640E41-CB7D-90F0-BDA6-03C0B4763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925" y="6453188"/>
            <a:ext cx="6096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CH" altLang="de-DE" sz="1000"/>
              <a:t>https://www.happierhuman.com/think-before-you-speak/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7" descr="13,866 Open Bible Stock Photos, Pictures &amp; Royalty-Free Images - iStock">
            <a:extLst>
              <a:ext uri="{FF2B5EF4-FFF2-40B4-BE49-F238E27FC236}">
                <a16:creationId xmlns:a16="http://schemas.microsoft.com/office/drawing/2014/main" id="{125E30B2-C164-3CCC-F170-4F75FC78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0638"/>
            <a:ext cx="121285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2">
            <a:extLst>
              <a:ext uri="{FF2B5EF4-FFF2-40B4-BE49-F238E27FC236}">
                <a16:creationId xmlns:a16="http://schemas.microsoft.com/office/drawing/2014/main" id="{40861A7A-C55B-A145-75C0-41B6AED60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53252" name="Group 3">
            <a:extLst>
              <a:ext uri="{FF2B5EF4-FFF2-40B4-BE49-F238E27FC236}">
                <a16:creationId xmlns:a16="http://schemas.microsoft.com/office/drawing/2014/main" id="{E78604B5-A92A-23DB-E589-D0C8871A80D0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53258" name="Rectangle 4">
              <a:extLst>
                <a:ext uri="{FF2B5EF4-FFF2-40B4-BE49-F238E27FC236}">
                  <a16:creationId xmlns:a16="http://schemas.microsoft.com/office/drawing/2014/main" id="{3626E32F-C670-026A-695B-AE2B97F06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53259" name="Rectangle 5">
              <a:extLst>
                <a:ext uri="{FF2B5EF4-FFF2-40B4-BE49-F238E27FC236}">
                  <a16:creationId xmlns:a16="http://schemas.microsoft.com/office/drawing/2014/main" id="{9344003E-0C88-1D6B-0061-0E0C93EB6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53253" name="Rectangle 6">
            <a:extLst>
              <a:ext uri="{FF2B5EF4-FFF2-40B4-BE49-F238E27FC236}">
                <a16:creationId xmlns:a16="http://schemas.microsoft.com/office/drawing/2014/main" id="{3EDA0CCF-498C-091F-4BD5-741D554E2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53254" name="Rectangle 7">
            <a:extLst>
              <a:ext uri="{FF2B5EF4-FFF2-40B4-BE49-F238E27FC236}">
                <a16:creationId xmlns:a16="http://schemas.microsoft.com/office/drawing/2014/main" id="{2D6A3577-85FF-DC53-092B-34E7B9E32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53255" name="AutoShape 10" descr="Bildergebnis für lepramission schweiz">
            <a:extLst>
              <a:ext uri="{FF2B5EF4-FFF2-40B4-BE49-F238E27FC236}">
                <a16:creationId xmlns:a16="http://schemas.microsoft.com/office/drawing/2014/main" id="{DB0C1559-68C2-BAA1-44BA-7679AC55BE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53256" name="AutoShape 12" descr="Bildergebnis für lepramission schweiz">
            <a:extLst>
              <a:ext uri="{FF2B5EF4-FFF2-40B4-BE49-F238E27FC236}">
                <a16:creationId xmlns:a16="http://schemas.microsoft.com/office/drawing/2014/main" id="{510D513F-6C77-BDAD-6D08-314FDC2B3D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53257" name="Textfeld 12">
            <a:extLst>
              <a:ext uri="{FF2B5EF4-FFF2-40B4-BE49-F238E27FC236}">
                <a16:creationId xmlns:a16="http://schemas.microsoft.com/office/drawing/2014/main" id="{34FC3456-5974-77A2-D6E5-37AE43A13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2266950"/>
            <a:ext cx="117729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de-CH" altLang="de-DE" sz="3500" i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«Wer Antwort gibt, bevor er zuhört, dem ist es Narrheit und Schande» </a:t>
            </a:r>
            <a:r>
              <a:rPr lang="de-CH" altLang="de-DE" sz="350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(Sprüche 18,13). </a:t>
            </a:r>
            <a:endParaRPr lang="de-CH" altLang="de-DE" sz="35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D274F15D-D116-7A0C-3641-7E0865462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55299" name="Group 3">
            <a:extLst>
              <a:ext uri="{FF2B5EF4-FFF2-40B4-BE49-F238E27FC236}">
                <a16:creationId xmlns:a16="http://schemas.microsoft.com/office/drawing/2014/main" id="{06680BB5-A9BE-F8A0-2A0D-F62A69B0707D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55304" name="Rectangle 4">
              <a:extLst>
                <a:ext uri="{FF2B5EF4-FFF2-40B4-BE49-F238E27FC236}">
                  <a16:creationId xmlns:a16="http://schemas.microsoft.com/office/drawing/2014/main" id="{70575909-C330-2E6E-CBE9-18A3F81D6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55305" name="Rectangle 5">
              <a:extLst>
                <a:ext uri="{FF2B5EF4-FFF2-40B4-BE49-F238E27FC236}">
                  <a16:creationId xmlns:a16="http://schemas.microsoft.com/office/drawing/2014/main" id="{75C2FE45-4631-A330-F69E-94DC0D789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55300" name="Rectangle 6">
            <a:extLst>
              <a:ext uri="{FF2B5EF4-FFF2-40B4-BE49-F238E27FC236}">
                <a16:creationId xmlns:a16="http://schemas.microsoft.com/office/drawing/2014/main" id="{C3831701-0220-8E38-9661-DA3EF9DEA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55301" name="Rectangle 7">
            <a:extLst>
              <a:ext uri="{FF2B5EF4-FFF2-40B4-BE49-F238E27FC236}">
                <a16:creationId xmlns:a16="http://schemas.microsoft.com/office/drawing/2014/main" id="{D5BB90A2-1941-CFA3-CA36-3C1979C57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55302" name="AutoShape 10" descr="Bildergebnis für lepramission schweiz">
            <a:extLst>
              <a:ext uri="{FF2B5EF4-FFF2-40B4-BE49-F238E27FC236}">
                <a16:creationId xmlns:a16="http://schemas.microsoft.com/office/drawing/2014/main" id="{505B5815-A533-FBAE-C8BD-23EA60F0CE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55303" name="AutoShape 12" descr="Bildergebnis für lepramission schweiz">
            <a:extLst>
              <a:ext uri="{FF2B5EF4-FFF2-40B4-BE49-F238E27FC236}">
                <a16:creationId xmlns:a16="http://schemas.microsoft.com/office/drawing/2014/main" id="{4835CB33-936B-1A60-21DB-E7B20E1E1A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7" descr="13,866 Open Bible Stock Photos, Pictures &amp; Royalty-Free Images - iStock">
            <a:extLst>
              <a:ext uri="{FF2B5EF4-FFF2-40B4-BE49-F238E27FC236}">
                <a16:creationId xmlns:a16="http://schemas.microsoft.com/office/drawing/2014/main" id="{D8D50CB3-7331-AB11-EC54-B88A4F5CA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0638"/>
            <a:ext cx="121285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2">
            <a:extLst>
              <a:ext uri="{FF2B5EF4-FFF2-40B4-BE49-F238E27FC236}">
                <a16:creationId xmlns:a16="http://schemas.microsoft.com/office/drawing/2014/main" id="{E0AC2334-4D89-0475-DB22-A7295768C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57348" name="Group 3">
            <a:extLst>
              <a:ext uri="{FF2B5EF4-FFF2-40B4-BE49-F238E27FC236}">
                <a16:creationId xmlns:a16="http://schemas.microsoft.com/office/drawing/2014/main" id="{19D6B47A-1E02-FA02-13A5-6487FFAE0906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57354" name="Rectangle 4">
              <a:extLst>
                <a:ext uri="{FF2B5EF4-FFF2-40B4-BE49-F238E27FC236}">
                  <a16:creationId xmlns:a16="http://schemas.microsoft.com/office/drawing/2014/main" id="{726C80BC-429D-8DF4-BEEE-717C4FE28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57355" name="Rectangle 5">
              <a:extLst>
                <a:ext uri="{FF2B5EF4-FFF2-40B4-BE49-F238E27FC236}">
                  <a16:creationId xmlns:a16="http://schemas.microsoft.com/office/drawing/2014/main" id="{EBCD214E-2782-6E01-14C8-8BE30BB14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57349" name="Rectangle 6">
            <a:extLst>
              <a:ext uri="{FF2B5EF4-FFF2-40B4-BE49-F238E27FC236}">
                <a16:creationId xmlns:a16="http://schemas.microsoft.com/office/drawing/2014/main" id="{E3D7DC78-0C12-2677-7AB1-83138CD09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57350" name="Rectangle 7">
            <a:extLst>
              <a:ext uri="{FF2B5EF4-FFF2-40B4-BE49-F238E27FC236}">
                <a16:creationId xmlns:a16="http://schemas.microsoft.com/office/drawing/2014/main" id="{26B6B15B-C553-C0F2-596C-B86A2F766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57351" name="AutoShape 10" descr="Bildergebnis für lepramission schweiz">
            <a:extLst>
              <a:ext uri="{FF2B5EF4-FFF2-40B4-BE49-F238E27FC236}">
                <a16:creationId xmlns:a16="http://schemas.microsoft.com/office/drawing/2014/main" id="{3762303B-EC6D-A2B9-4CFE-163F0A258B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57352" name="AutoShape 12" descr="Bildergebnis für lepramission schweiz">
            <a:extLst>
              <a:ext uri="{FF2B5EF4-FFF2-40B4-BE49-F238E27FC236}">
                <a16:creationId xmlns:a16="http://schemas.microsoft.com/office/drawing/2014/main" id="{C8E76FC9-4AF4-8662-A26F-DF9748D05B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57353" name="Textfeld 12">
            <a:extLst>
              <a:ext uri="{FF2B5EF4-FFF2-40B4-BE49-F238E27FC236}">
                <a16:creationId xmlns:a16="http://schemas.microsoft.com/office/drawing/2014/main" id="{2E3529E3-99A7-921D-4DE6-EF1C4E6A3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2555875"/>
            <a:ext cx="117729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de-CH" altLang="de-DE" sz="3500" i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«Ihr wisst ⟨doch⟩, meine geliebten Brüder: Jeder Mensch sei schnell zum Hören, langsam zum Reden, langsam zum Zorn»</a:t>
            </a:r>
            <a:r>
              <a:rPr lang="de-CH" altLang="de-DE" sz="350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(Jak 1,19).</a:t>
            </a:r>
            <a:endParaRPr lang="de-CH" altLang="de-DE" sz="35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1F13A68C-FE05-ED32-5FD3-0FB802012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59395" name="Group 3">
            <a:extLst>
              <a:ext uri="{FF2B5EF4-FFF2-40B4-BE49-F238E27FC236}">
                <a16:creationId xmlns:a16="http://schemas.microsoft.com/office/drawing/2014/main" id="{4EC70FA7-CB1A-C520-F70D-0B9048F2DA57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59402" name="Rectangle 4">
              <a:extLst>
                <a:ext uri="{FF2B5EF4-FFF2-40B4-BE49-F238E27FC236}">
                  <a16:creationId xmlns:a16="http://schemas.microsoft.com/office/drawing/2014/main" id="{B0D89EAE-78D0-4DA0-FCA2-633B8F2EF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59403" name="Rectangle 5">
              <a:extLst>
                <a:ext uri="{FF2B5EF4-FFF2-40B4-BE49-F238E27FC236}">
                  <a16:creationId xmlns:a16="http://schemas.microsoft.com/office/drawing/2014/main" id="{5D6882A1-AAF4-F109-83BC-BF282E1B3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59396" name="Rectangle 6">
            <a:extLst>
              <a:ext uri="{FF2B5EF4-FFF2-40B4-BE49-F238E27FC236}">
                <a16:creationId xmlns:a16="http://schemas.microsoft.com/office/drawing/2014/main" id="{B7D829F4-D83A-D351-2247-14B1F7F00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59397" name="Rectangle 7">
            <a:extLst>
              <a:ext uri="{FF2B5EF4-FFF2-40B4-BE49-F238E27FC236}">
                <a16:creationId xmlns:a16="http://schemas.microsoft.com/office/drawing/2014/main" id="{0B3F6423-633F-EFD7-A29C-511F9EC2E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59398" name="AutoShape 10" descr="Bildergebnis für lepramission schweiz">
            <a:extLst>
              <a:ext uri="{FF2B5EF4-FFF2-40B4-BE49-F238E27FC236}">
                <a16:creationId xmlns:a16="http://schemas.microsoft.com/office/drawing/2014/main" id="{D360031A-B2CF-DEFA-DFD4-04EA82FDF8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59399" name="AutoShape 12" descr="Bildergebnis für lepramission schweiz">
            <a:extLst>
              <a:ext uri="{FF2B5EF4-FFF2-40B4-BE49-F238E27FC236}">
                <a16:creationId xmlns:a16="http://schemas.microsoft.com/office/drawing/2014/main" id="{9BF68C00-F531-8DD5-DAFD-759F1490BB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pic>
        <p:nvPicPr>
          <p:cNvPr id="59400" name="Picture 11" descr="Microtia and Aural Atresia Idaho | 2 Ears 2 Learn">
            <a:extLst>
              <a:ext uri="{FF2B5EF4-FFF2-40B4-BE49-F238E27FC236}">
                <a16:creationId xmlns:a16="http://schemas.microsoft.com/office/drawing/2014/main" id="{CD77026B-F823-F801-C1CB-3C6922512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43063"/>
            <a:ext cx="114300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Textfeld 2">
            <a:extLst>
              <a:ext uri="{FF2B5EF4-FFF2-40B4-BE49-F238E27FC236}">
                <a16:creationId xmlns:a16="http://schemas.microsoft.com/office/drawing/2014/main" id="{02D660E0-E836-F6E4-EB36-E9E4916FC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308725"/>
            <a:ext cx="6096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/>
              <a:t>https://2ears2learn.org/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E01F106A-E739-D4F0-1019-83229E2D7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61443" name="Group 3">
            <a:extLst>
              <a:ext uri="{FF2B5EF4-FFF2-40B4-BE49-F238E27FC236}">
                <a16:creationId xmlns:a16="http://schemas.microsoft.com/office/drawing/2014/main" id="{7FD9620E-F004-D1D4-ED35-225AD2F64701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61448" name="Rectangle 4">
              <a:extLst>
                <a:ext uri="{FF2B5EF4-FFF2-40B4-BE49-F238E27FC236}">
                  <a16:creationId xmlns:a16="http://schemas.microsoft.com/office/drawing/2014/main" id="{15D07FB3-4082-6E5A-9840-F5F0D799D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61449" name="Rectangle 5">
              <a:extLst>
                <a:ext uri="{FF2B5EF4-FFF2-40B4-BE49-F238E27FC236}">
                  <a16:creationId xmlns:a16="http://schemas.microsoft.com/office/drawing/2014/main" id="{D7ED97D2-2134-ED19-0EBC-77F5750D0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61444" name="Rectangle 6">
            <a:extLst>
              <a:ext uri="{FF2B5EF4-FFF2-40B4-BE49-F238E27FC236}">
                <a16:creationId xmlns:a16="http://schemas.microsoft.com/office/drawing/2014/main" id="{9C64F647-B6FB-8C14-1EBD-316A8EE6A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61445" name="Rectangle 7">
            <a:extLst>
              <a:ext uri="{FF2B5EF4-FFF2-40B4-BE49-F238E27FC236}">
                <a16:creationId xmlns:a16="http://schemas.microsoft.com/office/drawing/2014/main" id="{79724536-8910-EE04-4F36-2F79F5837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61446" name="AutoShape 10" descr="Bildergebnis für lepramission schweiz">
            <a:extLst>
              <a:ext uri="{FF2B5EF4-FFF2-40B4-BE49-F238E27FC236}">
                <a16:creationId xmlns:a16="http://schemas.microsoft.com/office/drawing/2014/main" id="{0A98019D-2E55-3247-E989-AC0AF7368C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61447" name="AutoShape 12" descr="Bildergebnis für lepramission schweiz">
            <a:extLst>
              <a:ext uri="{FF2B5EF4-FFF2-40B4-BE49-F238E27FC236}">
                <a16:creationId xmlns:a16="http://schemas.microsoft.com/office/drawing/2014/main" id="{0862B482-7174-9268-9055-8AA7CFE65E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7" descr="13,866 Open Bible Stock Photos, Pictures &amp; Royalty-Free Images - iStock">
            <a:extLst>
              <a:ext uri="{FF2B5EF4-FFF2-40B4-BE49-F238E27FC236}">
                <a16:creationId xmlns:a16="http://schemas.microsoft.com/office/drawing/2014/main" id="{21610A55-F8B9-4514-CD2C-E88964EE9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285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>
            <a:extLst>
              <a:ext uri="{FF2B5EF4-FFF2-40B4-BE49-F238E27FC236}">
                <a16:creationId xmlns:a16="http://schemas.microsoft.com/office/drawing/2014/main" id="{4593868A-92CA-B0CC-8758-F5AE523B8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8196" name="Group 3">
            <a:extLst>
              <a:ext uri="{FF2B5EF4-FFF2-40B4-BE49-F238E27FC236}">
                <a16:creationId xmlns:a16="http://schemas.microsoft.com/office/drawing/2014/main" id="{EB4C96E8-FDF9-8D0C-6B25-8AF773898CAF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8202" name="Rectangle 4">
              <a:extLst>
                <a:ext uri="{FF2B5EF4-FFF2-40B4-BE49-F238E27FC236}">
                  <a16:creationId xmlns:a16="http://schemas.microsoft.com/office/drawing/2014/main" id="{31FADBBD-3455-DFA4-0EBC-E6EFAB3A1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8203" name="Rectangle 5">
              <a:extLst>
                <a:ext uri="{FF2B5EF4-FFF2-40B4-BE49-F238E27FC236}">
                  <a16:creationId xmlns:a16="http://schemas.microsoft.com/office/drawing/2014/main" id="{4441B340-B43F-5890-BFAA-1A5FCCE72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8197" name="Rectangle 6">
            <a:extLst>
              <a:ext uri="{FF2B5EF4-FFF2-40B4-BE49-F238E27FC236}">
                <a16:creationId xmlns:a16="http://schemas.microsoft.com/office/drawing/2014/main" id="{C5318D7C-67E3-8E50-F574-D41FE6DB0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8198" name="Rectangle 7">
            <a:extLst>
              <a:ext uri="{FF2B5EF4-FFF2-40B4-BE49-F238E27FC236}">
                <a16:creationId xmlns:a16="http://schemas.microsoft.com/office/drawing/2014/main" id="{86F44E93-1F38-F613-6777-490E8514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8199" name="AutoShape 10" descr="Bildergebnis für lepramission schweiz">
            <a:extLst>
              <a:ext uri="{FF2B5EF4-FFF2-40B4-BE49-F238E27FC236}">
                <a16:creationId xmlns:a16="http://schemas.microsoft.com/office/drawing/2014/main" id="{570F9E4C-48E8-AB6F-F2FF-8D415B4F9E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8200" name="AutoShape 12" descr="Bildergebnis für lepramission schweiz">
            <a:extLst>
              <a:ext uri="{FF2B5EF4-FFF2-40B4-BE49-F238E27FC236}">
                <a16:creationId xmlns:a16="http://schemas.microsoft.com/office/drawing/2014/main" id="{4E022876-49EB-DF94-4D8F-75521EA770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8201" name="Textfeld 2">
            <a:extLst>
              <a:ext uri="{FF2B5EF4-FFF2-40B4-BE49-F238E27FC236}">
                <a16:creationId xmlns:a16="http://schemas.microsoft.com/office/drawing/2014/main" id="{878A8F35-C50E-A893-F0FF-4F267C00B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" y="836613"/>
            <a:ext cx="11809413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altLang="de-DE" i="1">
                <a:solidFill>
                  <a:schemeClr val="tx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«… ein Wort zu seiner Zeit, wie gut»</a:t>
            </a:r>
            <a:r>
              <a:rPr lang="de-CH" altLang="de-DE">
                <a:solidFill>
                  <a:schemeClr val="tx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altLang="de-DE" sz="2000">
                <a:solidFill>
                  <a:schemeClr val="tx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(Spr 15,23).</a:t>
            </a:r>
            <a:endParaRPr lang="de-CH" altLang="de-DE" sz="20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altLang="de-DE" i="1">
                <a:solidFill>
                  <a:schemeClr val="tx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«Freundliche Worte sind Honig, Süsses für die Seele und Heilung für das Gebein»</a:t>
            </a:r>
            <a:r>
              <a:rPr lang="de-CH" altLang="de-DE">
                <a:solidFill>
                  <a:schemeClr val="tx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altLang="de-DE" sz="2000">
                <a:solidFill>
                  <a:schemeClr val="tx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(Spr 16,24).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altLang="de-DE" i="1">
                <a:solidFill>
                  <a:schemeClr val="tx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«Goldene Äpfel in silbernen Prunkschalen, </a:t>
            </a:r>
            <a:r>
              <a:rPr lang="de-CH" altLang="de-DE" i="1">
                <a:solidFill>
                  <a:schemeClr val="tx1"/>
                </a:solidFill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⟨</a:t>
            </a:r>
            <a:r>
              <a:rPr lang="de-CH" altLang="de-DE" i="1">
                <a:solidFill>
                  <a:schemeClr val="tx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ist</a:t>
            </a:r>
            <a:r>
              <a:rPr lang="de-CH" altLang="de-DE" i="1">
                <a:solidFill>
                  <a:schemeClr val="tx1"/>
                </a:solidFill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⟩</a:t>
            </a:r>
            <a:r>
              <a:rPr lang="de-CH" altLang="de-DE" i="1">
                <a:solidFill>
                  <a:schemeClr val="tx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ein Wort, geredet zu seiner Zeit»</a:t>
            </a:r>
            <a:r>
              <a:rPr lang="de-CH" altLang="de-DE">
                <a:solidFill>
                  <a:schemeClr val="tx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altLang="de-DE" sz="200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(Spr 25,11).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altLang="de-DE" i="1">
                <a:solidFill>
                  <a:schemeClr val="tx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«Bei vielen Worten bleibt </a:t>
            </a:r>
            <a:r>
              <a:rPr lang="de-CH" altLang="de-DE" i="1">
                <a:solidFill>
                  <a:schemeClr val="tx1"/>
                </a:solidFill>
                <a:latin typeface="Cambria Math" panose="02040503050406030204" pitchFamily="18" charset="0"/>
                <a:cs typeface="Calibri" panose="020F0502020204030204" pitchFamily="34" charset="0"/>
              </a:rPr>
              <a:t>⟨</a:t>
            </a:r>
            <a:r>
              <a:rPr lang="de-CH" altLang="de-DE" i="1">
                <a:solidFill>
                  <a:schemeClr val="tx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Wort</a:t>
            </a:r>
            <a:r>
              <a:rPr lang="de-CH" altLang="de-DE" i="1">
                <a:solidFill>
                  <a:schemeClr val="tx1"/>
                </a:solidFill>
                <a:latin typeface="Cambria Math" panose="02040503050406030204" pitchFamily="18" charset="0"/>
                <a:cs typeface="Calibri" panose="020F0502020204030204" pitchFamily="34" charset="0"/>
              </a:rPr>
              <a:t>⟩</a:t>
            </a:r>
            <a:r>
              <a:rPr lang="de-CH" altLang="de-DE" i="1">
                <a:solidFill>
                  <a:schemeClr val="tx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bruch nicht aus, wer aber seine Lippen zügelt, handelt klug»</a:t>
            </a:r>
            <a:r>
              <a:rPr lang="de-CH" altLang="de-DE">
                <a:solidFill>
                  <a:schemeClr val="tx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de-CH" altLang="de-DE" sz="200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(Spr 10,19).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7" descr="13,866 Open Bible Stock Photos, Pictures &amp; Royalty-Free Images - iStock">
            <a:extLst>
              <a:ext uri="{FF2B5EF4-FFF2-40B4-BE49-F238E27FC236}">
                <a16:creationId xmlns:a16="http://schemas.microsoft.com/office/drawing/2014/main" id="{AAD2CC62-DA76-09B5-2B46-A63EF915E4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0638"/>
            <a:ext cx="121285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2">
            <a:extLst>
              <a:ext uri="{FF2B5EF4-FFF2-40B4-BE49-F238E27FC236}">
                <a16:creationId xmlns:a16="http://schemas.microsoft.com/office/drawing/2014/main" id="{2E9D6C4A-00A6-C5DA-9C7D-8503FD0AA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63492" name="Group 3">
            <a:extLst>
              <a:ext uri="{FF2B5EF4-FFF2-40B4-BE49-F238E27FC236}">
                <a16:creationId xmlns:a16="http://schemas.microsoft.com/office/drawing/2014/main" id="{626CE247-846B-EE2F-2225-8B8338B209D4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63498" name="Rectangle 4">
              <a:extLst>
                <a:ext uri="{FF2B5EF4-FFF2-40B4-BE49-F238E27FC236}">
                  <a16:creationId xmlns:a16="http://schemas.microsoft.com/office/drawing/2014/main" id="{4EC34E58-5B83-1EC0-02E2-5F07505D5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63499" name="Rectangle 5">
              <a:extLst>
                <a:ext uri="{FF2B5EF4-FFF2-40B4-BE49-F238E27FC236}">
                  <a16:creationId xmlns:a16="http://schemas.microsoft.com/office/drawing/2014/main" id="{2C165B01-F2B3-E2BD-60AF-99CC5BCB3C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63493" name="Rectangle 6">
            <a:extLst>
              <a:ext uri="{FF2B5EF4-FFF2-40B4-BE49-F238E27FC236}">
                <a16:creationId xmlns:a16="http://schemas.microsoft.com/office/drawing/2014/main" id="{FA27F8BD-CA2F-35D3-2558-D3A430809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63494" name="Rectangle 7">
            <a:extLst>
              <a:ext uri="{FF2B5EF4-FFF2-40B4-BE49-F238E27FC236}">
                <a16:creationId xmlns:a16="http://schemas.microsoft.com/office/drawing/2014/main" id="{B900E66C-1FEB-FEFA-4B59-421645246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63495" name="AutoShape 10" descr="Bildergebnis für lepramission schweiz">
            <a:extLst>
              <a:ext uri="{FF2B5EF4-FFF2-40B4-BE49-F238E27FC236}">
                <a16:creationId xmlns:a16="http://schemas.microsoft.com/office/drawing/2014/main" id="{B9F56A55-E5C6-2F7D-736C-EAA211D876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63496" name="AutoShape 12" descr="Bildergebnis für lepramission schweiz">
            <a:extLst>
              <a:ext uri="{FF2B5EF4-FFF2-40B4-BE49-F238E27FC236}">
                <a16:creationId xmlns:a16="http://schemas.microsoft.com/office/drawing/2014/main" id="{815648EE-AC5E-F779-DEDE-273D2DDCE0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63497" name="Textfeld 12">
            <a:extLst>
              <a:ext uri="{FF2B5EF4-FFF2-40B4-BE49-F238E27FC236}">
                <a16:creationId xmlns:a16="http://schemas.microsoft.com/office/drawing/2014/main" id="{28C5E53E-D683-FEAF-3DEA-31CBF6BC4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325438"/>
            <a:ext cx="11772900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de-CH" altLang="de-DE" sz="3500" b="1" i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Vorbildworte Jesu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de-CH" altLang="de-DE" sz="3500" i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«Vater, vergib ihnen, denn sie wissen nicht, was sie tun» (Lk 23,34).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de-CH" altLang="de-DE" sz="3500" i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«Frau, siehe deinen Sohn – Sohn, siehe deine Mutter» (Joh 19,26).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de-CH" altLang="de-DE" sz="3500" i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«Wahrlich ich sage dir, heute noch wirst du mit mir im Paradies sein» (Lk 23,43).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de-CH" altLang="de-DE" sz="3500" i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«Mich dürstet» (Joh 19,28).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de-CH" altLang="de-DE" sz="3500" i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«Mein Gott, mein Gott, warum hast du mich verlassen» (Mt 27,46)?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de-CH" altLang="de-DE" sz="3500" i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«Es ist vollbracht» (Joh 19,35).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de-CH" altLang="de-DE" sz="3500" i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«Vater, in deine Hände lege ich meinen Geist» (Lk 23,46).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FontTx/>
              <a:buNone/>
            </a:pPr>
            <a:endParaRPr lang="de-CH" altLang="de-DE" sz="350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feld 3">
            <a:extLst>
              <a:ext uri="{FF2B5EF4-FFF2-40B4-BE49-F238E27FC236}">
                <a16:creationId xmlns:a16="http://schemas.microsoft.com/office/drawing/2014/main" id="{69099D82-C40F-061F-3D32-6C9146AB3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381750"/>
            <a:ext cx="609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https://www.alamy.de/stockfoto-siricius-2611399-papst-dezember-384-2611399-portrat-kupferstich-18-jahrhundert-artists-urheberrecht-nicht-geloscht-werden-23527866.html</a:t>
            </a:r>
          </a:p>
        </p:txBody>
      </p:sp>
      <p:sp>
        <p:nvSpPr>
          <p:cNvPr id="65539" name="Textfeld 3">
            <a:extLst>
              <a:ext uri="{FF2B5EF4-FFF2-40B4-BE49-F238E27FC236}">
                <a16:creationId xmlns:a16="http://schemas.microsoft.com/office/drawing/2014/main" id="{89BF1DC7-8666-9F03-56ED-10AB77865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5373688"/>
            <a:ext cx="6096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https://upload.wikimedia.org/wikipedia/commons/2/24/Gymnasium_in_Sardes.jpg</a:t>
            </a:r>
          </a:p>
        </p:txBody>
      </p:sp>
      <p:sp>
        <p:nvSpPr>
          <p:cNvPr id="65540" name="AutoShape 7" descr="Dunning-Kruger-Effekt: Warum sich Halbwissende für besonders klug halten |  National Geographic">
            <a:extLst>
              <a:ext uri="{FF2B5EF4-FFF2-40B4-BE49-F238E27FC236}">
                <a16:creationId xmlns:a16="http://schemas.microsoft.com/office/drawing/2014/main" id="{57F4D805-63B4-2CB4-07E3-152B3BA908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65541" name="AutoShape 9" descr="Dunning-Kruger-Effekt: Warum sich Halbwissende für besonders klug halten |  National Geographic">
            <a:extLst>
              <a:ext uri="{FF2B5EF4-FFF2-40B4-BE49-F238E27FC236}">
                <a16:creationId xmlns:a16="http://schemas.microsoft.com/office/drawing/2014/main" id="{DE8B674C-CC3D-3EB1-9CA7-937D9CBB2E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65542" name="AutoShape 13" descr="Dunning-Kruger-Effekt: Warum sich Halbwissende für besonders klug halten |  National Geographic">
            <a:extLst>
              <a:ext uri="{FF2B5EF4-FFF2-40B4-BE49-F238E27FC236}">
                <a16:creationId xmlns:a16="http://schemas.microsoft.com/office/drawing/2014/main" id="{8C9B1139-A1DA-8D42-22F5-FF384A8822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65543" name="Textfeld 6">
            <a:extLst>
              <a:ext uri="{FF2B5EF4-FFF2-40B4-BE49-F238E27FC236}">
                <a16:creationId xmlns:a16="http://schemas.microsoft.com/office/drawing/2014/main" id="{A70153D5-320A-943D-536F-36F96706E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6356350"/>
            <a:ext cx="609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https://www.nationalgeographic.de/wissenschaft/2020/06/dunning-kruger-effekt-warum-sich-halbwissende-fuer-besonders-klug-halten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feld 1">
            <a:extLst>
              <a:ext uri="{FF2B5EF4-FFF2-40B4-BE49-F238E27FC236}">
                <a16:creationId xmlns:a16="http://schemas.microsoft.com/office/drawing/2014/main" id="{217BFA9B-3AD3-5FE0-6A3F-E3E319E48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075" y="4856163"/>
            <a:ext cx="348615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5500" b="1">
                <a:solidFill>
                  <a:schemeClr val="bg1"/>
                </a:solidFill>
              </a:rPr>
              <a:t>Lukas Teil 1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8536908-5399-F2E0-9298-86C1E4AD2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46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8A07307C-E797-45BF-DE6F-6653DD77A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10243" name="Group 3">
            <a:extLst>
              <a:ext uri="{FF2B5EF4-FFF2-40B4-BE49-F238E27FC236}">
                <a16:creationId xmlns:a16="http://schemas.microsoft.com/office/drawing/2014/main" id="{53B3B56E-436B-11E5-B850-09FBA220EB71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10248" name="Rectangle 4">
              <a:extLst>
                <a:ext uri="{FF2B5EF4-FFF2-40B4-BE49-F238E27FC236}">
                  <a16:creationId xmlns:a16="http://schemas.microsoft.com/office/drawing/2014/main" id="{A908B724-BD2D-6F1C-9535-9607B7710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10249" name="Rectangle 5">
              <a:extLst>
                <a:ext uri="{FF2B5EF4-FFF2-40B4-BE49-F238E27FC236}">
                  <a16:creationId xmlns:a16="http://schemas.microsoft.com/office/drawing/2014/main" id="{5FE3F2B1-9D28-D68A-D5E0-197593808B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10244" name="Rectangle 6">
            <a:extLst>
              <a:ext uri="{FF2B5EF4-FFF2-40B4-BE49-F238E27FC236}">
                <a16:creationId xmlns:a16="http://schemas.microsoft.com/office/drawing/2014/main" id="{1F4634EC-FAB9-E980-7326-A4B49A4A3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10245" name="Rectangle 7">
            <a:extLst>
              <a:ext uri="{FF2B5EF4-FFF2-40B4-BE49-F238E27FC236}">
                <a16:creationId xmlns:a16="http://schemas.microsoft.com/office/drawing/2014/main" id="{376CB8A0-07AC-E18F-6FE4-E4A88AC7E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10246" name="AutoShape 10" descr="Bildergebnis für lepramission schweiz">
            <a:extLst>
              <a:ext uri="{FF2B5EF4-FFF2-40B4-BE49-F238E27FC236}">
                <a16:creationId xmlns:a16="http://schemas.microsoft.com/office/drawing/2014/main" id="{80165156-35A8-6808-B705-E9E5F415EA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10247" name="AutoShape 12" descr="Bildergebnis für lepramission schweiz">
            <a:extLst>
              <a:ext uri="{FF2B5EF4-FFF2-40B4-BE49-F238E27FC236}">
                <a16:creationId xmlns:a16="http://schemas.microsoft.com/office/drawing/2014/main" id="{0B5BA81F-7FC6-FEF7-D13B-4A166F040B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7" descr="13,866 Open Bible Stock Photos, Pictures &amp; Royalty-Free Images - iStock">
            <a:extLst>
              <a:ext uri="{FF2B5EF4-FFF2-40B4-BE49-F238E27FC236}">
                <a16:creationId xmlns:a16="http://schemas.microsoft.com/office/drawing/2014/main" id="{B7AB2644-DD87-C23D-5A90-D0D39BD5B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1113"/>
            <a:ext cx="121285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16CDC42D-3808-97FF-FE49-73C50E055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12292" name="Group 3">
            <a:extLst>
              <a:ext uri="{FF2B5EF4-FFF2-40B4-BE49-F238E27FC236}">
                <a16:creationId xmlns:a16="http://schemas.microsoft.com/office/drawing/2014/main" id="{9A0F11A8-B317-6E11-D9EE-A8F41C0BAD32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12298" name="Rectangle 4">
              <a:extLst>
                <a:ext uri="{FF2B5EF4-FFF2-40B4-BE49-F238E27FC236}">
                  <a16:creationId xmlns:a16="http://schemas.microsoft.com/office/drawing/2014/main" id="{1B4E8BD5-76AE-4657-96CD-CF701BADE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12299" name="Rectangle 5">
              <a:extLst>
                <a:ext uri="{FF2B5EF4-FFF2-40B4-BE49-F238E27FC236}">
                  <a16:creationId xmlns:a16="http://schemas.microsoft.com/office/drawing/2014/main" id="{EDB57818-C681-6C56-9D80-2F2291C56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12293" name="Rectangle 6">
            <a:extLst>
              <a:ext uri="{FF2B5EF4-FFF2-40B4-BE49-F238E27FC236}">
                <a16:creationId xmlns:a16="http://schemas.microsoft.com/office/drawing/2014/main" id="{26D109AC-2C76-C924-958B-A00B7BABA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12294" name="Rectangle 7">
            <a:extLst>
              <a:ext uri="{FF2B5EF4-FFF2-40B4-BE49-F238E27FC236}">
                <a16:creationId xmlns:a16="http://schemas.microsoft.com/office/drawing/2014/main" id="{276A87D6-8EFC-EC1C-9489-C56391721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12295" name="AutoShape 10" descr="Bildergebnis für lepramission schweiz">
            <a:extLst>
              <a:ext uri="{FF2B5EF4-FFF2-40B4-BE49-F238E27FC236}">
                <a16:creationId xmlns:a16="http://schemas.microsoft.com/office/drawing/2014/main" id="{D39DD308-72D6-9AA2-0276-EB8B2B061E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12296" name="AutoShape 12" descr="Bildergebnis für lepramission schweiz">
            <a:extLst>
              <a:ext uri="{FF2B5EF4-FFF2-40B4-BE49-F238E27FC236}">
                <a16:creationId xmlns:a16="http://schemas.microsoft.com/office/drawing/2014/main" id="{5DC9B1B4-1F23-3816-C26B-1FB8D2793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12297" name="Textfeld 12">
            <a:extLst>
              <a:ext uri="{FF2B5EF4-FFF2-40B4-BE49-F238E27FC236}">
                <a16:creationId xmlns:a16="http://schemas.microsoft.com/office/drawing/2014/main" id="{FFBDBC5E-8A1E-CF02-B696-C02D1F384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2633663"/>
            <a:ext cx="117729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de-CH" altLang="de-DE" sz="350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«Bestelle, HERR, eine Wache für meinen Mund! Wache über die Tür meiner Lippen» (Psalm 141,3).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CC29A168-0B2C-2922-1C61-47265291D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14339" name="Group 3">
            <a:extLst>
              <a:ext uri="{FF2B5EF4-FFF2-40B4-BE49-F238E27FC236}">
                <a16:creationId xmlns:a16="http://schemas.microsoft.com/office/drawing/2014/main" id="{C8734CC2-EE3C-7F61-2FA4-87E822E0F0AF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14347" name="Rectangle 4">
              <a:extLst>
                <a:ext uri="{FF2B5EF4-FFF2-40B4-BE49-F238E27FC236}">
                  <a16:creationId xmlns:a16="http://schemas.microsoft.com/office/drawing/2014/main" id="{99FA5C41-8914-2034-A378-D6EA8B4DB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14348" name="Rectangle 5">
              <a:extLst>
                <a:ext uri="{FF2B5EF4-FFF2-40B4-BE49-F238E27FC236}">
                  <a16:creationId xmlns:a16="http://schemas.microsoft.com/office/drawing/2014/main" id="{F5C323E2-60C5-9F44-C322-93D88C217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14340" name="Rectangle 6">
            <a:extLst>
              <a:ext uri="{FF2B5EF4-FFF2-40B4-BE49-F238E27FC236}">
                <a16:creationId xmlns:a16="http://schemas.microsoft.com/office/drawing/2014/main" id="{26FF65A9-28F0-E4BA-F60A-242A8019F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14341" name="Rectangle 7">
            <a:extLst>
              <a:ext uri="{FF2B5EF4-FFF2-40B4-BE49-F238E27FC236}">
                <a16:creationId xmlns:a16="http://schemas.microsoft.com/office/drawing/2014/main" id="{4B35C6A0-833F-C803-2CC2-0D48A145A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14342" name="AutoShape 10" descr="Bildergebnis für lepramission schweiz">
            <a:extLst>
              <a:ext uri="{FF2B5EF4-FFF2-40B4-BE49-F238E27FC236}">
                <a16:creationId xmlns:a16="http://schemas.microsoft.com/office/drawing/2014/main" id="{48CB7370-6C4A-9D87-1819-1013BB6C8F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14343" name="AutoShape 12" descr="Bildergebnis für lepramission schweiz">
            <a:extLst>
              <a:ext uri="{FF2B5EF4-FFF2-40B4-BE49-F238E27FC236}">
                <a16:creationId xmlns:a16="http://schemas.microsoft.com/office/drawing/2014/main" id="{3AD91576-378D-7A1D-389C-9C788A6F38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pic>
        <p:nvPicPr>
          <p:cNvPr id="14344" name="Picture 11" descr="Pin on Wertvoll">
            <a:extLst>
              <a:ext uri="{FF2B5EF4-FFF2-40B4-BE49-F238E27FC236}">
                <a16:creationId xmlns:a16="http://schemas.microsoft.com/office/drawing/2014/main" id="{18BCFB03-8FC5-A341-C542-4A655CBCC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3" descr="Guard My Mouth – .::SolidRockParish::.">
            <a:extLst>
              <a:ext uri="{FF2B5EF4-FFF2-40B4-BE49-F238E27FC236}">
                <a16:creationId xmlns:a16="http://schemas.microsoft.com/office/drawing/2014/main" id="{68ACA14A-06D8-6F25-074C-B4296C954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75" y="4841875"/>
            <a:ext cx="30321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feld 2">
            <a:extLst>
              <a:ext uri="{FF2B5EF4-FFF2-40B4-BE49-F238E27FC236}">
                <a16:creationId xmlns:a16="http://schemas.microsoft.com/office/drawing/2014/main" id="{E7291805-28BC-EFA9-ACCA-0C6F8A638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25" y="4827588"/>
            <a:ext cx="27114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/>
              <a:t>https://solidrockparish.org/guard-my-mouth/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C73EDA2-46AD-6EA5-B8DD-EE0CBBC36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16387" name="Group 3">
            <a:extLst>
              <a:ext uri="{FF2B5EF4-FFF2-40B4-BE49-F238E27FC236}">
                <a16:creationId xmlns:a16="http://schemas.microsoft.com/office/drawing/2014/main" id="{5E6F6008-99FD-AC97-613C-B516BF5283E4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16392" name="Rectangle 4">
              <a:extLst>
                <a:ext uri="{FF2B5EF4-FFF2-40B4-BE49-F238E27FC236}">
                  <a16:creationId xmlns:a16="http://schemas.microsoft.com/office/drawing/2014/main" id="{1CADFDE1-5061-4351-3A1D-4F131C1273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16393" name="Rectangle 5">
              <a:extLst>
                <a:ext uri="{FF2B5EF4-FFF2-40B4-BE49-F238E27FC236}">
                  <a16:creationId xmlns:a16="http://schemas.microsoft.com/office/drawing/2014/main" id="{75DF3D23-E8DD-B57D-3F79-80D2B0718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16388" name="Rectangle 6">
            <a:extLst>
              <a:ext uri="{FF2B5EF4-FFF2-40B4-BE49-F238E27FC236}">
                <a16:creationId xmlns:a16="http://schemas.microsoft.com/office/drawing/2014/main" id="{D5547FDC-FF5E-998B-6ADB-27A3858F2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16389" name="Rectangle 7">
            <a:extLst>
              <a:ext uri="{FF2B5EF4-FFF2-40B4-BE49-F238E27FC236}">
                <a16:creationId xmlns:a16="http://schemas.microsoft.com/office/drawing/2014/main" id="{A7FBD66F-21D2-8350-4E14-FE3C878C5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16390" name="AutoShape 10" descr="Bildergebnis für lepramission schweiz">
            <a:extLst>
              <a:ext uri="{FF2B5EF4-FFF2-40B4-BE49-F238E27FC236}">
                <a16:creationId xmlns:a16="http://schemas.microsoft.com/office/drawing/2014/main" id="{480760C3-2E58-F00E-316D-F258EEB595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16391" name="AutoShape 12" descr="Bildergebnis für lepramission schweiz">
            <a:extLst>
              <a:ext uri="{FF2B5EF4-FFF2-40B4-BE49-F238E27FC236}">
                <a16:creationId xmlns:a16="http://schemas.microsoft.com/office/drawing/2014/main" id="{DA6CF1FC-92B3-BD1B-58D3-C5BD678E59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FDC1C930-5DE0-C823-A556-4D7E26E8C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de-CH" altLang="de-DE" sz="4400">
                <a:solidFill>
                  <a:schemeClr val="bg1"/>
                </a:solidFill>
              </a:rPr>
              <a:t>Sprüche 6,6</a:t>
            </a:r>
          </a:p>
        </p:txBody>
      </p:sp>
      <p:grpSp>
        <p:nvGrpSpPr>
          <p:cNvPr id="18435" name="Group 3">
            <a:extLst>
              <a:ext uri="{FF2B5EF4-FFF2-40B4-BE49-F238E27FC236}">
                <a16:creationId xmlns:a16="http://schemas.microsoft.com/office/drawing/2014/main" id="{EC7F4128-A2C4-96F4-9239-BE4975210E8D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18445" name="Rectangle 4">
              <a:extLst>
                <a:ext uri="{FF2B5EF4-FFF2-40B4-BE49-F238E27FC236}">
                  <a16:creationId xmlns:a16="http://schemas.microsoft.com/office/drawing/2014/main" id="{904350C8-6C39-E2C8-FE6C-3E35ABBA9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18446" name="Rectangle 5">
              <a:extLst>
                <a:ext uri="{FF2B5EF4-FFF2-40B4-BE49-F238E27FC236}">
                  <a16:creationId xmlns:a16="http://schemas.microsoft.com/office/drawing/2014/main" id="{2534FEC5-7095-3B9A-9CBB-5CB66226F2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18436" name="Rectangle 6">
            <a:extLst>
              <a:ext uri="{FF2B5EF4-FFF2-40B4-BE49-F238E27FC236}">
                <a16:creationId xmlns:a16="http://schemas.microsoft.com/office/drawing/2014/main" id="{C1FB8FA0-EB47-5C99-FF10-3A62A462C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18437" name="Rectangle 7">
            <a:extLst>
              <a:ext uri="{FF2B5EF4-FFF2-40B4-BE49-F238E27FC236}">
                <a16:creationId xmlns:a16="http://schemas.microsoft.com/office/drawing/2014/main" id="{1EAC9F7E-1372-7E5B-620F-DFC6ED012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18438" name="AutoShape 10" descr="Bildergebnis für lepramission schweiz">
            <a:extLst>
              <a:ext uri="{FF2B5EF4-FFF2-40B4-BE49-F238E27FC236}">
                <a16:creationId xmlns:a16="http://schemas.microsoft.com/office/drawing/2014/main" id="{3E31FBA9-7758-1F9F-EEB3-678FF14148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18439" name="AutoShape 12" descr="Bildergebnis für lepramission schweiz">
            <a:extLst>
              <a:ext uri="{FF2B5EF4-FFF2-40B4-BE49-F238E27FC236}">
                <a16:creationId xmlns:a16="http://schemas.microsoft.com/office/drawing/2014/main" id="{2EB2CC0C-C652-3B1C-09C8-C3350D2A1C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18440" name="Textfeld 11">
            <a:extLst>
              <a:ext uri="{FF2B5EF4-FFF2-40B4-BE49-F238E27FC236}">
                <a16:creationId xmlns:a16="http://schemas.microsoft.com/office/drawing/2014/main" id="{723FA6DC-B806-4234-B68F-1FF11678D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6453188"/>
            <a:ext cx="66484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https://www.br.de/mediathek/podcast/radiowissen/wieso-weshalb-warum-das-zeitalter-der-aufklaerung/1696674</a:t>
            </a:r>
          </a:p>
        </p:txBody>
      </p:sp>
      <p:sp>
        <p:nvSpPr>
          <p:cNvPr id="18441" name="Textfeld 2">
            <a:extLst>
              <a:ext uri="{FF2B5EF4-FFF2-40B4-BE49-F238E27FC236}">
                <a16:creationId xmlns:a16="http://schemas.microsoft.com/office/drawing/2014/main" id="{91E08F41-B2F6-723D-C91A-89BE14553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588645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4400">
                <a:latin typeface="Brush Script MT" panose="03060802040406070304" pitchFamily="66" charset="0"/>
              </a:rPr>
              <a:t>Sprüche 6,6</a:t>
            </a:r>
          </a:p>
        </p:txBody>
      </p:sp>
      <p:sp>
        <p:nvSpPr>
          <p:cNvPr id="18442" name="Textfeld 4">
            <a:extLst>
              <a:ext uri="{FF2B5EF4-FFF2-40B4-BE49-F238E27FC236}">
                <a16:creationId xmlns:a16="http://schemas.microsoft.com/office/drawing/2014/main" id="{9AE0C192-B91A-008D-A1B4-A6725501E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5" y="6456363"/>
            <a:ext cx="6140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  <a:hlinkClick r:id="rId3"/>
              </a:rPr>
              <a:t>http://www.christelkoch.de/sites/default/files/styles/plakat_default/public/plakate/</a:t>
            </a:r>
            <a:endParaRPr lang="de-CH" altLang="de-DE" sz="100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>
                <a:solidFill>
                  <a:schemeClr val="bg1"/>
                </a:solidFill>
              </a:rPr>
              <a:t>dsc02390.jpg?itok=PBS1rOqb</a:t>
            </a:r>
          </a:p>
        </p:txBody>
      </p:sp>
      <p:pic>
        <p:nvPicPr>
          <p:cNvPr id="18443" name="Picture 14" descr="Ein Fell wird gepackt.">
            <a:extLst>
              <a:ext uri="{FF2B5EF4-FFF2-40B4-BE49-F238E27FC236}">
                <a16:creationId xmlns:a16="http://schemas.microsoft.com/office/drawing/2014/main" id="{3EE0F625-89D0-4DE1-C0AA-825154BAD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371388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Textfeld 2">
            <a:extLst>
              <a:ext uri="{FF2B5EF4-FFF2-40B4-BE49-F238E27FC236}">
                <a16:creationId xmlns:a16="http://schemas.microsoft.com/office/drawing/2014/main" id="{1FA8BFD1-43AC-7483-7297-B5FABC857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725" y="6453188"/>
            <a:ext cx="6248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000"/>
              <a:t>https://oe1.orf.at/programm/20220208/668525/Die-Gelegenheit-beim-Schopf-packen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7" descr="13,866 Open Bible Stock Photos, Pictures &amp; Royalty-Free Images - iStock">
            <a:extLst>
              <a:ext uri="{FF2B5EF4-FFF2-40B4-BE49-F238E27FC236}">
                <a16:creationId xmlns:a16="http://schemas.microsoft.com/office/drawing/2014/main" id="{3A422AF9-ACAC-F986-C8F3-DB718040C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1113"/>
            <a:ext cx="121285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>
            <a:extLst>
              <a:ext uri="{FF2B5EF4-FFF2-40B4-BE49-F238E27FC236}">
                <a16:creationId xmlns:a16="http://schemas.microsoft.com/office/drawing/2014/main" id="{8B01FB02-B187-46B6-9BE2-13E0D97AE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grpSp>
        <p:nvGrpSpPr>
          <p:cNvPr id="20484" name="Group 3">
            <a:extLst>
              <a:ext uri="{FF2B5EF4-FFF2-40B4-BE49-F238E27FC236}">
                <a16:creationId xmlns:a16="http://schemas.microsoft.com/office/drawing/2014/main" id="{3861CA96-136F-5987-6B3F-43629EA4C52A}"/>
              </a:ext>
            </a:extLst>
          </p:cNvPr>
          <p:cNvGrpSpPr>
            <a:grpSpLocks/>
          </p:cNvGrpSpPr>
          <p:nvPr/>
        </p:nvGrpSpPr>
        <p:grpSpPr bwMode="auto">
          <a:xfrm>
            <a:off x="4579938" y="2635250"/>
            <a:ext cx="3032125" cy="1570038"/>
            <a:chOff x="0" y="4320"/>
            <a:chExt cx="1910" cy="989"/>
          </a:xfrm>
        </p:grpSpPr>
        <p:sp>
          <p:nvSpPr>
            <p:cNvPr id="20490" name="Rectangle 4">
              <a:extLst>
                <a:ext uri="{FF2B5EF4-FFF2-40B4-BE49-F238E27FC236}">
                  <a16:creationId xmlns:a16="http://schemas.microsoft.com/office/drawing/2014/main" id="{2041F8DB-4B7F-A5A4-06DD-237AAD01B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81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de-CH" altLang="de-DE" sz="4400">
                <a:solidFill>
                  <a:schemeClr val="bg1"/>
                </a:solidFill>
              </a:endParaRPr>
            </a:p>
          </p:txBody>
        </p:sp>
        <p:sp>
          <p:nvSpPr>
            <p:cNvPr id="20491" name="Rectangle 5">
              <a:extLst>
                <a:ext uri="{FF2B5EF4-FFF2-40B4-BE49-F238E27FC236}">
                  <a16:creationId xmlns:a16="http://schemas.microsoft.com/office/drawing/2014/main" id="{FC50548A-8EF0-8175-D53E-F3715CEBCF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0"/>
              <a:ext cx="191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/>
                <a:t>  </a:t>
              </a:r>
              <a:r>
                <a:rPr lang="en-US" altLang="de-DE" sz="9700"/>
                <a:t> </a:t>
              </a:r>
              <a:r>
                <a:rPr lang="en-US" altLang="de-DE" sz="1800"/>
                <a:t>                             </a:t>
              </a:r>
            </a:p>
          </p:txBody>
        </p:sp>
      </p:grpSp>
      <p:sp>
        <p:nvSpPr>
          <p:cNvPr id="20485" name="Rectangle 6">
            <a:extLst>
              <a:ext uri="{FF2B5EF4-FFF2-40B4-BE49-F238E27FC236}">
                <a16:creationId xmlns:a16="http://schemas.microsoft.com/office/drawing/2014/main" id="{E626D609-B256-5E94-0E85-3410F9E80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20486" name="Rectangle 7">
            <a:extLst>
              <a:ext uri="{FF2B5EF4-FFF2-40B4-BE49-F238E27FC236}">
                <a16:creationId xmlns:a16="http://schemas.microsoft.com/office/drawing/2014/main" id="{7C73758C-1EBB-0292-2C60-3512E5B45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tx2"/>
              </a:solidFill>
            </a:endParaRPr>
          </a:p>
        </p:txBody>
      </p:sp>
      <p:sp>
        <p:nvSpPr>
          <p:cNvPr id="20487" name="AutoShape 10" descr="Bildergebnis für lepramission schweiz">
            <a:extLst>
              <a:ext uri="{FF2B5EF4-FFF2-40B4-BE49-F238E27FC236}">
                <a16:creationId xmlns:a16="http://schemas.microsoft.com/office/drawing/2014/main" id="{E8718FB1-FB4A-61AE-5123-1E491BFD54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71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20488" name="AutoShape 12" descr="Bildergebnis für lepramission schweiz">
            <a:extLst>
              <a:ext uri="{FF2B5EF4-FFF2-40B4-BE49-F238E27FC236}">
                <a16:creationId xmlns:a16="http://schemas.microsoft.com/office/drawing/2014/main" id="{E49CF51C-08AE-4887-1394-1A72BACC98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8038" y="-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4400">
              <a:solidFill>
                <a:schemeClr val="bg1"/>
              </a:solidFill>
            </a:endParaRPr>
          </a:p>
        </p:txBody>
      </p:sp>
      <p:sp>
        <p:nvSpPr>
          <p:cNvPr id="20489" name="Textfeld 12">
            <a:extLst>
              <a:ext uri="{FF2B5EF4-FFF2-40B4-BE49-F238E27FC236}">
                <a16:creationId xmlns:a16="http://schemas.microsoft.com/office/drawing/2014/main" id="{EF155EB8-E29C-14BC-8C20-DA0BBC684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2633663"/>
            <a:ext cx="117729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de-CH" altLang="de-DE" sz="350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«Goldene Äpfel in silbernen Prunkschalen, ⟨so ist⟩ ein Wort, geredet zu seiner Zeit» (Sprüche 25,11).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775</Words>
  <Application>Microsoft Office PowerPoint</Application>
  <PresentationFormat>Breitbild</PresentationFormat>
  <Paragraphs>131</Paragraphs>
  <Slides>32</Slides>
  <Notes>29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40" baseType="lpstr">
      <vt:lpstr>Yu Gothic UI</vt:lpstr>
      <vt:lpstr>Calibri</vt:lpstr>
      <vt:lpstr>Arial Rounded MT Bold</vt:lpstr>
      <vt:lpstr>Arial Narrow</vt:lpstr>
      <vt:lpstr>Cambria Math</vt:lpstr>
      <vt:lpstr>Arial</vt:lpstr>
      <vt:lpstr>Brush Script MT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Inniger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zum Gottesdienst vom 27. November.</dc:title>
  <dc:creator>Inniger</dc:creator>
  <cp:lastModifiedBy>Reinhard Briggeler</cp:lastModifiedBy>
  <cp:revision>1385</cp:revision>
  <dcterms:created xsi:type="dcterms:W3CDTF">2005-11-26T14:58:51Z</dcterms:created>
  <dcterms:modified xsi:type="dcterms:W3CDTF">2022-11-26T12:43:59Z</dcterms:modified>
</cp:coreProperties>
</file>