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handoutMasterIdLst>
    <p:handoutMasterId r:id="rId31"/>
  </p:handoutMasterIdLst>
  <p:sldIdLst>
    <p:sldId id="774" r:id="rId2"/>
    <p:sldId id="702" r:id="rId3"/>
    <p:sldId id="797" r:id="rId4"/>
    <p:sldId id="763" r:id="rId5"/>
    <p:sldId id="796" r:id="rId6"/>
    <p:sldId id="701" r:id="rId7"/>
    <p:sldId id="798" r:id="rId8"/>
    <p:sldId id="777" r:id="rId9"/>
    <p:sldId id="789" r:id="rId10"/>
    <p:sldId id="749" r:id="rId11"/>
    <p:sldId id="790" r:id="rId12"/>
    <p:sldId id="776" r:id="rId13"/>
    <p:sldId id="791" r:id="rId14"/>
    <p:sldId id="643" r:id="rId15"/>
    <p:sldId id="792" r:id="rId16"/>
    <p:sldId id="765" r:id="rId17"/>
    <p:sldId id="793" r:id="rId18"/>
    <p:sldId id="779" r:id="rId19"/>
    <p:sldId id="794" r:id="rId20"/>
    <p:sldId id="778" r:id="rId21"/>
    <p:sldId id="795" r:id="rId22"/>
    <p:sldId id="739" r:id="rId23"/>
    <p:sldId id="780" r:id="rId24"/>
    <p:sldId id="705" r:id="rId25"/>
    <p:sldId id="781" r:id="rId26"/>
    <p:sldId id="693" r:id="rId27"/>
    <p:sldId id="782" r:id="rId28"/>
    <p:sldId id="799" r:id="rId29"/>
  </p:sldIdLst>
  <p:sldSz cx="12192000" cy="6858000"/>
  <p:notesSz cx="6797675" cy="9926638"/>
  <p:embeddedFontLst>
    <p:embeddedFont>
      <p:font typeface="Arial Narrow" panose="020B0606020202030204" pitchFamily="34" charset="0"/>
      <p:regular r:id="rId32"/>
      <p:bold r:id="rId33"/>
      <p:italic r:id="rId34"/>
      <p:boldItalic r:id="rId35"/>
    </p:embeddedFont>
    <p:embeddedFont>
      <p:font typeface="Arial Rounded MT Bold" panose="020F0704030504030204" pitchFamily="34" charset="0"/>
      <p:regular r:id="rId36"/>
    </p:embeddedFont>
    <p:embeddedFont>
      <p:font typeface="Calibri" panose="020F0502020204030204" pitchFamily="34" charset="0"/>
      <p:regular r:id="rId37"/>
      <p:bold r:id="rId38"/>
      <p:italic r:id="rId39"/>
      <p:boldItalic r:id="rId40"/>
    </p:embeddedFont>
    <p:embeddedFont>
      <p:font typeface="Yu Gothic UI" panose="020B0500000000000000" pitchFamily="34" charset="-128"/>
      <p:regular r:id="rId41"/>
      <p:bold r:id="rId42"/>
    </p:embeddedFont>
  </p:embeddedFontLst>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00CC00"/>
    <a:srgbClr val="66FF33"/>
    <a:srgbClr val="FFFF00"/>
    <a:srgbClr val="0066FF"/>
    <a:srgbClr val="FF9900"/>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88058" autoAdjust="0"/>
  </p:normalViewPr>
  <p:slideViewPr>
    <p:cSldViewPr>
      <p:cViewPr varScale="1">
        <p:scale>
          <a:sx n="126" d="100"/>
          <a:sy n="126" d="100"/>
        </p:scale>
        <p:origin x="319" y="69"/>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BDEB12C-B76C-5826-7F94-3760858B2ACA}"/>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19" name="Rectangle 3">
            <a:extLst>
              <a:ext uri="{FF2B5EF4-FFF2-40B4-BE49-F238E27FC236}">
                <a16:creationId xmlns:a16="http://schemas.microsoft.com/office/drawing/2014/main" id="{FB9BEF49-C85E-CDD0-C866-B614E2655C5C}"/>
              </a:ext>
            </a:extLst>
          </p:cNvPr>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r" defTabSz="915825" eaLnBrk="1" hangingPunct="1">
              <a:spcBef>
                <a:spcPct val="0"/>
              </a:spcBef>
              <a:defRPr sz="1200">
                <a:solidFill>
                  <a:schemeClr val="tx1"/>
                </a:solidFill>
                <a:latin typeface="Arial" charset="0"/>
              </a:defRPr>
            </a:lvl1pPr>
          </a:lstStyle>
          <a:p>
            <a:pPr>
              <a:defRPr/>
            </a:pPr>
            <a:endParaRPr lang="de-CH"/>
          </a:p>
        </p:txBody>
      </p:sp>
      <p:sp>
        <p:nvSpPr>
          <p:cNvPr id="9220" name="Rectangle 4">
            <a:extLst>
              <a:ext uri="{FF2B5EF4-FFF2-40B4-BE49-F238E27FC236}">
                <a16:creationId xmlns:a16="http://schemas.microsoft.com/office/drawing/2014/main" id="{1FA865DE-A6C1-8D1B-71DC-EDFCA4739F57}"/>
              </a:ext>
            </a:extLst>
          </p:cNvPr>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21" name="Rectangle 5">
            <a:extLst>
              <a:ext uri="{FF2B5EF4-FFF2-40B4-BE49-F238E27FC236}">
                <a16:creationId xmlns:a16="http://schemas.microsoft.com/office/drawing/2014/main" id="{227E0035-AB17-1D85-B8A0-72105A6010C6}"/>
              </a:ext>
            </a:extLst>
          </p:cNvPr>
          <p:cNvSpPr>
            <a:spLocks noGrp="1" noChangeArrowheads="1"/>
          </p:cNvSpPr>
          <p:nvPr>
            <p:ph type="sldNum" sz="quarter" idx="3"/>
          </p:nvPr>
        </p:nvSpPr>
        <p:spPr bwMode="auto">
          <a:xfrm>
            <a:off x="3851275"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r" eaLnBrk="1" hangingPunct="1">
              <a:defRPr sz="1200">
                <a:solidFill>
                  <a:schemeClr val="tx1"/>
                </a:solidFill>
              </a:defRPr>
            </a:lvl1pPr>
          </a:lstStyle>
          <a:p>
            <a:pPr>
              <a:defRPr/>
            </a:pPr>
            <a:fld id="{B6D5DAE2-A958-4FE5-825D-7FBAE4194122}" type="slidenum">
              <a:rPr lang="de-CH" altLang="de-DE"/>
              <a:pPr>
                <a:defRPr/>
              </a:pPr>
              <a:t>‹Nr.›</a:t>
            </a:fld>
            <a:endParaRPr lang="de-CH"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68E288-3F8D-7F83-06BD-6357C6E18EC5}"/>
              </a:ext>
            </a:extLst>
          </p:cNvPr>
          <p:cNvSpPr>
            <a:spLocks noGrp="1"/>
          </p:cNvSpPr>
          <p:nvPr>
            <p:ph type="hdr" sz="quarter"/>
          </p:nvPr>
        </p:nvSpPr>
        <p:spPr>
          <a:xfrm>
            <a:off x="0" y="0"/>
            <a:ext cx="2946400" cy="495300"/>
          </a:xfrm>
          <a:prstGeom prst="rect">
            <a:avLst/>
          </a:prstGeom>
        </p:spPr>
        <p:txBody>
          <a:bodyPr vert="horz" lIns="88221" tIns="44111" rIns="88221" bIns="44111" rtlCol="0"/>
          <a:lstStyle>
            <a:lvl1pPr algn="l" eaLnBrk="1" hangingPunct="1">
              <a:spcBef>
                <a:spcPct val="20000"/>
              </a:spcBef>
              <a:defRPr sz="1200">
                <a:latin typeface="Arial" pitchFamily="34" charset="0"/>
              </a:defRPr>
            </a:lvl1pPr>
          </a:lstStyle>
          <a:p>
            <a:pPr>
              <a:defRPr/>
            </a:pPr>
            <a:endParaRPr lang="de-CH"/>
          </a:p>
        </p:txBody>
      </p:sp>
      <p:sp>
        <p:nvSpPr>
          <p:cNvPr id="3" name="Datumsplatzhalter 2">
            <a:extLst>
              <a:ext uri="{FF2B5EF4-FFF2-40B4-BE49-F238E27FC236}">
                <a16:creationId xmlns:a16="http://schemas.microsoft.com/office/drawing/2014/main" id="{5A93BF09-2C54-77D5-87AD-1E6304D74230}"/>
              </a:ext>
            </a:extLst>
          </p:cNvPr>
          <p:cNvSpPr>
            <a:spLocks noGrp="1"/>
          </p:cNvSpPr>
          <p:nvPr>
            <p:ph type="dt" idx="1"/>
          </p:nvPr>
        </p:nvSpPr>
        <p:spPr>
          <a:xfrm>
            <a:off x="3849688" y="0"/>
            <a:ext cx="2946400" cy="495300"/>
          </a:xfrm>
          <a:prstGeom prst="rect">
            <a:avLst/>
          </a:prstGeom>
        </p:spPr>
        <p:txBody>
          <a:bodyPr vert="horz" lIns="88221" tIns="44111" rIns="88221" bIns="44111" rtlCol="0"/>
          <a:lstStyle>
            <a:lvl1pPr algn="r" eaLnBrk="1" hangingPunct="1">
              <a:spcBef>
                <a:spcPct val="20000"/>
              </a:spcBef>
              <a:defRPr sz="1200">
                <a:latin typeface="Arial" pitchFamily="34" charset="0"/>
              </a:defRPr>
            </a:lvl1pPr>
          </a:lstStyle>
          <a:p>
            <a:pPr>
              <a:defRPr/>
            </a:pPr>
            <a:fld id="{4C1F2AD7-510B-4575-B239-B0D0532E64DD}" type="datetimeFigureOut">
              <a:rPr lang="de-CH"/>
              <a:pPr>
                <a:defRPr/>
              </a:pPr>
              <a:t>03.12.2022</a:t>
            </a:fld>
            <a:endParaRPr lang="de-CH"/>
          </a:p>
        </p:txBody>
      </p:sp>
      <p:sp>
        <p:nvSpPr>
          <p:cNvPr id="4" name="Folienbildplatzhalter 3">
            <a:extLst>
              <a:ext uri="{FF2B5EF4-FFF2-40B4-BE49-F238E27FC236}">
                <a16:creationId xmlns:a16="http://schemas.microsoft.com/office/drawing/2014/main" id="{6E8D229E-4244-C8BE-7A3E-7542850C351D}"/>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pPr lvl="0"/>
            <a:endParaRPr lang="de-CH" noProof="0"/>
          </a:p>
        </p:txBody>
      </p:sp>
      <p:sp>
        <p:nvSpPr>
          <p:cNvPr id="5" name="Notizenplatzhalter 4">
            <a:extLst>
              <a:ext uri="{FF2B5EF4-FFF2-40B4-BE49-F238E27FC236}">
                <a16:creationId xmlns:a16="http://schemas.microsoft.com/office/drawing/2014/main" id="{54DFA2A7-DA29-9344-4699-2BE29EF9052F}"/>
              </a:ext>
            </a:extLst>
          </p:cNvPr>
          <p:cNvSpPr>
            <a:spLocks noGrp="1"/>
          </p:cNvSpPr>
          <p:nvPr>
            <p:ph type="body" sz="quarter" idx="3"/>
          </p:nvPr>
        </p:nvSpPr>
        <p:spPr>
          <a:xfrm>
            <a:off x="679450" y="4714875"/>
            <a:ext cx="5438775" cy="4467225"/>
          </a:xfrm>
          <a:prstGeom prst="rect">
            <a:avLst/>
          </a:prstGeom>
        </p:spPr>
        <p:txBody>
          <a:bodyPr vert="horz" lIns="88221" tIns="44111" rIns="88221" bIns="4411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7758C2E4-DA2D-6515-76FA-77F6892C4B89}"/>
              </a:ext>
            </a:extLst>
          </p:cNvPr>
          <p:cNvSpPr>
            <a:spLocks noGrp="1"/>
          </p:cNvSpPr>
          <p:nvPr>
            <p:ph type="ftr" sz="quarter" idx="4"/>
          </p:nvPr>
        </p:nvSpPr>
        <p:spPr>
          <a:xfrm>
            <a:off x="0" y="9429750"/>
            <a:ext cx="2946400" cy="495300"/>
          </a:xfrm>
          <a:prstGeom prst="rect">
            <a:avLst/>
          </a:prstGeom>
        </p:spPr>
        <p:txBody>
          <a:bodyPr vert="horz" lIns="88221" tIns="44111" rIns="88221" bIns="44111" rtlCol="0" anchor="b"/>
          <a:lstStyle>
            <a:lvl1pPr algn="l" eaLnBrk="1" hangingPunct="1">
              <a:spcBef>
                <a:spcPct val="20000"/>
              </a:spcBef>
              <a:defRPr sz="1200">
                <a:latin typeface="Arial" pitchFamily="34" charset="0"/>
              </a:defRPr>
            </a:lvl1pPr>
          </a:lstStyle>
          <a:p>
            <a:pPr>
              <a:defRPr/>
            </a:pPr>
            <a:endParaRPr lang="de-CH"/>
          </a:p>
        </p:txBody>
      </p:sp>
      <p:sp>
        <p:nvSpPr>
          <p:cNvPr id="7" name="Foliennummernplatzhalter 6">
            <a:extLst>
              <a:ext uri="{FF2B5EF4-FFF2-40B4-BE49-F238E27FC236}">
                <a16:creationId xmlns:a16="http://schemas.microsoft.com/office/drawing/2014/main" id="{2BB3915D-F7AE-95BE-4C44-A6B1C33B85DA}"/>
              </a:ext>
            </a:extLst>
          </p:cNvPr>
          <p:cNvSpPr>
            <a:spLocks noGrp="1"/>
          </p:cNvSpPr>
          <p:nvPr>
            <p:ph type="sldNum" sz="quarter" idx="5"/>
          </p:nvPr>
        </p:nvSpPr>
        <p:spPr>
          <a:xfrm>
            <a:off x="3849688" y="9429750"/>
            <a:ext cx="2946400" cy="495300"/>
          </a:xfrm>
          <a:prstGeom prst="rect">
            <a:avLst/>
          </a:prstGeom>
        </p:spPr>
        <p:txBody>
          <a:bodyPr vert="horz" wrap="square" lIns="88221" tIns="44111" rIns="88221" bIns="44111" numCol="1" anchor="b" anchorCtr="0" compatLnSpc="1">
            <a:prstTxWarp prst="textNoShape">
              <a:avLst/>
            </a:prstTxWarp>
          </a:bodyPr>
          <a:lstStyle>
            <a:lvl1pPr algn="r" eaLnBrk="1" hangingPunct="1">
              <a:spcBef>
                <a:spcPct val="20000"/>
              </a:spcBef>
              <a:defRPr sz="1200"/>
            </a:lvl1pPr>
          </a:lstStyle>
          <a:p>
            <a:pPr>
              <a:defRPr/>
            </a:pPr>
            <a:fld id="{E10D2B1E-FF91-4481-BCED-1DE652C317C6}"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C43D484-8E99-49EE-F808-4A35733EE5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AAE5DD7E-88D8-7F01-A352-B1F1BCD4E6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7172" name="Foliennummernplatzhalter 3">
            <a:extLst>
              <a:ext uri="{FF2B5EF4-FFF2-40B4-BE49-F238E27FC236}">
                <a16:creationId xmlns:a16="http://schemas.microsoft.com/office/drawing/2014/main" id="{E0A5BA63-9228-9FBF-B510-334D0941E1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A0A133E-31AE-4CD1-84D3-84666A420013}" type="slidenum">
              <a:rPr lang="de-CH" altLang="de-DE" smtClean="0">
                <a:solidFill>
                  <a:schemeClr val="bg1"/>
                </a:solidFill>
                <a:latin typeface="Arial" panose="020B0604020202020204" pitchFamily="34" charset="0"/>
              </a:rPr>
              <a:pPr>
                <a:spcBef>
                  <a:spcPct val="20000"/>
                </a:spcBef>
              </a:pPr>
              <a:t>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6924E428-5C33-880D-B273-EF5BD0A8F8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a:extLst>
              <a:ext uri="{FF2B5EF4-FFF2-40B4-BE49-F238E27FC236}">
                <a16:creationId xmlns:a16="http://schemas.microsoft.com/office/drawing/2014/main" id="{42424CB8-7BE0-24F4-AA05-B5B21E2765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5604" name="Foliennummernplatzhalter 3">
            <a:extLst>
              <a:ext uri="{FF2B5EF4-FFF2-40B4-BE49-F238E27FC236}">
                <a16:creationId xmlns:a16="http://schemas.microsoft.com/office/drawing/2014/main" id="{9D4C8082-1112-68AA-A4A0-E3E234817D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5F545DF-5BCB-4D35-A99B-376CE75307AD}" type="slidenum">
              <a:rPr lang="de-CH" altLang="de-DE" smtClean="0">
                <a:solidFill>
                  <a:schemeClr val="bg1"/>
                </a:solidFill>
                <a:latin typeface="Arial" panose="020B0604020202020204" pitchFamily="34" charset="0"/>
              </a:rPr>
              <a:pPr>
                <a:spcBef>
                  <a:spcPct val="20000"/>
                </a:spcBef>
              </a:pPr>
              <a:t>11</a:t>
            </a:fld>
            <a:endParaRPr lang="de-CH" altLang="de-DE">
              <a:solidFill>
                <a:schemeClr val="bg1"/>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5B719749-6313-89EE-47E2-98EA943C7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izenplatzhalter 2">
            <a:extLst>
              <a:ext uri="{FF2B5EF4-FFF2-40B4-BE49-F238E27FC236}">
                <a16:creationId xmlns:a16="http://schemas.microsoft.com/office/drawing/2014/main" id="{EE01F572-E3BF-E6E5-FC55-D7D506AF05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7652" name="Foliennummernplatzhalter 3">
            <a:extLst>
              <a:ext uri="{FF2B5EF4-FFF2-40B4-BE49-F238E27FC236}">
                <a16:creationId xmlns:a16="http://schemas.microsoft.com/office/drawing/2014/main" id="{9DB94451-22C2-CE86-6D6A-5654EDAD0B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569A3CF-9DCB-406B-936C-C19ADEE6FBA7}" type="slidenum">
              <a:rPr lang="de-CH" altLang="de-DE" smtClean="0">
                <a:solidFill>
                  <a:schemeClr val="bg1"/>
                </a:solidFill>
                <a:latin typeface="Arial" panose="020B0604020202020204" pitchFamily="34" charset="0"/>
              </a:rPr>
              <a:pPr>
                <a:spcBef>
                  <a:spcPct val="20000"/>
                </a:spcBef>
              </a:pPr>
              <a:t>12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E428F765-4910-F5DE-9899-8BC613EBBD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a:extLst>
              <a:ext uri="{FF2B5EF4-FFF2-40B4-BE49-F238E27FC236}">
                <a16:creationId xmlns:a16="http://schemas.microsoft.com/office/drawing/2014/main" id="{90F02798-A5DB-7F94-8D85-2B27BB4468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9700" name="Foliennummernplatzhalter 3">
            <a:extLst>
              <a:ext uri="{FF2B5EF4-FFF2-40B4-BE49-F238E27FC236}">
                <a16:creationId xmlns:a16="http://schemas.microsoft.com/office/drawing/2014/main" id="{1E5E160D-2818-10E5-C836-92871EA59C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3CFEFC2-667F-4192-A442-C3EFF72A963F}" type="slidenum">
              <a:rPr lang="de-CH" altLang="de-DE" smtClean="0">
                <a:solidFill>
                  <a:schemeClr val="bg1"/>
                </a:solidFill>
                <a:latin typeface="Arial" panose="020B0604020202020204" pitchFamily="34" charset="0"/>
              </a:rPr>
              <a:pPr>
                <a:spcBef>
                  <a:spcPct val="20000"/>
                </a:spcBef>
              </a:pPr>
              <a:t>13</a:t>
            </a:fld>
            <a:endParaRPr lang="de-CH" altLang="de-DE">
              <a:solidFill>
                <a:schemeClr val="bg1"/>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DA47FC89-98DD-F9A2-D16C-629D525FE7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a:extLst>
              <a:ext uri="{FF2B5EF4-FFF2-40B4-BE49-F238E27FC236}">
                <a16:creationId xmlns:a16="http://schemas.microsoft.com/office/drawing/2014/main" id="{3FF13FDD-21B9-7DB1-72CF-6B6A3F6B00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1748" name="Foliennummernplatzhalter 3">
            <a:extLst>
              <a:ext uri="{FF2B5EF4-FFF2-40B4-BE49-F238E27FC236}">
                <a16:creationId xmlns:a16="http://schemas.microsoft.com/office/drawing/2014/main" id="{E1237850-940A-1032-1132-0626264CB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3EFFE9B-C50A-4D34-95FF-110C06823C5C}" type="slidenum">
              <a:rPr lang="de-CH" altLang="de-DE" smtClean="0">
                <a:solidFill>
                  <a:schemeClr val="bg1"/>
                </a:solidFill>
                <a:latin typeface="Arial" panose="020B0604020202020204" pitchFamily="34" charset="0"/>
              </a:rPr>
              <a:pPr>
                <a:spcBef>
                  <a:spcPct val="20000"/>
                </a:spcBef>
              </a:pPr>
              <a:t>14</a:t>
            </a:fld>
            <a:endParaRPr lang="de-CH" altLang="de-DE">
              <a:solidFill>
                <a:schemeClr val="bg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D95F6268-44F9-A5D5-D256-B4D5FD3B55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izenplatzhalter 2">
            <a:extLst>
              <a:ext uri="{FF2B5EF4-FFF2-40B4-BE49-F238E27FC236}">
                <a16:creationId xmlns:a16="http://schemas.microsoft.com/office/drawing/2014/main" id="{FE9CED95-74F0-7F51-7269-2EAE5B69A1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3796" name="Foliennummernplatzhalter 3">
            <a:extLst>
              <a:ext uri="{FF2B5EF4-FFF2-40B4-BE49-F238E27FC236}">
                <a16:creationId xmlns:a16="http://schemas.microsoft.com/office/drawing/2014/main" id="{6DA5EC55-4415-ABDF-309C-440F97096A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B6A1E02-B89E-4D6F-A59D-5FE9A283C9A5}" type="slidenum">
              <a:rPr lang="de-CH" altLang="de-DE" smtClean="0">
                <a:solidFill>
                  <a:schemeClr val="bg1"/>
                </a:solidFill>
                <a:latin typeface="Arial" panose="020B0604020202020204" pitchFamily="34" charset="0"/>
              </a:rPr>
              <a:pPr>
                <a:spcBef>
                  <a:spcPct val="20000"/>
                </a:spcBef>
              </a:pPr>
              <a:t>15</a:t>
            </a:fld>
            <a:endParaRPr lang="de-CH" altLang="de-DE">
              <a:solidFill>
                <a:schemeClr val="bg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B3E0D9FB-5A00-0D07-74BD-589C553BDE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83571F3B-A90E-C52A-D1BF-8DB6E51298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5844" name="Foliennummernplatzhalter 3">
            <a:extLst>
              <a:ext uri="{FF2B5EF4-FFF2-40B4-BE49-F238E27FC236}">
                <a16:creationId xmlns:a16="http://schemas.microsoft.com/office/drawing/2014/main" id="{5796FF7E-ED36-50EB-EE37-99C94ED418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77F0E1D-85A4-4A8C-A0B4-A3A048C740B2}" type="slidenum">
              <a:rPr lang="de-CH" altLang="de-DE" smtClean="0">
                <a:solidFill>
                  <a:schemeClr val="bg1"/>
                </a:solidFill>
                <a:latin typeface="Arial" panose="020B0604020202020204" pitchFamily="34" charset="0"/>
              </a:rPr>
              <a:pPr>
                <a:spcBef>
                  <a:spcPct val="20000"/>
                </a:spcBef>
              </a:pPr>
              <a:t>16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9FC46190-4574-ADC6-A884-15E6713345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izenplatzhalter 2">
            <a:extLst>
              <a:ext uri="{FF2B5EF4-FFF2-40B4-BE49-F238E27FC236}">
                <a16:creationId xmlns:a16="http://schemas.microsoft.com/office/drawing/2014/main" id="{7166E3DC-7D92-1C57-D840-E216813B9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7892" name="Foliennummernplatzhalter 3">
            <a:extLst>
              <a:ext uri="{FF2B5EF4-FFF2-40B4-BE49-F238E27FC236}">
                <a16:creationId xmlns:a16="http://schemas.microsoft.com/office/drawing/2014/main" id="{921BE00E-06BC-1FEF-5BAB-81678E66F6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FB17296-BB4B-49C7-97F5-93687092180A}" type="slidenum">
              <a:rPr lang="de-CH" altLang="de-DE" smtClean="0">
                <a:solidFill>
                  <a:schemeClr val="bg1"/>
                </a:solidFill>
                <a:latin typeface="Arial" panose="020B0604020202020204" pitchFamily="34" charset="0"/>
              </a:rPr>
              <a:pPr>
                <a:spcBef>
                  <a:spcPct val="20000"/>
                </a:spcBef>
              </a:pPr>
              <a:t>17</a:t>
            </a:fld>
            <a:endParaRPr lang="de-CH" altLang="de-DE">
              <a:solidFill>
                <a:schemeClr val="bg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id="{5D04E4C6-ED38-2D93-8137-97F9DE00AE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a:extLst>
              <a:ext uri="{FF2B5EF4-FFF2-40B4-BE49-F238E27FC236}">
                <a16:creationId xmlns:a16="http://schemas.microsoft.com/office/drawing/2014/main" id="{1A7D3AD4-20BE-A69C-6157-F4B44DB44F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9940" name="Foliennummernplatzhalter 3">
            <a:extLst>
              <a:ext uri="{FF2B5EF4-FFF2-40B4-BE49-F238E27FC236}">
                <a16:creationId xmlns:a16="http://schemas.microsoft.com/office/drawing/2014/main" id="{14B5CB41-234D-4273-1133-0CFC6FEC0B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F628E44-C583-4FC2-945B-8A3B26533C31}" type="slidenum">
              <a:rPr lang="de-CH" altLang="de-DE" smtClean="0">
                <a:solidFill>
                  <a:schemeClr val="bg1"/>
                </a:solidFill>
                <a:latin typeface="Arial" panose="020B0604020202020204" pitchFamily="34" charset="0"/>
              </a:rPr>
              <a:pPr>
                <a:spcBef>
                  <a:spcPct val="20000"/>
                </a:spcBef>
              </a:pPr>
              <a:t>18</a:t>
            </a:fld>
            <a:endParaRPr lang="de-CH" altLang="de-DE">
              <a:solidFill>
                <a:schemeClr val="bg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ACE30C9E-FA96-2AEF-6BB0-51A2A29FE1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a:extLst>
              <a:ext uri="{FF2B5EF4-FFF2-40B4-BE49-F238E27FC236}">
                <a16:creationId xmlns:a16="http://schemas.microsoft.com/office/drawing/2014/main" id="{83DD2572-1686-59DB-2489-A8FA8F99B3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1988" name="Foliennummernplatzhalter 3">
            <a:extLst>
              <a:ext uri="{FF2B5EF4-FFF2-40B4-BE49-F238E27FC236}">
                <a16:creationId xmlns:a16="http://schemas.microsoft.com/office/drawing/2014/main" id="{953EE214-8128-582E-E610-844C976926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4FED168-171A-444D-8601-59A2D95C1D94}" type="slidenum">
              <a:rPr lang="de-CH" altLang="de-DE" smtClean="0">
                <a:solidFill>
                  <a:schemeClr val="bg1"/>
                </a:solidFill>
                <a:latin typeface="Arial" panose="020B0604020202020204" pitchFamily="34" charset="0"/>
              </a:rPr>
              <a:pPr>
                <a:spcBef>
                  <a:spcPct val="20000"/>
                </a:spcBef>
              </a:pPr>
              <a:t>19</a:t>
            </a:fld>
            <a:endParaRPr lang="de-CH" altLang="de-DE">
              <a:solidFill>
                <a:schemeClr val="bg1"/>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a:extLst>
              <a:ext uri="{FF2B5EF4-FFF2-40B4-BE49-F238E27FC236}">
                <a16:creationId xmlns:a16="http://schemas.microsoft.com/office/drawing/2014/main" id="{2D799DB4-A527-438D-64A4-76E2A475DB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izenplatzhalter 2">
            <a:extLst>
              <a:ext uri="{FF2B5EF4-FFF2-40B4-BE49-F238E27FC236}">
                <a16:creationId xmlns:a16="http://schemas.microsoft.com/office/drawing/2014/main" id="{AEE63729-448F-C4E9-2F9B-30971DCC1B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4036" name="Foliennummernplatzhalter 3">
            <a:extLst>
              <a:ext uri="{FF2B5EF4-FFF2-40B4-BE49-F238E27FC236}">
                <a16:creationId xmlns:a16="http://schemas.microsoft.com/office/drawing/2014/main" id="{D2A2512D-B96C-FC11-4374-109EAF4723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E31A08C-C6F5-4FC7-A357-C3DBA567CA00}" type="slidenum">
              <a:rPr lang="de-CH" altLang="de-DE" smtClean="0">
                <a:solidFill>
                  <a:schemeClr val="bg1"/>
                </a:solidFill>
                <a:latin typeface="Arial" panose="020B0604020202020204" pitchFamily="34" charset="0"/>
              </a:rPr>
              <a:pPr>
                <a:spcBef>
                  <a:spcPct val="20000"/>
                </a:spcBef>
              </a:pPr>
              <a:t>20</a:t>
            </a:fld>
            <a:endParaRPr lang="de-CH" altLang="de-DE">
              <a:solidFill>
                <a:schemeClr val="bg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984FC305-172A-1FCF-D7E9-E22BE63D83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a:extLst>
              <a:ext uri="{FF2B5EF4-FFF2-40B4-BE49-F238E27FC236}">
                <a16:creationId xmlns:a16="http://schemas.microsoft.com/office/drawing/2014/main" id="{8DC58435-A269-FA79-06C4-884F9664B7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20" name="Foliennummernplatzhalter 3">
            <a:extLst>
              <a:ext uri="{FF2B5EF4-FFF2-40B4-BE49-F238E27FC236}">
                <a16:creationId xmlns:a16="http://schemas.microsoft.com/office/drawing/2014/main" id="{04D741EB-F127-5639-F4DF-38DCCA74B6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34F20C9-369C-4BB1-A62F-BEAD35777615}" type="slidenum">
              <a:rPr lang="de-CH" altLang="de-DE" smtClean="0">
                <a:solidFill>
                  <a:schemeClr val="bg1"/>
                </a:solidFill>
                <a:latin typeface="Arial" panose="020B0604020202020204" pitchFamily="34" charset="0"/>
              </a:rPr>
              <a:pPr>
                <a:spcBef>
                  <a:spcPct val="20000"/>
                </a:spcBef>
              </a:pPr>
              <a:t>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2E202C14-BEAE-D0A3-6B0D-6971ADF2C2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a:extLst>
              <a:ext uri="{FF2B5EF4-FFF2-40B4-BE49-F238E27FC236}">
                <a16:creationId xmlns:a16="http://schemas.microsoft.com/office/drawing/2014/main" id="{6BD83347-7028-B1C0-C57B-2359332487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6084" name="Foliennummernplatzhalter 3">
            <a:extLst>
              <a:ext uri="{FF2B5EF4-FFF2-40B4-BE49-F238E27FC236}">
                <a16:creationId xmlns:a16="http://schemas.microsoft.com/office/drawing/2014/main" id="{9A235A25-9867-EB23-3BC2-11990AEECA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D34AF69-F8A9-44DD-BCE7-29EC842E72BA}" type="slidenum">
              <a:rPr lang="de-CH" altLang="de-DE" smtClean="0">
                <a:solidFill>
                  <a:schemeClr val="bg1"/>
                </a:solidFill>
                <a:latin typeface="Arial" panose="020B0604020202020204" pitchFamily="34" charset="0"/>
              </a:rPr>
              <a:pPr>
                <a:spcBef>
                  <a:spcPct val="20000"/>
                </a:spcBef>
              </a:pPr>
              <a:t>21</a:t>
            </a:fld>
            <a:endParaRPr lang="de-CH" altLang="de-DE">
              <a:solidFill>
                <a:schemeClr val="bg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AF8DBBA4-F8A3-8EAE-514D-8C61BAB534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a:extLst>
              <a:ext uri="{FF2B5EF4-FFF2-40B4-BE49-F238E27FC236}">
                <a16:creationId xmlns:a16="http://schemas.microsoft.com/office/drawing/2014/main" id="{7800159E-466B-5A05-41CF-4599E3A285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8132" name="Foliennummernplatzhalter 3">
            <a:extLst>
              <a:ext uri="{FF2B5EF4-FFF2-40B4-BE49-F238E27FC236}">
                <a16:creationId xmlns:a16="http://schemas.microsoft.com/office/drawing/2014/main" id="{A33E3E28-BC06-93A6-5AD2-B68075AA67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81FDE9D-F239-4448-A437-BE91A0E36537}" type="slidenum">
              <a:rPr lang="de-CH" altLang="de-DE" smtClean="0">
                <a:solidFill>
                  <a:schemeClr val="bg1"/>
                </a:solidFill>
                <a:latin typeface="Arial" panose="020B0604020202020204" pitchFamily="34" charset="0"/>
              </a:rPr>
              <a:pPr>
                <a:spcBef>
                  <a:spcPct val="20000"/>
                </a:spcBef>
              </a:pPr>
              <a:t>22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a:extLst>
              <a:ext uri="{FF2B5EF4-FFF2-40B4-BE49-F238E27FC236}">
                <a16:creationId xmlns:a16="http://schemas.microsoft.com/office/drawing/2014/main" id="{A8007710-3134-5D3B-EE53-1E5DC2EAD3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a:extLst>
              <a:ext uri="{FF2B5EF4-FFF2-40B4-BE49-F238E27FC236}">
                <a16:creationId xmlns:a16="http://schemas.microsoft.com/office/drawing/2014/main" id="{1DC0F4D5-E7D6-0853-3575-8790FD3CA9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0180" name="Foliennummernplatzhalter 3">
            <a:extLst>
              <a:ext uri="{FF2B5EF4-FFF2-40B4-BE49-F238E27FC236}">
                <a16:creationId xmlns:a16="http://schemas.microsoft.com/office/drawing/2014/main" id="{7DA67CAE-3784-4D41-8992-9E4467B1D6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6907E16-DC68-49C3-A220-375E2429E26E}" type="slidenum">
              <a:rPr lang="de-CH" altLang="de-DE" smtClean="0">
                <a:solidFill>
                  <a:schemeClr val="bg1"/>
                </a:solidFill>
                <a:latin typeface="Arial" panose="020B0604020202020204" pitchFamily="34" charset="0"/>
              </a:rPr>
              <a:pPr>
                <a:spcBef>
                  <a:spcPct val="20000"/>
                </a:spcBef>
              </a:pPr>
              <a:t>23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A1022E7E-C1E6-34C0-8DE1-4AD163F94A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a:extLst>
              <a:ext uri="{FF2B5EF4-FFF2-40B4-BE49-F238E27FC236}">
                <a16:creationId xmlns:a16="http://schemas.microsoft.com/office/drawing/2014/main" id="{DCA8D3AE-4846-F52D-1E5E-8AC00A8BC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3252" name="Foliennummernplatzhalter 3">
            <a:extLst>
              <a:ext uri="{FF2B5EF4-FFF2-40B4-BE49-F238E27FC236}">
                <a16:creationId xmlns:a16="http://schemas.microsoft.com/office/drawing/2014/main" id="{14DEEBCD-D012-2DBA-6791-F53D13E5A5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EA3A264-E1C9-4854-B27A-F1B6F6D6F2A7}" type="slidenum">
              <a:rPr lang="de-CH" altLang="de-DE" smtClean="0">
                <a:solidFill>
                  <a:schemeClr val="bg1"/>
                </a:solidFill>
                <a:latin typeface="Arial" panose="020B0604020202020204" pitchFamily="34" charset="0"/>
              </a:rPr>
              <a:pPr>
                <a:spcBef>
                  <a:spcPct val="20000"/>
                </a:spcBef>
              </a:pPr>
              <a:t>25</a:t>
            </a:fld>
            <a:endParaRPr lang="de-CH" altLang="de-DE">
              <a:solidFill>
                <a:schemeClr val="bg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2490D08F-0ACB-AAC5-784B-7AFEE755F5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a:extLst>
              <a:ext uri="{FF2B5EF4-FFF2-40B4-BE49-F238E27FC236}">
                <a16:creationId xmlns:a16="http://schemas.microsoft.com/office/drawing/2014/main" id="{41A5FDA6-F39A-AE15-68B4-CFD9C1FE58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5300" name="Foliennummernplatzhalter 3">
            <a:extLst>
              <a:ext uri="{FF2B5EF4-FFF2-40B4-BE49-F238E27FC236}">
                <a16:creationId xmlns:a16="http://schemas.microsoft.com/office/drawing/2014/main" id="{39F805FA-FBF4-48F7-0968-1F476749F1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D940915-7138-451F-B08B-6B3049C3EA6E}" type="slidenum">
              <a:rPr lang="de-CH" altLang="de-DE" smtClean="0">
                <a:solidFill>
                  <a:schemeClr val="bg1"/>
                </a:solidFill>
                <a:latin typeface="Arial" panose="020B0604020202020204" pitchFamily="34" charset="0"/>
              </a:rPr>
              <a:pPr>
                <a:spcBef>
                  <a:spcPct val="20000"/>
                </a:spcBef>
              </a:pPr>
              <a:t>26</a:t>
            </a:fld>
            <a:endParaRPr lang="de-CH" altLang="de-DE">
              <a:solidFill>
                <a:schemeClr val="bg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16F01617-4462-04A2-9CE4-1FF7247B95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a:extLst>
              <a:ext uri="{FF2B5EF4-FFF2-40B4-BE49-F238E27FC236}">
                <a16:creationId xmlns:a16="http://schemas.microsoft.com/office/drawing/2014/main" id="{F4C5EF10-534C-7E86-1BB3-AF5643A8C1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7348" name="Foliennummernplatzhalter 3">
            <a:extLst>
              <a:ext uri="{FF2B5EF4-FFF2-40B4-BE49-F238E27FC236}">
                <a16:creationId xmlns:a16="http://schemas.microsoft.com/office/drawing/2014/main" id="{730152BB-452C-A2B0-04FB-B4B9ACA17C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44115E6-45E6-46D5-8C34-BE9E9E04F142}" type="slidenum">
              <a:rPr lang="de-CH" altLang="de-DE" smtClean="0">
                <a:solidFill>
                  <a:schemeClr val="bg1"/>
                </a:solidFill>
                <a:latin typeface="Arial" panose="020B0604020202020204" pitchFamily="34" charset="0"/>
              </a:rPr>
              <a:pPr>
                <a:spcBef>
                  <a:spcPct val="20000"/>
                </a:spcBef>
              </a:pPr>
              <a:t>27</a:t>
            </a:fld>
            <a:endParaRPr lang="de-CH" altLang="de-DE">
              <a:solidFill>
                <a:schemeClr val="bg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610FAB06-6BCF-F795-A4DC-18E89ED047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a:extLst>
              <a:ext uri="{FF2B5EF4-FFF2-40B4-BE49-F238E27FC236}">
                <a16:creationId xmlns:a16="http://schemas.microsoft.com/office/drawing/2014/main" id="{BCF2573A-C7A8-0E62-4C61-13C0DB787B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1268" name="Foliennummernplatzhalter 3">
            <a:extLst>
              <a:ext uri="{FF2B5EF4-FFF2-40B4-BE49-F238E27FC236}">
                <a16:creationId xmlns:a16="http://schemas.microsoft.com/office/drawing/2014/main" id="{61FB816B-C8C2-6018-17F9-4273997DC4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ACCAFF0-BFEC-476B-9D8E-CE41997202A8}" type="slidenum">
              <a:rPr lang="de-CH" altLang="de-DE" smtClean="0">
                <a:solidFill>
                  <a:schemeClr val="bg1"/>
                </a:solidFill>
                <a:latin typeface="Arial" panose="020B0604020202020204" pitchFamily="34" charset="0"/>
              </a:rPr>
              <a:pPr>
                <a:spcBef>
                  <a:spcPct val="20000"/>
                </a:spcBef>
              </a:pPr>
              <a:t>4</a:t>
            </a:fld>
            <a:endParaRPr lang="de-CH" altLang="de-DE">
              <a:solidFill>
                <a:schemeClr val="bg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AC0E7C83-3AFE-1FDF-6CBE-58A7573154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a:extLst>
              <a:ext uri="{FF2B5EF4-FFF2-40B4-BE49-F238E27FC236}">
                <a16:creationId xmlns:a16="http://schemas.microsoft.com/office/drawing/2014/main" id="{F76D231E-0BE1-9080-3A60-EB57158ECA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3316" name="Foliennummernplatzhalter 3">
            <a:extLst>
              <a:ext uri="{FF2B5EF4-FFF2-40B4-BE49-F238E27FC236}">
                <a16:creationId xmlns:a16="http://schemas.microsoft.com/office/drawing/2014/main" id="{431B032C-B271-68AF-35DA-9ECB0E6B42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3F8D053-D858-4B1E-AC06-C6322F1FE24D}" type="slidenum">
              <a:rPr lang="de-CH" altLang="de-DE" smtClean="0">
                <a:solidFill>
                  <a:schemeClr val="bg1"/>
                </a:solidFill>
                <a:latin typeface="Arial" panose="020B0604020202020204" pitchFamily="34" charset="0"/>
              </a:rPr>
              <a:pPr>
                <a:spcBef>
                  <a:spcPct val="20000"/>
                </a:spcBef>
              </a:pPr>
              <a:t>5</a:t>
            </a:fld>
            <a:endParaRPr lang="de-CH" altLang="de-DE">
              <a:solidFill>
                <a:schemeClr val="bg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117FE58E-4EFF-DCDB-9ACC-A13E992C88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a:extLst>
              <a:ext uri="{FF2B5EF4-FFF2-40B4-BE49-F238E27FC236}">
                <a16:creationId xmlns:a16="http://schemas.microsoft.com/office/drawing/2014/main" id="{124DEEDF-9F4E-8426-AEB0-7EED7BC8F7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5364" name="Foliennummernplatzhalter 3">
            <a:extLst>
              <a:ext uri="{FF2B5EF4-FFF2-40B4-BE49-F238E27FC236}">
                <a16:creationId xmlns:a16="http://schemas.microsoft.com/office/drawing/2014/main" id="{B135F04B-054A-D1CE-8EC2-89D548DA63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02DAC94-B03C-44B1-ADA6-477098057347}" type="slidenum">
              <a:rPr lang="de-CH" altLang="de-DE" smtClean="0">
                <a:solidFill>
                  <a:schemeClr val="bg1"/>
                </a:solidFill>
                <a:latin typeface="Arial" panose="020B0604020202020204" pitchFamily="34" charset="0"/>
              </a:rPr>
              <a:pPr>
                <a:spcBef>
                  <a:spcPct val="20000"/>
                </a:spcBef>
              </a:pPr>
              <a:t>6</a:t>
            </a:fld>
            <a:endParaRPr lang="de-CH" altLang="de-DE">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94857DE5-73E6-D393-B21A-D2FDA05769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a:extLst>
              <a:ext uri="{FF2B5EF4-FFF2-40B4-BE49-F238E27FC236}">
                <a16:creationId xmlns:a16="http://schemas.microsoft.com/office/drawing/2014/main" id="{155D8642-0C00-70E7-4FD8-AC02978F91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7412" name="Foliennummernplatzhalter 3">
            <a:extLst>
              <a:ext uri="{FF2B5EF4-FFF2-40B4-BE49-F238E27FC236}">
                <a16:creationId xmlns:a16="http://schemas.microsoft.com/office/drawing/2014/main" id="{CABBB551-FB70-4B8A-DADD-B0F73B7311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0866C56-1B40-4773-BFD8-9CCB2C497F0F}" type="slidenum">
              <a:rPr lang="de-CH" altLang="de-DE" smtClean="0">
                <a:solidFill>
                  <a:schemeClr val="bg1"/>
                </a:solidFill>
                <a:latin typeface="Arial" panose="020B0604020202020204" pitchFamily="34" charset="0"/>
              </a:rPr>
              <a:pPr>
                <a:spcBef>
                  <a:spcPct val="20000"/>
                </a:spcBef>
              </a:pPr>
              <a:t>7</a:t>
            </a:fld>
            <a:endParaRPr lang="de-CH" altLang="de-DE">
              <a:solidFill>
                <a:schemeClr val="bg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76099ABB-378D-4952-5D94-E78858C1E6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D0B2D7EB-C820-D490-E7CD-1355B809F1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9460" name="Foliennummernplatzhalter 3">
            <a:extLst>
              <a:ext uri="{FF2B5EF4-FFF2-40B4-BE49-F238E27FC236}">
                <a16:creationId xmlns:a16="http://schemas.microsoft.com/office/drawing/2014/main" id="{67F5B303-882F-4822-D0DB-44AA8D72CD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5C2C542-DCF4-4CD5-87F8-61913E43D0A9}" type="slidenum">
              <a:rPr lang="de-CH" altLang="de-DE" smtClean="0">
                <a:solidFill>
                  <a:schemeClr val="bg1"/>
                </a:solidFill>
                <a:latin typeface="Arial" panose="020B0604020202020204" pitchFamily="34" charset="0"/>
              </a:rPr>
              <a:pPr>
                <a:spcBef>
                  <a:spcPct val="20000"/>
                </a:spcBef>
              </a:pPr>
              <a:t>8</a:t>
            </a:fld>
            <a:endParaRPr lang="de-CH" altLang="de-DE">
              <a:solidFill>
                <a:schemeClr val="bg1"/>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4A44A50D-CF00-EF7F-D695-B3BCDA4A06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20F5693D-64A5-C5BD-A77A-2737CBC02D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1508" name="Foliennummernplatzhalter 3">
            <a:extLst>
              <a:ext uri="{FF2B5EF4-FFF2-40B4-BE49-F238E27FC236}">
                <a16:creationId xmlns:a16="http://schemas.microsoft.com/office/drawing/2014/main" id="{50B10389-683B-BAE6-8524-6FD3E12588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E7D32C0-308F-4113-B2BF-4BBEDE12A5DA}" type="slidenum">
              <a:rPr lang="de-CH" altLang="de-DE" smtClean="0">
                <a:solidFill>
                  <a:schemeClr val="bg1"/>
                </a:solidFill>
                <a:latin typeface="Arial" panose="020B0604020202020204" pitchFamily="34" charset="0"/>
              </a:rPr>
              <a:pPr>
                <a:spcBef>
                  <a:spcPct val="20000"/>
                </a:spcBef>
              </a:pPr>
              <a:t>9</a:t>
            </a:fld>
            <a:endParaRPr lang="de-CH" altLang="de-DE">
              <a:solidFill>
                <a:schemeClr val="bg1"/>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E6E90558-95C0-AF1F-70F6-7BAE22FD1F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a:extLst>
              <a:ext uri="{FF2B5EF4-FFF2-40B4-BE49-F238E27FC236}">
                <a16:creationId xmlns:a16="http://schemas.microsoft.com/office/drawing/2014/main" id="{179F4E4F-7972-B43D-7EE9-B9FBF1F772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3556" name="Foliennummernplatzhalter 3">
            <a:extLst>
              <a:ext uri="{FF2B5EF4-FFF2-40B4-BE49-F238E27FC236}">
                <a16:creationId xmlns:a16="http://schemas.microsoft.com/office/drawing/2014/main" id="{7FB14BC6-D33C-6DCD-E2DA-308A5F8736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AC21151-2B0F-4005-87CB-A6B51C5FC34F}" type="slidenum">
              <a:rPr lang="de-CH" altLang="de-DE" smtClean="0">
                <a:solidFill>
                  <a:schemeClr val="bg1"/>
                </a:solidFill>
                <a:latin typeface="Arial" panose="020B0604020202020204" pitchFamily="34" charset="0"/>
              </a:rPr>
              <a:pPr>
                <a:spcBef>
                  <a:spcPct val="20000"/>
                </a:spcBef>
              </a:pPr>
              <a:t>10</a:t>
            </a:fld>
            <a:endParaRPr lang="de-CH" altLang="de-DE">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55750F8E-456D-146F-2D99-5AA9C56E7D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B7DA38-ADCA-8A60-0E3A-48D7AA2B42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6BD7D2-4081-B188-1789-4B4A78581290}"/>
              </a:ext>
            </a:extLst>
          </p:cNvPr>
          <p:cNvSpPr>
            <a:spLocks noGrp="1" noChangeArrowheads="1"/>
          </p:cNvSpPr>
          <p:nvPr>
            <p:ph type="sldNum" sz="quarter" idx="12"/>
          </p:nvPr>
        </p:nvSpPr>
        <p:spPr>
          <a:ln/>
        </p:spPr>
        <p:txBody>
          <a:bodyPr/>
          <a:lstStyle>
            <a:lvl1pPr>
              <a:defRPr/>
            </a:lvl1pPr>
          </a:lstStyle>
          <a:p>
            <a:pPr>
              <a:defRPr/>
            </a:pPr>
            <a:fld id="{7E373F93-9FD3-46FE-88DE-CD9E177778D9}" type="slidenum">
              <a:rPr lang="en-US" altLang="de-DE"/>
              <a:pPr>
                <a:defRPr/>
              </a:pPr>
              <a:t>‹Nr.›</a:t>
            </a:fld>
            <a:endParaRPr lang="en-US" altLang="de-DE"/>
          </a:p>
        </p:txBody>
      </p:sp>
    </p:spTree>
    <p:extLst>
      <p:ext uri="{BB962C8B-B14F-4D97-AF65-F5344CB8AC3E}">
        <p14:creationId xmlns:p14="http://schemas.microsoft.com/office/powerpoint/2010/main" val="340183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A159913B-38E2-8883-4EFD-156A8E60F1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B14B86-0EC2-DDE4-FD8C-29E29C7D54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BC7331-42F8-3FED-46F9-C4ECFF21EAAF}"/>
              </a:ext>
            </a:extLst>
          </p:cNvPr>
          <p:cNvSpPr>
            <a:spLocks noGrp="1" noChangeArrowheads="1"/>
          </p:cNvSpPr>
          <p:nvPr>
            <p:ph type="sldNum" sz="quarter" idx="12"/>
          </p:nvPr>
        </p:nvSpPr>
        <p:spPr>
          <a:ln/>
        </p:spPr>
        <p:txBody>
          <a:bodyPr/>
          <a:lstStyle>
            <a:lvl1pPr>
              <a:defRPr/>
            </a:lvl1pPr>
          </a:lstStyle>
          <a:p>
            <a:pPr>
              <a:defRPr/>
            </a:pPr>
            <a:fld id="{95A6EFB0-3F6C-45ED-9DE6-70966C334FB5}" type="slidenum">
              <a:rPr lang="en-US" altLang="de-DE"/>
              <a:pPr>
                <a:defRPr/>
              </a:pPr>
              <a:t>‹Nr.›</a:t>
            </a:fld>
            <a:endParaRPr lang="en-US" altLang="de-DE"/>
          </a:p>
        </p:txBody>
      </p:sp>
    </p:spTree>
    <p:extLst>
      <p:ext uri="{BB962C8B-B14F-4D97-AF65-F5344CB8AC3E}">
        <p14:creationId xmlns:p14="http://schemas.microsoft.com/office/powerpoint/2010/main" val="809529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99D4C533-B423-FEF5-006A-B120CC61F0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7250F0-47CE-D306-9F3E-4EDBD856E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BFA710-9424-AAF2-E0B7-23C872E02E24}"/>
              </a:ext>
            </a:extLst>
          </p:cNvPr>
          <p:cNvSpPr>
            <a:spLocks noGrp="1" noChangeArrowheads="1"/>
          </p:cNvSpPr>
          <p:nvPr>
            <p:ph type="sldNum" sz="quarter" idx="12"/>
          </p:nvPr>
        </p:nvSpPr>
        <p:spPr>
          <a:ln/>
        </p:spPr>
        <p:txBody>
          <a:bodyPr/>
          <a:lstStyle>
            <a:lvl1pPr>
              <a:defRPr/>
            </a:lvl1pPr>
          </a:lstStyle>
          <a:p>
            <a:pPr>
              <a:defRPr/>
            </a:pPr>
            <a:fld id="{586E4E71-2A18-499A-8C88-0EB622F5D4C6}" type="slidenum">
              <a:rPr lang="en-US" altLang="de-DE"/>
              <a:pPr>
                <a:defRPr/>
              </a:pPr>
              <a:t>‹Nr.›</a:t>
            </a:fld>
            <a:endParaRPr lang="en-US" altLang="de-DE"/>
          </a:p>
        </p:txBody>
      </p:sp>
    </p:spTree>
    <p:extLst>
      <p:ext uri="{BB962C8B-B14F-4D97-AF65-F5344CB8AC3E}">
        <p14:creationId xmlns:p14="http://schemas.microsoft.com/office/powerpoint/2010/main" val="1689584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22EB2F0E-038E-7A0B-B4CA-B277AD56C84F}"/>
              </a:ext>
            </a:extLst>
          </p:cNvPr>
          <p:cNvSpPr>
            <a:spLocks noGrp="1"/>
          </p:cNvSpPr>
          <p:nvPr>
            <p:ph type="dt" sz="half" idx="10"/>
          </p:nvPr>
        </p:nvSpPr>
        <p:spPr/>
        <p:txBody>
          <a:bodyPr/>
          <a:lstStyle>
            <a:lvl1pPr>
              <a:defRPr/>
            </a:lvl1pPr>
          </a:lstStyle>
          <a:p>
            <a:pPr>
              <a:defRPr/>
            </a:pPr>
            <a:fld id="{FA377618-E556-4D13-9B4C-B4E4452368DA}" type="datetimeFigureOut">
              <a:rPr lang="de-CH"/>
              <a:pPr>
                <a:defRPr/>
              </a:pPr>
              <a:t>03.12.2022</a:t>
            </a:fld>
            <a:endParaRPr lang="de-CH"/>
          </a:p>
        </p:txBody>
      </p:sp>
      <p:sp>
        <p:nvSpPr>
          <p:cNvPr id="3" name="Fußzeilenplatzhalter 4">
            <a:extLst>
              <a:ext uri="{FF2B5EF4-FFF2-40B4-BE49-F238E27FC236}">
                <a16:creationId xmlns:a16="http://schemas.microsoft.com/office/drawing/2014/main" id="{BF1E2A49-F16D-45E4-719A-55EC571BD780}"/>
              </a:ext>
            </a:extLst>
          </p:cNvPr>
          <p:cNvSpPr>
            <a:spLocks noGrp="1"/>
          </p:cNvSpPr>
          <p:nvPr>
            <p:ph type="ftr" sz="quarter" idx="11"/>
          </p:nvPr>
        </p:nvSpPr>
        <p:spPr/>
        <p:txBody>
          <a:bodyPr/>
          <a:lstStyle>
            <a:lvl1pPr>
              <a:defRPr/>
            </a:lvl1pPr>
          </a:lstStyle>
          <a:p>
            <a:pPr>
              <a:defRPr/>
            </a:pPr>
            <a:endParaRPr lang="de-CH"/>
          </a:p>
        </p:txBody>
      </p:sp>
      <p:sp>
        <p:nvSpPr>
          <p:cNvPr id="4" name="Foliennummernplatzhalter 5">
            <a:extLst>
              <a:ext uri="{FF2B5EF4-FFF2-40B4-BE49-F238E27FC236}">
                <a16:creationId xmlns:a16="http://schemas.microsoft.com/office/drawing/2014/main" id="{D57152FD-B2C9-705B-9178-21143FCEE80E}"/>
              </a:ext>
            </a:extLst>
          </p:cNvPr>
          <p:cNvSpPr>
            <a:spLocks noGrp="1"/>
          </p:cNvSpPr>
          <p:nvPr>
            <p:ph type="sldNum" sz="quarter" idx="12"/>
          </p:nvPr>
        </p:nvSpPr>
        <p:spPr/>
        <p:txBody>
          <a:bodyPr/>
          <a:lstStyle>
            <a:lvl1pPr>
              <a:defRPr/>
            </a:lvl1pPr>
          </a:lstStyle>
          <a:p>
            <a:pPr>
              <a:defRPr/>
            </a:pPr>
            <a:fld id="{B8CE0F71-7F40-4766-9F76-E43A2F512E19}" type="slidenum">
              <a:rPr lang="de-CH" altLang="de-DE"/>
              <a:pPr>
                <a:defRPr/>
              </a:pPr>
              <a:t>‹Nr.›</a:t>
            </a:fld>
            <a:endParaRPr lang="de-CH" altLang="de-DE"/>
          </a:p>
        </p:txBody>
      </p:sp>
    </p:spTree>
    <p:extLst>
      <p:ext uri="{BB962C8B-B14F-4D97-AF65-F5344CB8AC3E}">
        <p14:creationId xmlns:p14="http://schemas.microsoft.com/office/powerpoint/2010/main" val="71150241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4EA040-8A4C-FC72-914A-E4608EE2982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59BF09-B5B5-F583-63AA-B3B69C5684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7EEE3ED-B57B-BB33-EFFF-AC9DE43A60E7}"/>
              </a:ext>
            </a:extLst>
          </p:cNvPr>
          <p:cNvSpPr>
            <a:spLocks noGrp="1" noChangeArrowheads="1"/>
          </p:cNvSpPr>
          <p:nvPr>
            <p:ph type="sldNum" sz="quarter" idx="12"/>
          </p:nvPr>
        </p:nvSpPr>
        <p:spPr>
          <a:ln/>
        </p:spPr>
        <p:txBody>
          <a:bodyPr/>
          <a:lstStyle>
            <a:lvl1pPr>
              <a:defRPr/>
            </a:lvl1pPr>
          </a:lstStyle>
          <a:p>
            <a:pPr>
              <a:defRPr/>
            </a:pPr>
            <a:fld id="{0076FD26-9778-4A50-8B1C-1DB539D2779E}" type="slidenum">
              <a:rPr lang="en-US" altLang="de-DE"/>
              <a:pPr>
                <a:defRPr/>
              </a:pPr>
              <a:t>‹Nr.›</a:t>
            </a:fld>
            <a:endParaRPr lang="en-US" altLang="de-DE"/>
          </a:p>
        </p:txBody>
      </p:sp>
    </p:spTree>
    <p:extLst>
      <p:ext uri="{BB962C8B-B14F-4D97-AF65-F5344CB8AC3E}">
        <p14:creationId xmlns:p14="http://schemas.microsoft.com/office/powerpoint/2010/main" val="168103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404A5661-CE7F-3E7B-11CC-02E91493AB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3C530E-A161-D8DA-040F-D0D0DE0153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D2380D-2C3F-1F74-609A-DE61C8E891C9}"/>
              </a:ext>
            </a:extLst>
          </p:cNvPr>
          <p:cNvSpPr>
            <a:spLocks noGrp="1" noChangeArrowheads="1"/>
          </p:cNvSpPr>
          <p:nvPr>
            <p:ph type="sldNum" sz="quarter" idx="12"/>
          </p:nvPr>
        </p:nvSpPr>
        <p:spPr>
          <a:ln/>
        </p:spPr>
        <p:txBody>
          <a:bodyPr/>
          <a:lstStyle>
            <a:lvl1pPr>
              <a:defRPr/>
            </a:lvl1pPr>
          </a:lstStyle>
          <a:p>
            <a:pPr>
              <a:defRPr/>
            </a:pPr>
            <a:fld id="{B884ABF8-B809-4379-8A1A-62CC28E7F0C6}" type="slidenum">
              <a:rPr lang="en-US" altLang="de-DE"/>
              <a:pPr>
                <a:defRPr/>
              </a:pPr>
              <a:t>‹Nr.›</a:t>
            </a:fld>
            <a:endParaRPr lang="en-US" altLang="de-DE"/>
          </a:p>
        </p:txBody>
      </p:sp>
    </p:spTree>
    <p:extLst>
      <p:ext uri="{BB962C8B-B14F-4D97-AF65-F5344CB8AC3E}">
        <p14:creationId xmlns:p14="http://schemas.microsoft.com/office/powerpoint/2010/main" val="157487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F89D1E16-6D9D-5315-CEAE-B16C5100E3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68C425-471B-E0C9-89DF-D8D9C67543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EF931B-F888-3BE2-197C-708172F6758F}"/>
              </a:ext>
            </a:extLst>
          </p:cNvPr>
          <p:cNvSpPr>
            <a:spLocks noGrp="1" noChangeArrowheads="1"/>
          </p:cNvSpPr>
          <p:nvPr>
            <p:ph type="sldNum" sz="quarter" idx="12"/>
          </p:nvPr>
        </p:nvSpPr>
        <p:spPr>
          <a:ln/>
        </p:spPr>
        <p:txBody>
          <a:bodyPr/>
          <a:lstStyle>
            <a:lvl1pPr>
              <a:defRPr/>
            </a:lvl1pPr>
          </a:lstStyle>
          <a:p>
            <a:pPr>
              <a:defRPr/>
            </a:pPr>
            <a:fld id="{825EBB9B-796B-4229-93A8-DA5B79AAC3B2}" type="slidenum">
              <a:rPr lang="en-US" altLang="de-DE"/>
              <a:pPr>
                <a:defRPr/>
              </a:pPr>
              <a:t>‹Nr.›</a:t>
            </a:fld>
            <a:endParaRPr lang="en-US" altLang="de-DE"/>
          </a:p>
        </p:txBody>
      </p:sp>
    </p:spTree>
    <p:extLst>
      <p:ext uri="{BB962C8B-B14F-4D97-AF65-F5344CB8AC3E}">
        <p14:creationId xmlns:p14="http://schemas.microsoft.com/office/powerpoint/2010/main" val="243247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FA7BFF2A-8A57-55A8-C008-2513A6BC0FA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945ADCC-F12A-0E27-9E51-4E9CE3D1B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AF10E57-FE89-C0AA-66FF-7A26FD0574A9}"/>
              </a:ext>
            </a:extLst>
          </p:cNvPr>
          <p:cNvSpPr>
            <a:spLocks noGrp="1" noChangeArrowheads="1"/>
          </p:cNvSpPr>
          <p:nvPr>
            <p:ph type="sldNum" sz="quarter" idx="12"/>
          </p:nvPr>
        </p:nvSpPr>
        <p:spPr>
          <a:ln/>
        </p:spPr>
        <p:txBody>
          <a:bodyPr/>
          <a:lstStyle>
            <a:lvl1pPr>
              <a:defRPr/>
            </a:lvl1pPr>
          </a:lstStyle>
          <a:p>
            <a:pPr>
              <a:defRPr/>
            </a:pPr>
            <a:fld id="{1E87EDAE-9168-4223-B7A4-6288B68B0FC7}" type="slidenum">
              <a:rPr lang="en-US" altLang="de-DE"/>
              <a:pPr>
                <a:defRPr/>
              </a:pPr>
              <a:t>‹Nr.›</a:t>
            </a:fld>
            <a:endParaRPr lang="en-US" altLang="de-DE"/>
          </a:p>
        </p:txBody>
      </p:sp>
    </p:spTree>
    <p:extLst>
      <p:ext uri="{BB962C8B-B14F-4D97-AF65-F5344CB8AC3E}">
        <p14:creationId xmlns:p14="http://schemas.microsoft.com/office/powerpoint/2010/main" val="306398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BD20D469-A3DE-E595-5E70-DCB1EF9F13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AE586E-AE9F-CB09-A0C6-4BDDE88BDB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FF0F5C-D62D-C6AE-0FC0-D129FEDD8E28}"/>
              </a:ext>
            </a:extLst>
          </p:cNvPr>
          <p:cNvSpPr>
            <a:spLocks noGrp="1" noChangeArrowheads="1"/>
          </p:cNvSpPr>
          <p:nvPr>
            <p:ph type="sldNum" sz="quarter" idx="12"/>
          </p:nvPr>
        </p:nvSpPr>
        <p:spPr>
          <a:ln/>
        </p:spPr>
        <p:txBody>
          <a:bodyPr/>
          <a:lstStyle>
            <a:lvl1pPr>
              <a:defRPr/>
            </a:lvl1pPr>
          </a:lstStyle>
          <a:p>
            <a:pPr>
              <a:defRPr/>
            </a:pPr>
            <a:fld id="{424BC4E6-CDA0-4C99-A9BB-715AA7EC112E}" type="slidenum">
              <a:rPr lang="en-US" altLang="de-DE"/>
              <a:pPr>
                <a:defRPr/>
              </a:pPr>
              <a:t>‹Nr.›</a:t>
            </a:fld>
            <a:endParaRPr lang="en-US" altLang="de-DE"/>
          </a:p>
        </p:txBody>
      </p:sp>
    </p:spTree>
    <p:extLst>
      <p:ext uri="{BB962C8B-B14F-4D97-AF65-F5344CB8AC3E}">
        <p14:creationId xmlns:p14="http://schemas.microsoft.com/office/powerpoint/2010/main" val="1788942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2297C2-127A-5F9B-46D3-AA38E7E2ACF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927472-908B-2BC5-B5D2-292070E55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B3C3F1A-820D-A4F5-DFBB-7D4CECF348CA}"/>
              </a:ext>
            </a:extLst>
          </p:cNvPr>
          <p:cNvSpPr>
            <a:spLocks noGrp="1" noChangeArrowheads="1"/>
          </p:cNvSpPr>
          <p:nvPr>
            <p:ph type="sldNum" sz="quarter" idx="12"/>
          </p:nvPr>
        </p:nvSpPr>
        <p:spPr>
          <a:ln/>
        </p:spPr>
        <p:txBody>
          <a:bodyPr/>
          <a:lstStyle>
            <a:lvl1pPr>
              <a:defRPr/>
            </a:lvl1pPr>
          </a:lstStyle>
          <a:p>
            <a:pPr>
              <a:defRPr/>
            </a:pPr>
            <a:fld id="{BE33248A-AC66-4FE5-9C1A-C3ADE8111528}" type="slidenum">
              <a:rPr lang="en-US" altLang="de-DE"/>
              <a:pPr>
                <a:defRPr/>
              </a:pPr>
              <a:t>‹Nr.›</a:t>
            </a:fld>
            <a:endParaRPr lang="en-US" altLang="de-DE"/>
          </a:p>
        </p:txBody>
      </p:sp>
    </p:spTree>
    <p:extLst>
      <p:ext uri="{BB962C8B-B14F-4D97-AF65-F5344CB8AC3E}">
        <p14:creationId xmlns:p14="http://schemas.microsoft.com/office/powerpoint/2010/main" val="1159163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85B3C95D-8845-AA45-0A9D-B9DC0DC8D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D0D7E8-F864-C2E4-B57D-7CB97A517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E234CD-6412-D084-5372-06FCE4E41BE0}"/>
              </a:ext>
            </a:extLst>
          </p:cNvPr>
          <p:cNvSpPr>
            <a:spLocks noGrp="1" noChangeArrowheads="1"/>
          </p:cNvSpPr>
          <p:nvPr>
            <p:ph type="sldNum" sz="quarter" idx="12"/>
          </p:nvPr>
        </p:nvSpPr>
        <p:spPr>
          <a:ln/>
        </p:spPr>
        <p:txBody>
          <a:bodyPr/>
          <a:lstStyle>
            <a:lvl1pPr>
              <a:defRPr/>
            </a:lvl1pPr>
          </a:lstStyle>
          <a:p>
            <a:pPr>
              <a:defRPr/>
            </a:pPr>
            <a:fld id="{587CBB6A-497A-4093-841E-CCF554827441}" type="slidenum">
              <a:rPr lang="en-US" altLang="de-DE"/>
              <a:pPr>
                <a:defRPr/>
              </a:pPr>
              <a:t>‹Nr.›</a:t>
            </a:fld>
            <a:endParaRPr lang="en-US" altLang="de-DE"/>
          </a:p>
        </p:txBody>
      </p:sp>
    </p:spTree>
    <p:extLst>
      <p:ext uri="{BB962C8B-B14F-4D97-AF65-F5344CB8AC3E}">
        <p14:creationId xmlns:p14="http://schemas.microsoft.com/office/powerpoint/2010/main" val="841575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11240F9F-8A73-A96D-BB84-39DF04030B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8E7145-31C3-46D4-DEBC-6B323961EE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448613-6B35-8FDC-E16F-138938E00125}"/>
              </a:ext>
            </a:extLst>
          </p:cNvPr>
          <p:cNvSpPr>
            <a:spLocks noGrp="1" noChangeArrowheads="1"/>
          </p:cNvSpPr>
          <p:nvPr>
            <p:ph type="sldNum" sz="quarter" idx="12"/>
          </p:nvPr>
        </p:nvSpPr>
        <p:spPr>
          <a:ln/>
        </p:spPr>
        <p:txBody>
          <a:bodyPr/>
          <a:lstStyle>
            <a:lvl1pPr>
              <a:defRPr/>
            </a:lvl1pPr>
          </a:lstStyle>
          <a:p>
            <a:pPr>
              <a:defRPr/>
            </a:pPr>
            <a:fld id="{2A307129-930D-492C-AF61-9DD0B0F712B8}" type="slidenum">
              <a:rPr lang="en-US" altLang="de-DE"/>
              <a:pPr>
                <a:defRPr/>
              </a:pPr>
              <a:t>‹Nr.›</a:t>
            </a:fld>
            <a:endParaRPr lang="en-US" altLang="de-DE"/>
          </a:p>
        </p:txBody>
      </p:sp>
    </p:spTree>
    <p:extLst>
      <p:ext uri="{BB962C8B-B14F-4D97-AF65-F5344CB8AC3E}">
        <p14:creationId xmlns:p14="http://schemas.microsoft.com/office/powerpoint/2010/main" val="303906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0B40FAE-618B-ADFC-FC23-41E9474858C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Titelmasterformat durch Klicken bearbeiten</a:t>
            </a:r>
          </a:p>
        </p:txBody>
      </p:sp>
      <p:sp>
        <p:nvSpPr>
          <p:cNvPr id="1027" name="Rectangle 3">
            <a:extLst>
              <a:ext uri="{FF2B5EF4-FFF2-40B4-BE49-F238E27FC236}">
                <a16:creationId xmlns:a16="http://schemas.microsoft.com/office/drawing/2014/main" id="{F47B13E4-C2E2-DF4F-5199-237B17314A10}"/>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9D77A509-E55E-E405-26BC-D96F1202A27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9AD04A80-0E93-664D-32B8-CCC5F563F43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2DBBD1D1-9549-F0EE-8F32-3F4D74534F0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B43CE9CC-A583-4EA6-A6B8-12ABD79E0068}"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5011" r:id="rId1"/>
    <p:sldLayoutId id="2147485012" r:id="rId2"/>
    <p:sldLayoutId id="2147485013" r:id="rId3"/>
    <p:sldLayoutId id="2147485014" r:id="rId4"/>
    <p:sldLayoutId id="2147485015" r:id="rId5"/>
    <p:sldLayoutId id="2147485016" r:id="rId6"/>
    <p:sldLayoutId id="2147485017" r:id="rId7"/>
    <p:sldLayoutId id="2147485018" r:id="rId8"/>
    <p:sldLayoutId id="2147485019" r:id="rId9"/>
    <p:sldLayoutId id="2147485020" r:id="rId10"/>
    <p:sldLayoutId id="2147485021" r:id="rId11"/>
    <p:sldLayoutId id="21474850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reformiert-info.de/Frau_Weisheit-5211-0-84-9.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feld 1">
            <a:extLst>
              <a:ext uri="{FF2B5EF4-FFF2-40B4-BE49-F238E27FC236}">
                <a16:creationId xmlns:a16="http://schemas.microsoft.com/office/drawing/2014/main" id="{94A99804-C537-807E-350D-4FFACAC5F46F}"/>
              </a:ext>
            </a:extLst>
          </p:cNvPr>
          <p:cNvSpPr txBox="1">
            <a:spLocks noChangeArrowheads="1"/>
          </p:cNvSpPr>
          <p:nvPr/>
        </p:nvSpPr>
        <p:spPr bwMode="auto">
          <a:xfrm>
            <a:off x="4156075" y="4856163"/>
            <a:ext cx="3486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5500" b="1">
                <a:solidFill>
                  <a:schemeClr val="bg1"/>
                </a:solidFill>
              </a:rPr>
              <a:t>Lukas Teil 1</a:t>
            </a:r>
          </a:p>
        </p:txBody>
      </p:sp>
      <p:pic>
        <p:nvPicPr>
          <p:cNvPr id="3" name="Grafik 2">
            <a:extLst>
              <a:ext uri="{FF2B5EF4-FFF2-40B4-BE49-F238E27FC236}">
                <a16:creationId xmlns:a16="http://schemas.microsoft.com/office/drawing/2014/main" id="{C17F4837-AA2D-9953-3942-70C9C728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4" descr="klippschliefer - Fokus-Natur.deFokus-Natur.de">
            <a:extLst>
              <a:ext uri="{FF2B5EF4-FFF2-40B4-BE49-F238E27FC236}">
                <a16:creationId xmlns:a16="http://schemas.microsoft.com/office/drawing/2014/main" id="{22EF9106-5A21-F5D7-6F0C-950A1A2B4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3277D27B-9318-7FAC-B845-60351ECF971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2532" name="Group 3">
            <a:extLst>
              <a:ext uri="{FF2B5EF4-FFF2-40B4-BE49-F238E27FC236}">
                <a16:creationId xmlns:a16="http://schemas.microsoft.com/office/drawing/2014/main" id="{459E2E69-3A1F-5C08-B4AA-58CC59F74D56}"/>
              </a:ext>
            </a:extLst>
          </p:cNvPr>
          <p:cNvGrpSpPr>
            <a:grpSpLocks/>
          </p:cNvGrpSpPr>
          <p:nvPr/>
        </p:nvGrpSpPr>
        <p:grpSpPr bwMode="auto">
          <a:xfrm>
            <a:off x="4579938" y="2635250"/>
            <a:ext cx="3032125" cy="1570038"/>
            <a:chOff x="0" y="4320"/>
            <a:chExt cx="1910" cy="989"/>
          </a:xfrm>
        </p:grpSpPr>
        <p:sp>
          <p:nvSpPr>
            <p:cNvPr id="22539" name="Rectangle 4">
              <a:extLst>
                <a:ext uri="{FF2B5EF4-FFF2-40B4-BE49-F238E27FC236}">
                  <a16:creationId xmlns:a16="http://schemas.microsoft.com/office/drawing/2014/main" id="{0C27E82D-AFC2-F824-256B-1133CDF905A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40" name="Rectangle 5">
              <a:extLst>
                <a:ext uri="{FF2B5EF4-FFF2-40B4-BE49-F238E27FC236}">
                  <a16:creationId xmlns:a16="http://schemas.microsoft.com/office/drawing/2014/main" id="{E8447709-6E3F-A079-654E-3B9F954AA0D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2533" name="Rectangle 6">
            <a:extLst>
              <a:ext uri="{FF2B5EF4-FFF2-40B4-BE49-F238E27FC236}">
                <a16:creationId xmlns:a16="http://schemas.microsoft.com/office/drawing/2014/main" id="{5AE2CEA5-9D8B-F353-EEF1-68EE62B068C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4" name="Rectangle 7">
            <a:extLst>
              <a:ext uri="{FF2B5EF4-FFF2-40B4-BE49-F238E27FC236}">
                <a16:creationId xmlns:a16="http://schemas.microsoft.com/office/drawing/2014/main" id="{0F9065A5-2E09-B4CC-B3C1-787AB7DC770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5" name="AutoShape 10" descr="Bildergebnis für lepramission schweiz">
            <a:extLst>
              <a:ext uri="{FF2B5EF4-FFF2-40B4-BE49-F238E27FC236}">
                <a16:creationId xmlns:a16="http://schemas.microsoft.com/office/drawing/2014/main" id="{DB93D96D-826E-8018-3765-A43B417E39F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6" name="AutoShape 12" descr="Bildergebnis für lepramission schweiz">
            <a:extLst>
              <a:ext uri="{FF2B5EF4-FFF2-40B4-BE49-F238E27FC236}">
                <a16:creationId xmlns:a16="http://schemas.microsoft.com/office/drawing/2014/main" id="{544E6D31-2372-01D7-7411-EB5150C9F3A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7" name="Textfeld 2">
            <a:extLst>
              <a:ext uri="{FF2B5EF4-FFF2-40B4-BE49-F238E27FC236}">
                <a16:creationId xmlns:a16="http://schemas.microsoft.com/office/drawing/2014/main" id="{97FEAB1C-5D8D-7464-062A-D4F5E92AB0DE}"/>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https://www.fokus-natur.de/Aktuelles/der-kaffernadler-2/klippschliefer-2</a:t>
            </a:r>
          </a:p>
        </p:txBody>
      </p:sp>
      <p:sp>
        <p:nvSpPr>
          <p:cNvPr id="22538" name="Textfeld 11">
            <a:extLst>
              <a:ext uri="{FF2B5EF4-FFF2-40B4-BE49-F238E27FC236}">
                <a16:creationId xmlns:a16="http://schemas.microsoft.com/office/drawing/2014/main" id="{9BC23153-5199-4900-D37D-54DECCA4BEE6}"/>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9EDC2E2-A30A-450D-B987-E3DCF8FC61E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4579" name="Rectangle 4">
            <a:extLst>
              <a:ext uri="{FF2B5EF4-FFF2-40B4-BE49-F238E27FC236}">
                <a16:creationId xmlns:a16="http://schemas.microsoft.com/office/drawing/2014/main" id="{28771A5D-793E-1AC2-C52B-A58559754183}"/>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4580" name="Rectangle 6">
            <a:extLst>
              <a:ext uri="{FF2B5EF4-FFF2-40B4-BE49-F238E27FC236}">
                <a16:creationId xmlns:a16="http://schemas.microsoft.com/office/drawing/2014/main" id="{C7D0B9EE-0BE1-8EC7-7DC0-60A9DD1C099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1" name="Rectangle 7">
            <a:extLst>
              <a:ext uri="{FF2B5EF4-FFF2-40B4-BE49-F238E27FC236}">
                <a16:creationId xmlns:a16="http://schemas.microsoft.com/office/drawing/2014/main" id="{6ABC7EDC-49F1-75E7-90AB-FBBEC9D3CAE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2" name="AutoShape 10" descr="Bildergebnis für lepramission schweiz">
            <a:extLst>
              <a:ext uri="{FF2B5EF4-FFF2-40B4-BE49-F238E27FC236}">
                <a16:creationId xmlns:a16="http://schemas.microsoft.com/office/drawing/2014/main" id="{DC3BFB53-23D9-A547-62AF-C513D52F3F5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3" name="AutoShape 12" descr="Bildergebnis für lepramission schweiz">
            <a:extLst>
              <a:ext uri="{FF2B5EF4-FFF2-40B4-BE49-F238E27FC236}">
                <a16:creationId xmlns:a16="http://schemas.microsoft.com/office/drawing/2014/main" id="{1C8CB753-1515-9C06-0FD3-A0BA1DCF9D5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4" name="Textfeld 13">
            <a:extLst>
              <a:ext uri="{FF2B5EF4-FFF2-40B4-BE49-F238E27FC236}">
                <a16:creationId xmlns:a16="http://schemas.microsoft.com/office/drawing/2014/main" id="{34EE70FA-8D34-FA66-F280-8747C7FD318E}"/>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24585" name="AutoShape 12" descr="7 Worst Ways to React to Report Cards | Amen Clinics">
            <a:extLst>
              <a:ext uri="{FF2B5EF4-FFF2-40B4-BE49-F238E27FC236}">
                <a16:creationId xmlns:a16="http://schemas.microsoft.com/office/drawing/2014/main" id="{D7E166DD-80E6-2865-EE5B-FC72D88FD13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6" name="AutoShape 18">
            <a:extLst>
              <a:ext uri="{FF2B5EF4-FFF2-40B4-BE49-F238E27FC236}">
                <a16:creationId xmlns:a16="http://schemas.microsoft.com/office/drawing/2014/main" id="{C3969BAF-AB75-9927-8230-4FF32892F919}"/>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7" name="Text Box 46">
            <a:extLst>
              <a:ext uri="{FF2B5EF4-FFF2-40B4-BE49-F238E27FC236}">
                <a16:creationId xmlns:a16="http://schemas.microsoft.com/office/drawing/2014/main" id="{EFF9D45C-7DC4-CF76-3491-E8D0DAEB3FFE}"/>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24588" name="Textfeld 13">
            <a:extLst>
              <a:ext uri="{FF2B5EF4-FFF2-40B4-BE49-F238E27FC236}">
                <a16:creationId xmlns:a16="http://schemas.microsoft.com/office/drawing/2014/main" id="{F07667C2-F2FF-5917-075D-AD6F509C220B}"/>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24589" name="Textfeld 2">
            <a:extLst>
              <a:ext uri="{FF2B5EF4-FFF2-40B4-BE49-F238E27FC236}">
                <a16:creationId xmlns:a16="http://schemas.microsoft.com/office/drawing/2014/main" id="{7E50D39B-B109-B767-B90E-5E711B19C0F4}"/>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24590" name="Textfeld 4">
            <a:extLst>
              <a:ext uri="{FF2B5EF4-FFF2-40B4-BE49-F238E27FC236}">
                <a16:creationId xmlns:a16="http://schemas.microsoft.com/office/drawing/2014/main" id="{4CA4EBA0-05FC-2CF4-8EB0-40799FE41EF8}"/>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8C4BF75-B984-8745-6615-D6759A76FF6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6627" name="Group 3">
            <a:extLst>
              <a:ext uri="{FF2B5EF4-FFF2-40B4-BE49-F238E27FC236}">
                <a16:creationId xmlns:a16="http://schemas.microsoft.com/office/drawing/2014/main" id="{46174454-F672-91E5-964F-FE9A126FE25A}"/>
              </a:ext>
            </a:extLst>
          </p:cNvPr>
          <p:cNvGrpSpPr>
            <a:grpSpLocks/>
          </p:cNvGrpSpPr>
          <p:nvPr/>
        </p:nvGrpSpPr>
        <p:grpSpPr bwMode="auto">
          <a:xfrm>
            <a:off x="4579938" y="2635250"/>
            <a:ext cx="3032125" cy="1570038"/>
            <a:chOff x="0" y="4320"/>
            <a:chExt cx="1910" cy="989"/>
          </a:xfrm>
        </p:grpSpPr>
        <p:sp>
          <p:nvSpPr>
            <p:cNvPr id="26635" name="Rectangle 4">
              <a:extLst>
                <a:ext uri="{FF2B5EF4-FFF2-40B4-BE49-F238E27FC236}">
                  <a16:creationId xmlns:a16="http://schemas.microsoft.com/office/drawing/2014/main" id="{59D01BBC-27C6-1535-0A3E-CCBC3901A7C9}"/>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6636" name="Rectangle 5">
              <a:extLst>
                <a:ext uri="{FF2B5EF4-FFF2-40B4-BE49-F238E27FC236}">
                  <a16:creationId xmlns:a16="http://schemas.microsoft.com/office/drawing/2014/main" id="{AE26FA35-A73C-4F60-1F9D-684AAA897A1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6628" name="Rectangle 6">
            <a:extLst>
              <a:ext uri="{FF2B5EF4-FFF2-40B4-BE49-F238E27FC236}">
                <a16:creationId xmlns:a16="http://schemas.microsoft.com/office/drawing/2014/main" id="{4B475A80-13F4-3866-4326-075A1C9F21A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29" name="Rectangle 7">
            <a:extLst>
              <a:ext uri="{FF2B5EF4-FFF2-40B4-BE49-F238E27FC236}">
                <a16:creationId xmlns:a16="http://schemas.microsoft.com/office/drawing/2014/main" id="{E2050EF9-C27A-B65E-5D70-54FDE806C65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30" name="AutoShape 10" descr="Bildergebnis für lepramission schweiz">
            <a:extLst>
              <a:ext uri="{FF2B5EF4-FFF2-40B4-BE49-F238E27FC236}">
                <a16:creationId xmlns:a16="http://schemas.microsoft.com/office/drawing/2014/main" id="{B1FD43F0-8703-B9B3-817F-B3318C0F4D2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1" name="AutoShape 12" descr="Bildergebnis für lepramission schweiz">
            <a:extLst>
              <a:ext uri="{FF2B5EF4-FFF2-40B4-BE49-F238E27FC236}">
                <a16:creationId xmlns:a16="http://schemas.microsoft.com/office/drawing/2014/main" id="{9FD456A0-A2C1-FD01-5ACC-9CE55382E1C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26632" name="Picture 11">
            <a:extLst>
              <a:ext uri="{FF2B5EF4-FFF2-40B4-BE49-F238E27FC236}">
                <a16:creationId xmlns:a16="http://schemas.microsoft.com/office/drawing/2014/main" id="{3B14BF90-EBE8-8FB1-D5EA-7187AEA57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234863"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feld 2">
            <a:extLst>
              <a:ext uri="{FF2B5EF4-FFF2-40B4-BE49-F238E27FC236}">
                <a16:creationId xmlns:a16="http://schemas.microsoft.com/office/drawing/2014/main" id="{08709822-2C87-A880-66BA-C8F082B78F85}"/>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26634" name="Textfeld 11">
            <a:extLst>
              <a:ext uri="{FF2B5EF4-FFF2-40B4-BE49-F238E27FC236}">
                <a16:creationId xmlns:a16="http://schemas.microsoft.com/office/drawing/2014/main" id="{458C2736-4F6A-4F21-2E13-33B93AF67B4C}"/>
              </a:ext>
            </a:extLst>
          </p:cNvPr>
          <p:cNvSpPr txBox="1">
            <a:spLocks noChangeArrowheads="1"/>
          </p:cNvSpPr>
          <p:nvPr/>
        </p:nvSpPr>
        <p:spPr bwMode="auto">
          <a:xfrm>
            <a:off x="6888163" y="1077913"/>
            <a:ext cx="38909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latin typeface="Arial Narrow" panose="020B0606020202030204" pitchFamily="34" charset="0"/>
              </a:rPr>
              <a:t>König Lemuel – zu Gott gehörig und seine Mutter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0E8E62A-7D84-4506-36F8-0209ED77EEE4}"/>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8675" name="Rectangle 4">
            <a:extLst>
              <a:ext uri="{FF2B5EF4-FFF2-40B4-BE49-F238E27FC236}">
                <a16:creationId xmlns:a16="http://schemas.microsoft.com/office/drawing/2014/main" id="{A2452E02-1A88-A350-82FC-D33816FDDD68}"/>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8676" name="Rectangle 6">
            <a:extLst>
              <a:ext uri="{FF2B5EF4-FFF2-40B4-BE49-F238E27FC236}">
                <a16:creationId xmlns:a16="http://schemas.microsoft.com/office/drawing/2014/main" id="{2759B086-9FA5-3708-D005-C0C422118CC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7" name="Rectangle 7">
            <a:extLst>
              <a:ext uri="{FF2B5EF4-FFF2-40B4-BE49-F238E27FC236}">
                <a16:creationId xmlns:a16="http://schemas.microsoft.com/office/drawing/2014/main" id="{B845DAD7-3D3F-0D46-4279-0C91B60AB55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8" name="AutoShape 10" descr="Bildergebnis für lepramission schweiz">
            <a:extLst>
              <a:ext uri="{FF2B5EF4-FFF2-40B4-BE49-F238E27FC236}">
                <a16:creationId xmlns:a16="http://schemas.microsoft.com/office/drawing/2014/main" id="{0D1FD043-B0FF-7B40-E193-CED6D8F7048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79" name="AutoShape 12" descr="Bildergebnis für lepramission schweiz">
            <a:extLst>
              <a:ext uri="{FF2B5EF4-FFF2-40B4-BE49-F238E27FC236}">
                <a16:creationId xmlns:a16="http://schemas.microsoft.com/office/drawing/2014/main" id="{E685C970-77B4-9388-E764-4798D3D1CFF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80" name="Textfeld 13">
            <a:extLst>
              <a:ext uri="{FF2B5EF4-FFF2-40B4-BE49-F238E27FC236}">
                <a16:creationId xmlns:a16="http://schemas.microsoft.com/office/drawing/2014/main" id="{DCBBE289-D03B-5FD1-72C3-1E143CF1C7D6}"/>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28681" name="AutoShape 12" descr="7 Worst Ways to React to Report Cards | Amen Clinics">
            <a:extLst>
              <a:ext uri="{FF2B5EF4-FFF2-40B4-BE49-F238E27FC236}">
                <a16:creationId xmlns:a16="http://schemas.microsoft.com/office/drawing/2014/main" id="{576371CE-4725-94A1-DBA7-1165AAAF13E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82" name="AutoShape 18">
            <a:extLst>
              <a:ext uri="{FF2B5EF4-FFF2-40B4-BE49-F238E27FC236}">
                <a16:creationId xmlns:a16="http://schemas.microsoft.com/office/drawing/2014/main" id="{538B9E17-5DB1-14A7-A9B0-88A364DCB2D0}"/>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83" name="Text Box 46">
            <a:extLst>
              <a:ext uri="{FF2B5EF4-FFF2-40B4-BE49-F238E27FC236}">
                <a16:creationId xmlns:a16="http://schemas.microsoft.com/office/drawing/2014/main" id="{BECD2FD1-D997-108F-C59A-E2F6D8C5B148}"/>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28684" name="Textfeld 13">
            <a:extLst>
              <a:ext uri="{FF2B5EF4-FFF2-40B4-BE49-F238E27FC236}">
                <a16:creationId xmlns:a16="http://schemas.microsoft.com/office/drawing/2014/main" id="{01734320-E185-2576-188D-83B60B410FD9}"/>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28685" name="Textfeld 2">
            <a:extLst>
              <a:ext uri="{FF2B5EF4-FFF2-40B4-BE49-F238E27FC236}">
                <a16:creationId xmlns:a16="http://schemas.microsoft.com/office/drawing/2014/main" id="{B6E4F258-D6E1-7981-CCF2-428107157618}"/>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28686" name="Textfeld 4">
            <a:extLst>
              <a:ext uri="{FF2B5EF4-FFF2-40B4-BE49-F238E27FC236}">
                <a16:creationId xmlns:a16="http://schemas.microsoft.com/office/drawing/2014/main" id="{BCFB2FF0-4875-3E1D-C34C-64A2A2EDDDE1}"/>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7" descr="13,866 Open Bible Stock Photos, Pictures &amp; Royalty-Free Images - iStock">
            <a:extLst>
              <a:ext uri="{FF2B5EF4-FFF2-40B4-BE49-F238E27FC236}">
                <a16:creationId xmlns:a16="http://schemas.microsoft.com/office/drawing/2014/main" id="{8765C936-A7B5-72DB-3BD2-6A29C77E1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47625"/>
            <a:ext cx="12128501"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a:extLst>
              <a:ext uri="{FF2B5EF4-FFF2-40B4-BE49-F238E27FC236}">
                <a16:creationId xmlns:a16="http://schemas.microsoft.com/office/drawing/2014/main" id="{F2127030-A8D8-15EE-AB15-68A505D0D85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0724" name="Group 3">
            <a:extLst>
              <a:ext uri="{FF2B5EF4-FFF2-40B4-BE49-F238E27FC236}">
                <a16:creationId xmlns:a16="http://schemas.microsoft.com/office/drawing/2014/main" id="{EBC59210-5086-D1BC-6632-721072ADE854}"/>
              </a:ext>
            </a:extLst>
          </p:cNvPr>
          <p:cNvGrpSpPr>
            <a:grpSpLocks/>
          </p:cNvGrpSpPr>
          <p:nvPr/>
        </p:nvGrpSpPr>
        <p:grpSpPr bwMode="auto">
          <a:xfrm>
            <a:off x="4579938" y="2635250"/>
            <a:ext cx="3032125" cy="1570038"/>
            <a:chOff x="0" y="4320"/>
            <a:chExt cx="1910" cy="989"/>
          </a:xfrm>
        </p:grpSpPr>
        <p:sp>
          <p:nvSpPr>
            <p:cNvPr id="30730" name="Rectangle 4">
              <a:extLst>
                <a:ext uri="{FF2B5EF4-FFF2-40B4-BE49-F238E27FC236}">
                  <a16:creationId xmlns:a16="http://schemas.microsoft.com/office/drawing/2014/main" id="{32F2CBFB-EAE3-328C-4757-9128CF7E4BC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0731" name="Rectangle 5">
              <a:extLst>
                <a:ext uri="{FF2B5EF4-FFF2-40B4-BE49-F238E27FC236}">
                  <a16:creationId xmlns:a16="http://schemas.microsoft.com/office/drawing/2014/main" id="{8A02AB60-3ACA-965F-ABC0-B6FB8369D05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0725" name="Rectangle 6">
            <a:extLst>
              <a:ext uri="{FF2B5EF4-FFF2-40B4-BE49-F238E27FC236}">
                <a16:creationId xmlns:a16="http://schemas.microsoft.com/office/drawing/2014/main" id="{1AFEE5A5-8A2F-AA19-1023-4964B8080A1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6" name="Rectangle 7">
            <a:extLst>
              <a:ext uri="{FF2B5EF4-FFF2-40B4-BE49-F238E27FC236}">
                <a16:creationId xmlns:a16="http://schemas.microsoft.com/office/drawing/2014/main" id="{498C6089-65D4-7D34-6D7A-15767C0756D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7" name="AutoShape 10" descr="Bildergebnis für lepramission schweiz">
            <a:extLst>
              <a:ext uri="{FF2B5EF4-FFF2-40B4-BE49-F238E27FC236}">
                <a16:creationId xmlns:a16="http://schemas.microsoft.com/office/drawing/2014/main" id="{34B52058-066A-3691-52BF-801BD9C41AC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8" name="AutoShape 12" descr="Bildergebnis für lepramission schweiz">
            <a:extLst>
              <a:ext uri="{FF2B5EF4-FFF2-40B4-BE49-F238E27FC236}">
                <a16:creationId xmlns:a16="http://schemas.microsoft.com/office/drawing/2014/main" id="{5CB3D70D-65BF-6DE3-C9FC-30CE680824F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9" name="Textfeld 12">
            <a:extLst>
              <a:ext uri="{FF2B5EF4-FFF2-40B4-BE49-F238E27FC236}">
                <a16:creationId xmlns:a16="http://schemas.microsoft.com/office/drawing/2014/main" id="{2C909AD4-C290-19CE-FEAA-D261BB86A24F}"/>
              </a:ext>
            </a:extLst>
          </p:cNvPr>
          <p:cNvSpPr txBox="1">
            <a:spLocks noChangeArrowheads="1"/>
          </p:cNvSpPr>
          <p:nvPr/>
        </p:nvSpPr>
        <p:spPr bwMode="auto">
          <a:xfrm>
            <a:off x="209550" y="1719263"/>
            <a:ext cx="11772900"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«Worte Lemuëls, des Königs von Massa, mit denen seine Mutter ihn unterwies: Was, mein Sohn, was, Lemuël, mein Erstgeborener, soll ich dir sagen und was, du Sohn meines Leibes, und was, du Sohn meiner Gelübde? Gib nicht den Frauen deine Kraft, noch deine Wege denen, die Könige auslöschen. Nicht für Könige ⟨ist es angemessen⟩, Lemuël, nicht für Könige, Wein zu trinken, noch für Fürsten» </a:t>
            </a:r>
            <a:r>
              <a:rPr lang="de-CH" altLang="de-DE" sz="3500">
                <a:latin typeface="Arial Narrow" panose="020B0606020202030204" pitchFamily="34" charset="0"/>
                <a:ea typeface="Calibri" panose="020F0502020204030204" pitchFamily="34" charset="0"/>
                <a:cs typeface="Times New Roman" panose="02020603050405020304" pitchFamily="18" charset="0"/>
              </a:rPr>
              <a:t>(Spr 31,1-4)!</a:t>
            </a:r>
            <a:endParaRPr lang="de-CH" altLang="de-DE" sz="35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65F1C43-EFE2-C15E-C9B4-670C3DCC209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2771" name="Rectangle 4">
            <a:extLst>
              <a:ext uri="{FF2B5EF4-FFF2-40B4-BE49-F238E27FC236}">
                <a16:creationId xmlns:a16="http://schemas.microsoft.com/office/drawing/2014/main" id="{507C1313-B80E-1BAB-FD9E-C684E678A5A0}"/>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2772" name="Rectangle 6">
            <a:extLst>
              <a:ext uri="{FF2B5EF4-FFF2-40B4-BE49-F238E27FC236}">
                <a16:creationId xmlns:a16="http://schemas.microsoft.com/office/drawing/2014/main" id="{049DF63B-D2E4-B281-380F-7A2EC782129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3" name="Rectangle 7">
            <a:extLst>
              <a:ext uri="{FF2B5EF4-FFF2-40B4-BE49-F238E27FC236}">
                <a16:creationId xmlns:a16="http://schemas.microsoft.com/office/drawing/2014/main" id="{4C0A492B-811F-D199-7123-6C869273857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4" name="AutoShape 10" descr="Bildergebnis für lepramission schweiz">
            <a:extLst>
              <a:ext uri="{FF2B5EF4-FFF2-40B4-BE49-F238E27FC236}">
                <a16:creationId xmlns:a16="http://schemas.microsoft.com/office/drawing/2014/main" id="{5659FAA4-4B15-E59B-84D6-C9B1557E5BD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5" name="AutoShape 12" descr="Bildergebnis für lepramission schweiz">
            <a:extLst>
              <a:ext uri="{FF2B5EF4-FFF2-40B4-BE49-F238E27FC236}">
                <a16:creationId xmlns:a16="http://schemas.microsoft.com/office/drawing/2014/main" id="{95654559-7A3A-E293-532B-EAC554B3238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6" name="Textfeld 13">
            <a:extLst>
              <a:ext uri="{FF2B5EF4-FFF2-40B4-BE49-F238E27FC236}">
                <a16:creationId xmlns:a16="http://schemas.microsoft.com/office/drawing/2014/main" id="{398D155E-A2CE-AC2D-1753-BEDC4A234A60}"/>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32777" name="AutoShape 12" descr="7 Worst Ways to React to Report Cards | Amen Clinics">
            <a:extLst>
              <a:ext uri="{FF2B5EF4-FFF2-40B4-BE49-F238E27FC236}">
                <a16:creationId xmlns:a16="http://schemas.microsoft.com/office/drawing/2014/main" id="{1B888C92-33BB-711E-97F7-9385455C031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8" name="AutoShape 18">
            <a:extLst>
              <a:ext uri="{FF2B5EF4-FFF2-40B4-BE49-F238E27FC236}">
                <a16:creationId xmlns:a16="http://schemas.microsoft.com/office/drawing/2014/main" id="{92F632D9-DFC5-9BF2-5E4A-6E4D0F121B98}"/>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9" name="Text Box 46">
            <a:extLst>
              <a:ext uri="{FF2B5EF4-FFF2-40B4-BE49-F238E27FC236}">
                <a16:creationId xmlns:a16="http://schemas.microsoft.com/office/drawing/2014/main" id="{F0D4BDF0-1C53-6E5B-9D52-465D40035169}"/>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32780" name="Textfeld 13">
            <a:extLst>
              <a:ext uri="{FF2B5EF4-FFF2-40B4-BE49-F238E27FC236}">
                <a16:creationId xmlns:a16="http://schemas.microsoft.com/office/drawing/2014/main" id="{E15DC91F-EF06-6CD0-8D35-A0FB7C5A0B7D}"/>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32781" name="Textfeld 2">
            <a:extLst>
              <a:ext uri="{FF2B5EF4-FFF2-40B4-BE49-F238E27FC236}">
                <a16:creationId xmlns:a16="http://schemas.microsoft.com/office/drawing/2014/main" id="{5A88F62B-4A54-25A9-080D-A61B403594BB}"/>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32782" name="Textfeld 4">
            <a:extLst>
              <a:ext uri="{FF2B5EF4-FFF2-40B4-BE49-F238E27FC236}">
                <a16:creationId xmlns:a16="http://schemas.microsoft.com/office/drawing/2014/main" id="{A04A9CFB-4895-7922-B434-B693D7F480B2}"/>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BC4836D-E8A8-76BA-AD05-9B9A775C059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4819" name="Group 3">
            <a:extLst>
              <a:ext uri="{FF2B5EF4-FFF2-40B4-BE49-F238E27FC236}">
                <a16:creationId xmlns:a16="http://schemas.microsoft.com/office/drawing/2014/main" id="{D99C0010-2376-EE24-E558-9272DECEB218}"/>
              </a:ext>
            </a:extLst>
          </p:cNvPr>
          <p:cNvGrpSpPr>
            <a:grpSpLocks/>
          </p:cNvGrpSpPr>
          <p:nvPr/>
        </p:nvGrpSpPr>
        <p:grpSpPr bwMode="auto">
          <a:xfrm>
            <a:off x="4579938" y="2635250"/>
            <a:ext cx="3032125" cy="1570038"/>
            <a:chOff x="0" y="4320"/>
            <a:chExt cx="1910" cy="989"/>
          </a:xfrm>
        </p:grpSpPr>
        <p:sp>
          <p:nvSpPr>
            <p:cNvPr id="34828" name="Rectangle 4">
              <a:extLst>
                <a:ext uri="{FF2B5EF4-FFF2-40B4-BE49-F238E27FC236}">
                  <a16:creationId xmlns:a16="http://schemas.microsoft.com/office/drawing/2014/main" id="{9A3C801C-018F-6B47-CADC-EE0309F2AD9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4829" name="Rectangle 5">
              <a:extLst>
                <a:ext uri="{FF2B5EF4-FFF2-40B4-BE49-F238E27FC236}">
                  <a16:creationId xmlns:a16="http://schemas.microsoft.com/office/drawing/2014/main" id="{B2E90B60-85A8-283F-FD2A-429771AC4BE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4820" name="Rectangle 6">
            <a:extLst>
              <a:ext uri="{FF2B5EF4-FFF2-40B4-BE49-F238E27FC236}">
                <a16:creationId xmlns:a16="http://schemas.microsoft.com/office/drawing/2014/main" id="{D4E607C8-2D59-3DD7-A4EF-48E572AEE46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1" name="Rectangle 7">
            <a:extLst>
              <a:ext uri="{FF2B5EF4-FFF2-40B4-BE49-F238E27FC236}">
                <a16:creationId xmlns:a16="http://schemas.microsoft.com/office/drawing/2014/main" id="{C4CF1482-C7F9-4538-1D69-51340FF6E5C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2" name="AutoShape 10" descr="Bildergebnis für lepramission schweiz">
            <a:extLst>
              <a:ext uri="{FF2B5EF4-FFF2-40B4-BE49-F238E27FC236}">
                <a16:creationId xmlns:a16="http://schemas.microsoft.com/office/drawing/2014/main" id="{79275FE0-4594-FD69-419A-DB2B6C812B7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3" name="AutoShape 12" descr="Bildergebnis für lepramission schweiz">
            <a:extLst>
              <a:ext uri="{FF2B5EF4-FFF2-40B4-BE49-F238E27FC236}">
                <a16:creationId xmlns:a16="http://schemas.microsoft.com/office/drawing/2014/main" id="{63D9EE48-B720-0E77-3556-70F7645D411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4" name="Textfeld 11">
            <a:extLst>
              <a:ext uri="{FF2B5EF4-FFF2-40B4-BE49-F238E27FC236}">
                <a16:creationId xmlns:a16="http://schemas.microsoft.com/office/drawing/2014/main" id="{D1A186BC-734D-9BF4-FF76-4869A31F3972}"/>
              </a:ext>
            </a:extLst>
          </p:cNvPr>
          <p:cNvSpPr txBox="1">
            <a:spLocks noChangeArrowheads="1"/>
          </p:cNvSpPr>
          <p:nvPr/>
        </p:nvSpPr>
        <p:spPr bwMode="auto">
          <a:xfrm>
            <a:off x="3000375" y="6453188"/>
            <a:ext cx="6648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https://www.br.de/mediathek/podcast/radiowissen/wieso-weshalb-warum-das-zeitalter-der-aufklaerung/1696674</a:t>
            </a:r>
          </a:p>
        </p:txBody>
      </p:sp>
      <p:sp>
        <p:nvSpPr>
          <p:cNvPr id="34825" name="Textfeld 2">
            <a:extLst>
              <a:ext uri="{FF2B5EF4-FFF2-40B4-BE49-F238E27FC236}">
                <a16:creationId xmlns:a16="http://schemas.microsoft.com/office/drawing/2014/main" id="{14C1620D-9666-643A-A243-66975A980C35}"/>
              </a:ext>
            </a:extLst>
          </p:cNvPr>
          <p:cNvSpPr txBox="1">
            <a:spLocks noChangeArrowheads="1"/>
          </p:cNvSpPr>
          <p:nvPr/>
        </p:nvSpPr>
        <p:spPr bwMode="auto">
          <a:xfrm>
            <a:off x="3032125" y="635317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https://jumi.ch/de/bibelgeschichte/artikel/2020-6/felsenfest-oder-auf-sand-gebaut.php</a:t>
            </a:r>
          </a:p>
        </p:txBody>
      </p:sp>
      <p:pic>
        <p:nvPicPr>
          <p:cNvPr id="34826" name="Picture 14" descr="Eine Mutter die betet- So kannst du für deine Kinder beten - Mütter aus  Gnade">
            <a:extLst>
              <a:ext uri="{FF2B5EF4-FFF2-40B4-BE49-F238E27FC236}">
                <a16:creationId xmlns:a16="http://schemas.microsoft.com/office/drawing/2014/main" id="{C9B6284D-3EA6-82AB-4836-BC28A7023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38" y="0"/>
            <a:ext cx="966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feld 2">
            <a:extLst>
              <a:ext uri="{FF2B5EF4-FFF2-40B4-BE49-F238E27FC236}">
                <a16:creationId xmlns:a16="http://schemas.microsoft.com/office/drawing/2014/main" id="{A77F8CCE-5D36-E6F3-B14B-6749B19EE3FA}"/>
              </a:ext>
            </a:extLst>
          </p:cNvPr>
          <p:cNvSpPr txBox="1">
            <a:spLocks noChangeArrowheads="1"/>
          </p:cNvSpPr>
          <p:nvPr/>
        </p:nvSpPr>
        <p:spPr bwMode="auto">
          <a:xfrm>
            <a:off x="2817813" y="6362700"/>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https://muetterausgnade.com/2021/03/eine-mutter-die-betet-so-kannst-du-fuer-deine-kinder-beten/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4365E6B-3E4A-A922-AE0F-B994A188181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6867" name="Rectangle 4">
            <a:extLst>
              <a:ext uri="{FF2B5EF4-FFF2-40B4-BE49-F238E27FC236}">
                <a16:creationId xmlns:a16="http://schemas.microsoft.com/office/drawing/2014/main" id="{F18974FA-51A8-D4D7-5AF1-5FD76858021A}"/>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6868" name="Rectangle 6">
            <a:extLst>
              <a:ext uri="{FF2B5EF4-FFF2-40B4-BE49-F238E27FC236}">
                <a16:creationId xmlns:a16="http://schemas.microsoft.com/office/drawing/2014/main" id="{A178889D-8D21-1C82-F8E3-1F1B177D62E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69" name="Rectangle 7">
            <a:extLst>
              <a:ext uri="{FF2B5EF4-FFF2-40B4-BE49-F238E27FC236}">
                <a16:creationId xmlns:a16="http://schemas.microsoft.com/office/drawing/2014/main" id="{0214F03C-5BEE-BC51-2CF3-5C3A9E2A707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70" name="AutoShape 10" descr="Bildergebnis für lepramission schweiz">
            <a:extLst>
              <a:ext uri="{FF2B5EF4-FFF2-40B4-BE49-F238E27FC236}">
                <a16:creationId xmlns:a16="http://schemas.microsoft.com/office/drawing/2014/main" id="{84244E95-434E-359D-0C28-AD8A2BE7D42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1" name="AutoShape 12" descr="Bildergebnis für lepramission schweiz">
            <a:extLst>
              <a:ext uri="{FF2B5EF4-FFF2-40B4-BE49-F238E27FC236}">
                <a16:creationId xmlns:a16="http://schemas.microsoft.com/office/drawing/2014/main" id="{01DF0690-5288-2CE4-5978-32BD0C70A5B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2" name="Textfeld 13">
            <a:extLst>
              <a:ext uri="{FF2B5EF4-FFF2-40B4-BE49-F238E27FC236}">
                <a16:creationId xmlns:a16="http://schemas.microsoft.com/office/drawing/2014/main" id="{4004E54E-1FB7-0E35-5702-5A583C4FAC47}"/>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36873" name="AutoShape 12" descr="7 Worst Ways to React to Report Cards | Amen Clinics">
            <a:extLst>
              <a:ext uri="{FF2B5EF4-FFF2-40B4-BE49-F238E27FC236}">
                <a16:creationId xmlns:a16="http://schemas.microsoft.com/office/drawing/2014/main" id="{09BC47F0-76F5-561C-58D5-A20E96F3D2EF}"/>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4" name="AutoShape 18">
            <a:extLst>
              <a:ext uri="{FF2B5EF4-FFF2-40B4-BE49-F238E27FC236}">
                <a16:creationId xmlns:a16="http://schemas.microsoft.com/office/drawing/2014/main" id="{2B2D88D1-835C-9BCC-E5DB-B479171FEA39}"/>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5" name="Text Box 46">
            <a:extLst>
              <a:ext uri="{FF2B5EF4-FFF2-40B4-BE49-F238E27FC236}">
                <a16:creationId xmlns:a16="http://schemas.microsoft.com/office/drawing/2014/main" id="{B7403FA3-480B-63A9-307E-21DAF6080037}"/>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36876" name="Textfeld 13">
            <a:extLst>
              <a:ext uri="{FF2B5EF4-FFF2-40B4-BE49-F238E27FC236}">
                <a16:creationId xmlns:a16="http://schemas.microsoft.com/office/drawing/2014/main" id="{9D6802FF-1122-9F22-EC42-965E12257F16}"/>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36877" name="Textfeld 2">
            <a:extLst>
              <a:ext uri="{FF2B5EF4-FFF2-40B4-BE49-F238E27FC236}">
                <a16:creationId xmlns:a16="http://schemas.microsoft.com/office/drawing/2014/main" id="{A8031CB5-160E-1CA3-BEFF-16F63284BFBF}"/>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36878" name="Textfeld 4">
            <a:extLst>
              <a:ext uri="{FF2B5EF4-FFF2-40B4-BE49-F238E27FC236}">
                <a16:creationId xmlns:a16="http://schemas.microsoft.com/office/drawing/2014/main" id="{5A555E72-55D0-0627-27A0-5F224424CF72}"/>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C22CE7C-BA5D-C1C1-A5FD-445CA3938D7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8915" name="Group 3">
            <a:extLst>
              <a:ext uri="{FF2B5EF4-FFF2-40B4-BE49-F238E27FC236}">
                <a16:creationId xmlns:a16="http://schemas.microsoft.com/office/drawing/2014/main" id="{384460AA-E592-B9C5-EAD2-B259A2E4E567}"/>
              </a:ext>
            </a:extLst>
          </p:cNvPr>
          <p:cNvGrpSpPr>
            <a:grpSpLocks/>
          </p:cNvGrpSpPr>
          <p:nvPr/>
        </p:nvGrpSpPr>
        <p:grpSpPr bwMode="auto">
          <a:xfrm>
            <a:off x="4579938" y="2635250"/>
            <a:ext cx="3032125" cy="1570038"/>
            <a:chOff x="0" y="4320"/>
            <a:chExt cx="1910" cy="989"/>
          </a:xfrm>
        </p:grpSpPr>
        <p:sp>
          <p:nvSpPr>
            <p:cNvPr id="38923" name="Rectangle 4">
              <a:extLst>
                <a:ext uri="{FF2B5EF4-FFF2-40B4-BE49-F238E27FC236}">
                  <a16:creationId xmlns:a16="http://schemas.microsoft.com/office/drawing/2014/main" id="{1AA6431B-1159-9018-ACB6-DA8D77A54BC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8924" name="Rectangle 5">
              <a:extLst>
                <a:ext uri="{FF2B5EF4-FFF2-40B4-BE49-F238E27FC236}">
                  <a16:creationId xmlns:a16="http://schemas.microsoft.com/office/drawing/2014/main" id="{026216E3-1AED-266C-16FD-D104ABB4D66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8916" name="Rectangle 6">
            <a:extLst>
              <a:ext uri="{FF2B5EF4-FFF2-40B4-BE49-F238E27FC236}">
                <a16:creationId xmlns:a16="http://schemas.microsoft.com/office/drawing/2014/main" id="{B538F38B-C59F-CF31-2DFE-DA9C9452393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8917" name="Rectangle 7">
            <a:extLst>
              <a:ext uri="{FF2B5EF4-FFF2-40B4-BE49-F238E27FC236}">
                <a16:creationId xmlns:a16="http://schemas.microsoft.com/office/drawing/2014/main" id="{EA54EEC7-5CAA-B879-E0B8-1E9BD6687A2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8918" name="AutoShape 10" descr="Bildergebnis für lepramission schweiz">
            <a:extLst>
              <a:ext uri="{FF2B5EF4-FFF2-40B4-BE49-F238E27FC236}">
                <a16:creationId xmlns:a16="http://schemas.microsoft.com/office/drawing/2014/main" id="{0F7457C2-43AF-AD55-285F-62F8D8B5187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19" name="AutoShape 12" descr="Bildergebnis für lepramission schweiz">
            <a:extLst>
              <a:ext uri="{FF2B5EF4-FFF2-40B4-BE49-F238E27FC236}">
                <a16:creationId xmlns:a16="http://schemas.microsoft.com/office/drawing/2014/main" id="{27A615F9-CA3D-0F48-9887-A596BF016BF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20" name="Textfeld 2">
            <a:extLst>
              <a:ext uri="{FF2B5EF4-FFF2-40B4-BE49-F238E27FC236}">
                <a16:creationId xmlns:a16="http://schemas.microsoft.com/office/drawing/2014/main" id="{6354329D-107F-88A1-A7EF-FCD45E993035}"/>
              </a:ext>
            </a:extLst>
          </p:cNvPr>
          <p:cNvSpPr txBox="1">
            <a:spLocks noChangeArrowheads="1"/>
          </p:cNvSpPr>
          <p:nvPr/>
        </p:nvSpPr>
        <p:spPr bwMode="auto">
          <a:xfrm>
            <a:off x="4151313" y="494823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http://maverickchristians.com/2012/06/17/bridle-tongue/</a:t>
            </a:r>
          </a:p>
        </p:txBody>
      </p:sp>
      <p:pic>
        <p:nvPicPr>
          <p:cNvPr id="38921" name="Picture 12">
            <a:extLst>
              <a:ext uri="{FF2B5EF4-FFF2-40B4-BE49-F238E27FC236}">
                <a16:creationId xmlns:a16="http://schemas.microsoft.com/office/drawing/2014/main" id="{AF30AE4B-CF3D-5F45-728A-CFB4C5568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588"/>
            <a:ext cx="12093575" cy="604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feld 2">
            <a:extLst>
              <a:ext uri="{FF2B5EF4-FFF2-40B4-BE49-F238E27FC236}">
                <a16:creationId xmlns:a16="http://schemas.microsoft.com/office/drawing/2014/main" id="{D4E3E1FF-A56E-142D-1E5F-5DADB3374CD9}"/>
              </a:ext>
            </a:extLst>
          </p:cNvPr>
          <p:cNvSpPr txBox="1">
            <a:spLocks noChangeArrowheads="1"/>
          </p:cNvSpPr>
          <p:nvPr/>
        </p:nvSpPr>
        <p:spPr bwMode="auto">
          <a:xfrm>
            <a:off x="3124200" y="5935663"/>
            <a:ext cx="612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hlinkClick r:id="rId4"/>
              </a:rPr>
              <a:t>https://www.reformiert-info.de/Frau_Weisheit-5211-0-84-9.html</a:t>
            </a:r>
            <a:endParaRPr lang="de-CH" altLang="de-DE" sz="1000">
              <a:solidFill>
                <a:schemeClr val="bg1"/>
              </a:solidFill>
            </a:endParaRPr>
          </a:p>
          <a:p>
            <a:pPr algn="ctr">
              <a:spcBef>
                <a:spcPct val="0"/>
              </a:spcBef>
              <a:buFontTx/>
              <a:buNone/>
            </a:pPr>
            <a:r>
              <a:rPr lang="de-CH" altLang="de-DE" sz="1000">
                <a:solidFill>
                  <a:schemeClr val="bg1"/>
                </a:solidFill>
              </a:rPr>
              <a:t>Allegorie von Weisheit und Stärke, 1576 - Paolo Veronese (Ausschnitt) © Wikimedia / ArtUK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B387C76-91A4-6847-1DC5-57793C5E78E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0963" name="Rectangle 4">
            <a:extLst>
              <a:ext uri="{FF2B5EF4-FFF2-40B4-BE49-F238E27FC236}">
                <a16:creationId xmlns:a16="http://schemas.microsoft.com/office/drawing/2014/main" id="{14D8CE6E-386B-EEAE-8CED-96F3B40E7CC1}"/>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0964" name="Rectangle 6">
            <a:extLst>
              <a:ext uri="{FF2B5EF4-FFF2-40B4-BE49-F238E27FC236}">
                <a16:creationId xmlns:a16="http://schemas.microsoft.com/office/drawing/2014/main" id="{97FBF7BE-0130-309A-5A88-1D82FEDDB33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0965" name="Rectangle 7">
            <a:extLst>
              <a:ext uri="{FF2B5EF4-FFF2-40B4-BE49-F238E27FC236}">
                <a16:creationId xmlns:a16="http://schemas.microsoft.com/office/drawing/2014/main" id="{E6764782-4B5E-AA87-85F8-9E389826F32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0966" name="AutoShape 10" descr="Bildergebnis für lepramission schweiz">
            <a:extLst>
              <a:ext uri="{FF2B5EF4-FFF2-40B4-BE49-F238E27FC236}">
                <a16:creationId xmlns:a16="http://schemas.microsoft.com/office/drawing/2014/main" id="{16385ECC-F2F9-18D2-789D-24FC1E633B3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0967" name="AutoShape 12" descr="Bildergebnis für lepramission schweiz">
            <a:extLst>
              <a:ext uri="{FF2B5EF4-FFF2-40B4-BE49-F238E27FC236}">
                <a16:creationId xmlns:a16="http://schemas.microsoft.com/office/drawing/2014/main" id="{9988D731-45E1-D353-4BD9-B1E2B1AFEC0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0968" name="Textfeld 13">
            <a:extLst>
              <a:ext uri="{FF2B5EF4-FFF2-40B4-BE49-F238E27FC236}">
                <a16:creationId xmlns:a16="http://schemas.microsoft.com/office/drawing/2014/main" id="{84483539-2D53-A004-487A-F8CCA0BF8CAB}"/>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40969" name="AutoShape 12" descr="7 Worst Ways to React to Report Cards | Amen Clinics">
            <a:extLst>
              <a:ext uri="{FF2B5EF4-FFF2-40B4-BE49-F238E27FC236}">
                <a16:creationId xmlns:a16="http://schemas.microsoft.com/office/drawing/2014/main" id="{8546DFEE-DBDB-36C5-9372-547A3D7DDCC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0970" name="AutoShape 18">
            <a:extLst>
              <a:ext uri="{FF2B5EF4-FFF2-40B4-BE49-F238E27FC236}">
                <a16:creationId xmlns:a16="http://schemas.microsoft.com/office/drawing/2014/main" id="{9C1F240A-BF4F-4658-227A-50C27EA9BAA1}"/>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0971" name="Text Box 46">
            <a:extLst>
              <a:ext uri="{FF2B5EF4-FFF2-40B4-BE49-F238E27FC236}">
                <a16:creationId xmlns:a16="http://schemas.microsoft.com/office/drawing/2014/main" id="{B6FCE123-E5A2-28CB-CC71-2F4C27468C35}"/>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40972" name="Textfeld 13">
            <a:extLst>
              <a:ext uri="{FF2B5EF4-FFF2-40B4-BE49-F238E27FC236}">
                <a16:creationId xmlns:a16="http://schemas.microsoft.com/office/drawing/2014/main" id="{2A24DF4E-8ED7-C18C-9846-810A168E05C2}"/>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40973" name="Textfeld 2">
            <a:extLst>
              <a:ext uri="{FF2B5EF4-FFF2-40B4-BE49-F238E27FC236}">
                <a16:creationId xmlns:a16="http://schemas.microsoft.com/office/drawing/2014/main" id="{57726AFF-8291-5D77-9863-2EDDF8DAC874}"/>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40974" name="Textfeld 4">
            <a:extLst>
              <a:ext uri="{FF2B5EF4-FFF2-40B4-BE49-F238E27FC236}">
                <a16:creationId xmlns:a16="http://schemas.microsoft.com/office/drawing/2014/main" id="{E1FAB775-4EAC-3136-F127-2DD19B4181D1}"/>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38F5F69-112A-BE13-1537-758086AB650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7" name="Group 3">
            <a:extLst>
              <a:ext uri="{FF2B5EF4-FFF2-40B4-BE49-F238E27FC236}">
                <a16:creationId xmlns:a16="http://schemas.microsoft.com/office/drawing/2014/main" id="{77B6A264-F4C0-16AC-7785-BE6019AE0E90}"/>
              </a:ext>
            </a:extLst>
          </p:cNvPr>
          <p:cNvGrpSpPr>
            <a:grpSpLocks/>
          </p:cNvGrpSpPr>
          <p:nvPr/>
        </p:nvGrpSpPr>
        <p:grpSpPr bwMode="auto">
          <a:xfrm>
            <a:off x="4579938" y="2635250"/>
            <a:ext cx="3032125" cy="1570038"/>
            <a:chOff x="0" y="4320"/>
            <a:chExt cx="1910" cy="989"/>
          </a:xfrm>
        </p:grpSpPr>
        <p:sp>
          <p:nvSpPr>
            <p:cNvPr id="6154" name="Rectangle 4">
              <a:extLst>
                <a:ext uri="{FF2B5EF4-FFF2-40B4-BE49-F238E27FC236}">
                  <a16:creationId xmlns:a16="http://schemas.microsoft.com/office/drawing/2014/main" id="{E772C29D-48FA-215E-B899-E98B67E8B08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55" name="Rectangle 5">
              <a:extLst>
                <a:ext uri="{FF2B5EF4-FFF2-40B4-BE49-F238E27FC236}">
                  <a16:creationId xmlns:a16="http://schemas.microsoft.com/office/drawing/2014/main" id="{685C18E5-7BD4-77B1-6FA3-FCB49DD3F26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8" name="Rectangle 6">
            <a:extLst>
              <a:ext uri="{FF2B5EF4-FFF2-40B4-BE49-F238E27FC236}">
                <a16:creationId xmlns:a16="http://schemas.microsoft.com/office/drawing/2014/main" id="{5A607AD2-0DF7-1ABC-9516-0F81B377CFF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9" name="Rectangle 7">
            <a:extLst>
              <a:ext uri="{FF2B5EF4-FFF2-40B4-BE49-F238E27FC236}">
                <a16:creationId xmlns:a16="http://schemas.microsoft.com/office/drawing/2014/main" id="{75B57906-9DCC-EB75-5756-F8B4BA197CB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0" name="AutoShape 10" descr="Bildergebnis für lepramission schweiz">
            <a:extLst>
              <a:ext uri="{FF2B5EF4-FFF2-40B4-BE49-F238E27FC236}">
                <a16:creationId xmlns:a16="http://schemas.microsoft.com/office/drawing/2014/main" id="{C8156BC6-474D-7098-FB02-2A67E913704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1" name="AutoShape 12" descr="Bildergebnis für lepramission schweiz">
            <a:extLst>
              <a:ext uri="{FF2B5EF4-FFF2-40B4-BE49-F238E27FC236}">
                <a16:creationId xmlns:a16="http://schemas.microsoft.com/office/drawing/2014/main" id="{4C9D89F7-979C-311C-4EBF-A2C4D7DB477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2" name="Textfeld 14">
            <a:extLst>
              <a:ext uri="{FF2B5EF4-FFF2-40B4-BE49-F238E27FC236}">
                <a16:creationId xmlns:a16="http://schemas.microsoft.com/office/drawing/2014/main" id="{D068C44A-B219-8A40-CE75-7A6292E84FA4}"/>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6153" name="Textfeld 1">
            <a:extLst>
              <a:ext uri="{FF2B5EF4-FFF2-40B4-BE49-F238E27FC236}">
                <a16:creationId xmlns:a16="http://schemas.microsoft.com/office/drawing/2014/main" id="{C68BF864-CD45-261A-9BAC-BCB6D16F66AE}"/>
              </a:ext>
            </a:extLst>
          </p:cNvPr>
          <p:cNvSpPr txBox="1">
            <a:spLocks noChangeArrowheads="1"/>
          </p:cNvSpPr>
          <p:nvPr/>
        </p:nvSpPr>
        <p:spPr bwMode="auto">
          <a:xfrm>
            <a:off x="1919288" y="2228850"/>
            <a:ext cx="83534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9000" b="1">
                <a:latin typeface="Yu Gothic UI" panose="020B0500000000000000" pitchFamily="34" charset="-128"/>
                <a:ea typeface="Yu Gothic UI" panose="020B0500000000000000" pitchFamily="34" charset="-128"/>
              </a:rPr>
              <a:t>Sprüche </a:t>
            </a:r>
            <a:r>
              <a:rPr lang="de-CH" altLang="de-DE" sz="9000">
                <a:latin typeface="Yu Gothic UI" panose="020B0500000000000000" pitchFamily="34" charset="-128"/>
                <a:ea typeface="Yu Gothic UI" panose="020B0500000000000000" pitchFamily="34" charset="-128"/>
              </a:rPr>
              <a:t>– Teil 4</a:t>
            </a:r>
            <a:endParaRPr lang="de-CH" altLang="de-DE" sz="6000">
              <a:latin typeface="Yu Gothic UI" panose="020B0500000000000000" pitchFamily="34" charset="-128"/>
              <a:ea typeface="Yu Gothic UI" panose="020B0500000000000000" pitchFamily="34" charset="-128"/>
            </a:endParaRPr>
          </a:p>
          <a:p>
            <a:pPr algn="ctr">
              <a:spcBef>
                <a:spcPct val="0"/>
              </a:spcBef>
              <a:buFontTx/>
              <a:buNone/>
            </a:pPr>
            <a:endParaRPr lang="de-CH" altLang="de-DE" sz="3000">
              <a:latin typeface="Yu Gothic UI" panose="020B0500000000000000" pitchFamily="34" charset="-128"/>
              <a:ea typeface="Yu Gothic UI" panose="020B0500000000000000" pitchFamily="34" charset="-128"/>
            </a:endParaRPr>
          </a:p>
          <a:p>
            <a:pPr algn="ctr">
              <a:spcBef>
                <a:spcPct val="0"/>
              </a:spcBef>
              <a:buFontTx/>
              <a:buNone/>
            </a:pPr>
            <a:r>
              <a:rPr lang="de-CH" altLang="de-DE" sz="3000">
                <a:latin typeface="Yu Gothic UI" panose="020B0500000000000000" pitchFamily="34" charset="-128"/>
                <a:ea typeface="Yu Gothic UI" panose="020B0500000000000000" pitchFamily="34" charset="-128"/>
              </a:rPr>
              <a:t>Texte von Agur und Lemuel (Kapitel 30 + 31)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3B787A5-52FF-C9B5-7F01-993D3C2BE59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3011" name="Group 3">
            <a:extLst>
              <a:ext uri="{FF2B5EF4-FFF2-40B4-BE49-F238E27FC236}">
                <a16:creationId xmlns:a16="http://schemas.microsoft.com/office/drawing/2014/main" id="{ABF255E9-5A0A-BAC3-EB34-11226F5F3F67}"/>
              </a:ext>
            </a:extLst>
          </p:cNvPr>
          <p:cNvGrpSpPr>
            <a:grpSpLocks/>
          </p:cNvGrpSpPr>
          <p:nvPr/>
        </p:nvGrpSpPr>
        <p:grpSpPr bwMode="auto">
          <a:xfrm>
            <a:off x="4579938" y="2635250"/>
            <a:ext cx="3032125" cy="1570038"/>
            <a:chOff x="0" y="4320"/>
            <a:chExt cx="1910" cy="989"/>
          </a:xfrm>
        </p:grpSpPr>
        <p:sp>
          <p:nvSpPr>
            <p:cNvPr id="43018" name="Rectangle 4">
              <a:extLst>
                <a:ext uri="{FF2B5EF4-FFF2-40B4-BE49-F238E27FC236}">
                  <a16:creationId xmlns:a16="http://schemas.microsoft.com/office/drawing/2014/main" id="{D92F3B99-1AE3-CCC5-9865-22E314786CA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3019" name="Rectangle 5">
              <a:extLst>
                <a:ext uri="{FF2B5EF4-FFF2-40B4-BE49-F238E27FC236}">
                  <a16:creationId xmlns:a16="http://schemas.microsoft.com/office/drawing/2014/main" id="{B3066ABE-F5B4-FFF4-F750-6865BACC39C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3012" name="Rectangle 6">
            <a:extLst>
              <a:ext uri="{FF2B5EF4-FFF2-40B4-BE49-F238E27FC236}">
                <a16:creationId xmlns:a16="http://schemas.microsoft.com/office/drawing/2014/main" id="{548A3987-5CB8-D766-A967-1B1884B9D77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3013" name="Rectangle 7">
            <a:extLst>
              <a:ext uri="{FF2B5EF4-FFF2-40B4-BE49-F238E27FC236}">
                <a16:creationId xmlns:a16="http://schemas.microsoft.com/office/drawing/2014/main" id="{C7DEF285-B351-50E9-3EE9-54BBA11CBDB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3014" name="AutoShape 10" descr="Bildergebnis für lepramission schweiz">
            <a:extLst>
              <a:ext uri="{FF2B5EF4-FFF2-40B4-BE49-F238E27FC236}">
                <a16:creationId xmlns:a16="http://schemas.microsoft.com/office/drawing/2014/main" id="{F4C8CD2C-D8A6-C27F-A80E-8039CBB4C6E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3015" name="AutoShape 12" descr="Bildergebnis für lepramission schweiz">
            <a:extLst>
              <a:ext uri="{FF2B5EF4-FFF2-40B4-BE49-F238E27FC236}">
                <a16:creationId xmlns:a16="http://schemas.microsoft.com/office/drawing/2014/main" id="{7CC93CE7-6C6F-3E93-0A8C-9B2060FA48E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43016" name="Picture 11" descr="The Bride of Christ | Anthony Curtis | Flickr">
            <a:extLst>
              <a:ext uri="{FF2B5EF4-FFF2-40B4-BE49-F238E27FC236}">
                <a16:creationId xmlns:a16="http://schemas.microsoft.com/office/drawing/2014/main" id="{67B0C7D9-17DD-66DA-50ED-B04B4530F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163"/>
            <a:ext cx="918368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feld 2">
            <a:extLst>
              <a:ext uri="{FF2B5EF4-FFF2-40B4-BE49-F238E27FC236}">
                <a16:creationId xmlns:a16="http://schemas.microsoft.com/office/drawing/2014/main" id="{007F23D2-B1AE-7096-CBD2-01B705F44F25}"/>
              </a:ext>
            </a:extLst>
          </p:cNvPr>
          <p:cNvSpPr txBox="1">
            <a:spLocks noChangeArrowheads="1"/>
          </p:cNvSpPr>
          <p:nvPr/>
        </p:nvSpPr>
        <p:spPr bwMode="auto">
          <a:xfrm>
            <a:off x="3068638" y="64531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https://www.flickr.com/photos/105881200@N03/11921566865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E03B991-7A3D-CE8C-B818-B3CF33925F7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5059" name="Rectangle 4">
            <a:extLst>
              <a:ext uri="{FF2B5EF4-FFF2-40B4-BE49-F238E27FC236}">
                <a16:creationId xmlns:a16="http://schemas.microsoft.com/office/drawing/2014/main" id="{B099E564-769D-16E0-76E1-F7C2DD375B5C}"/>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5060" name="Rectangle 6">
            <a:extLst>
              <a:ext uri="{FF2B5EF4-FFF2-40B4-BE49-F238E27FC236}">
                <a16:creationId xmlns:a16="http://schemas.microsoft.com/office/drawing/2014/main" id="{CE85AB8B-9C4B-A509-C31A-10D4E5BF57F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5061" name="Rectangle 7">
            <a:extLst>
              <a:ext uri="{FF2B5EF4-FFF2-40B4-BE49-F238E27FC236}">
                <a16:creationId xmlns:a16="http://schemas.microsoft.com/office/drawing/2014/main" id="{8FB6D618-9E6B-9F4C-42C3-085D20B182B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5062" name="AutoShape 10" descr="Bildergebnis für lepramission schweiz">
            <a:extLst>
              <a:ext uri="{FF2B5EF4-FFF2-40B4-BE49-F238E27FC236}">
                <a16:creationId xmlns:a16="http://schemas.microsoft.com/office/drawing/2014/main" id="{FDFA7D7C-CD41-1791-27F2-EA3DC9B195C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5063" name="AutoShape 12" descr="Bildergebnis für lepramission schweiz">
            <a:extLst>
              <a:ext uri="{FF2B5EF4-FFF2-40B4-BE49-F238E27FC236}">
                <a16:creationId xmlns:a16="http://schemas.microsoft.com/office/drawing/2014/main" id="{98D9C586-6F77-EE0A-A52A-E98A3F35767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5064" name="Textfeld 13">
            <a:extLst>
              <a:ext uri="{FF2B5EF4-FFF2-40B4-BE49-F238E27FC236}">
                <a16:creationId xmlns:a16="http://schemas.microsoft.com/office/drawing/2014/main" id="{A3D13B57-F067-32A1-D02F-F96DEC3EC24D}"/>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45065" name="AutoShape 12" descr="7 Worst Ways to React to Report Cards | Amen Clinics">
            <a:extLst>
              <a:ext uri="{FF2B5EF4-FFF2-40B4-BE49-F238E27FC236}">
                <a16:creationId xmlns:a16="http://schemas.microsoft.com/office/drawing/2014/main" id="{2174C3CC-AF5E-E2C6-AF5C-D93BBDD03DFF}"/>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5066" name="AutoShape 18">
            <a:extLst>
              <a:ext uri="{FF2B5EF4-FFF2-40B4-BE49-F238E27FC236}">
                <a16:creationId xmlns:a16="http://schemas.microsoft.com/office/drawing/2014/main" id="{36F14098-5F40-36E7-2DD9-277D0E7B96F7}"/>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5067" name="Text Box 46">
            <a:extLst>
              <a:ext uri="{FF2B5EF4-FFF2-40B4-BE49-F238E27FC236}">
                <a16:creationId xmlns:a16="http://schemas.microsoft.com/office/drawing/2014/main" id="{1BBCDF8D-3EDA-6FBD-86FA-D98703E4B7C6}"/>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45068" name="Textfeld 13">
            <a:extLst>
              <a:ext uri="{FF2B5EF4-FFF2-40B4-BE49-F238E27FC236}">
                <a16:creationId xmlns:a16="http://schemas.microsoft.com/office/drawing/2014/main" id="{9247EF79-22DD-F7B4-E2ED-21C7711FA975}"/>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45069" name="Textfeld 2">
            <a:extLst>
              <a:ext uri="{FF2B5EF4-FFF2-40B4-BE49-F238E27FC236}">
                <a16:creationId xmlns:a16="http://schemas.microsoft.com/office/drawing/2014/main" id="{1B686FA9-2A6F-41AA-A6B2-73F84E0364E2}"/>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45070" name="Textfeld 4">
            <a:extLst>
              <a:ext uri="{FF2B5EF4-FFF2-40B4-BE49-F238E27FC236}">
                <a16:creationId xmlns:a16="http://schemas.microsoft.com/office/drawing/2014/main" id="{BD4925FF-44DE-ADF8-BA5B-29245B1E3920}"/>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7" descr="13,866 Open Bible Stock Photos, Pictures &amp; Royalty-Free Images - iStock">
            <a:extLst>
              <a:ext uri="{FF2B5EF4-FFF2-40B4-BE49-F238E27FC236}">
                <a16:creationId xmlns:a16="http://schemas.microsoft.com/office/drawing/2014/main" id="{433CA9DE-6998-957A-172F-17F6164BD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7BC850E9-E9FE-FF1F-4BBC-7E91F130074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7108" name="Group 3">
            <a:extLst>
              <a:ext uri="{FF2B5EF4-FFF2-40B4-BE49-F238E27FC236}">
                <a16:creationId xmlns:a16="http://schemas.microsoft.com/office/drawing/2014/main" id="{FADAD7B0-2EE7-DE32-35AF-57292313C0D1}"/>
              </a:ext>
            </a:extLst>
          </p:cNvPr>
          <p:cNvGrpSpPr>
            <a:grpSpLocks/>
          </p:cNvGrpSpPr>
          <p:nvPr/>
        </p:nvGrpSpPr>
        <p:grpSpPr bwMode="auto">
          <a:xfrm>
            <a:off x="4579938" y="2635250"/>
            <a:ext cx="3032125" cy="1570038"/>
            <a:chOff x="0" y="4320"/>
            <a:chExt cx="1910" cy="989"/>
          </a:xfrm>
        </p:grpSpPr>
        <p:sp>
          <p:nvSpPr>
            <p:cNvPr id="47114" name="Rectangle 4">
              <a:extLst>
                <a:ext uri="{FF2B5EF4-FFF2-40B4-BE49-F238E27FC236}">
                  <a16:creationId xmlns:a16="http://schemas.microsoft.com/office/drawing/2014/main" id="{9270B48A-E5D9-1B32-23BD-2B173CF38EB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7115" name="Rectangle 5">
              <a:extLst>
                <a:ext uri="{FF2B5EF4-FFF2-40B4-BE49-F238E27FC236}">
                  <a16:creationId xmlns:a16="http://schemas.microsoft.com/office/drawing/2014/main" id="{687440D0-A3CB-88AC-EA8F-2F59EEDC5A5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7109" name="Rectangle 6">
            <a:extLst>
              <a:ext uri="{FF2B5EF4-FFF2-40B4-BE49-F238E27FC236}">
                <a16:creationId xmlns:a16="http://schemas.microsoft.com/office/drawing/2014/main" id="{F4548A64-39C0-B665-17D1-63973ED46A6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7110" name="Rectangle 7">
            <a:extLst>
              <a:ext uri="{FF2B5EF4-FFF2-40B4-BE49-F238E27FC236}">
                <a16:creationId xmlns:a16="http://schemas.microsoft.com/office/drawing/2014/main" id="{9B4FC084-73D1-B6BE-A78A-59404442402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7111" name="AutoShape 10" descr="Bildergebnis für lepramission schweiz">
            <a:extLst>
              <a:ext uri="{FF2B5EF4-FFF2-40B4-BE49-F238E27FC236}">
                <a16:creationId xmlns:a16="http://schemas.microsoft.com/office/drawing/2014/main" id="{40C8DA32-DC49-26E8-6DF0-32C73D8B7B3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7112" name="AutoShape 12" descr="Bildergebnis für lepramission schweiz">
            <a:extLst>
              <a:ext uri="{FF2B5EF4-FFF2-40B4-BE49-F238E27FC236}">
                <a16:creationId xmlns:a16="http://schemas.microsoft.com/office/drawing/2014/main" id="{0BE347CC-C939-BCF8-757B-061ED765A62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7113" name="Textfeld 12">
            <a:extLst>
              <a:ext uri="{FF2B5EF4-FFF2-40B4-BE49-F238E27FC236}">
                <a16:creationId xmlns:a16="http://schemas.microsoft.com/office/drawing/2014/main" id="{0911FAF5-C761-C5E4-38B2-0F426F692B28}"/>
              </a:ext>
            </a:extLst>
          </p:cNvPr>
          <p:cNvSpPr txBox="1">
            <a:spLocks noChangeArrowheads="1"/>
          </p:cNvSpPr>
          <p:nvPr/>
        </p:nvSpPr>
        <p:spPr bwMode="auto">
          <a:xfrm>
            <a:off x="117475" y="2049463"/>
            <a:ext cx="117729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««Ihr Männer, liebt eure Frauen, wie auch der Christus die Gemeinde geliebt und sich selbst für sie hingegeben hat, um sie zu heiligen, ⟨sie⟩ reinigend durch das Wasserbad im Wort, damit er die Gemeinde sich selbst verherrlicht darstellte, die nicht Flecken oder Runzel oder etwas dergleichen hat, sondern dass sie heilig und tadellos ist» </a:t>
            </a:r>
          </a:p>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(Eph 5,25-27). </a:t>
            </a:r>
            <a:endParaRPr lang="de-CH" altLang="de-DE" sz="35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355EBD3-AA50-73CE-BCEF-09F378CE9FA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9155" name="Group 3">
            <a:extLst>
              <a:ext uri="{FF2B5EF4-FFF2-40B4-BE49-F238E27FC236}">
                <a16:creationId xmlns:a16="http://schemas.microsoft.com/office/drawing/2014/main" id="{C71A0297-0716-772D-4422-8B135B8F3805}"/>
              </a:ext>
            </a:extLst>
          </p:cNvPr>
          <p:cNvGrpSpPr>
            <a:grpSpLocks/>
          </p:cNvGrpSpPr>
          <p:nvPr/>
        </p:nvGrpSpPr>
        <p:grpSpPr bwMode="auto">
          <a:xfrm>
            <a:off x="4579938" y="2635250"/>
            <a:ext cx="3032125" cy="1570038"/>
            <a:chOff x="0" y="4320"/>
            <a:chExt cx="1910" cy="989"/>
          </a:xfrm>
        </p:grpSpPr>
        <p:sp>
          <p:nvSpPr>
            <p:cNvPr id="49160" name="Rectangle 4">
              <a:extLst>
                <a:ext uri="{FF2B5EF4-FFF2-40B4-BE49-F238E27FC236}">
                  <a16:creationId xmlns:a16="http://schemas.microsoft.com/office/drawing/2014/main" id="{4C513289-0722-FFE9-3C70-63AF4281B8D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9161" name="Rectangle 5">
              <a:extLst>
                <a:ext uri="{FF2B5EF4-FFF2-40B4-BE49-F238E27FC236}">
                  <a16:creationId xmlns:a16="http://schemas.microsoft.com/office/drawing/2014/main" id="{16F6DB51-BCB0-3E0D-9962-8D930B70232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9156" name="Rectangle 6">
            <a:extLst>
              <a:ext uri="{FF2B5EF4-FFF2-40B4-BE49-F238E27FC236}">
                <a16:creationId xmlns:a16="http://schemas.microsoft.com/office/drawing/2014/main" id="{602D04B9-D9F8-5C45-D086-23102667D3F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9157" name="Rectangle 7">
            <a:extLst>
              <a:ext uri="{FF2B5EF4-FFF2-40B4-BE49-F238E27FC236}">
                <a16:creationId xmlns:a16="http://schemas.microsoft.com/office/drawing/2014/main" id="{2BDB531E-5327-E597-E35A-55D3DACADE7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9158" name="AutoShape 10" descr="Bildergebnis für lepramission schweiz">
            <a:extLst>
              <a:ext uri="{FF2B5EF4-FFF2-40B4-BE49-F238E27FC236}">
                <a16:creationId xmlns:a16="http://schemas.microsoft.com/office/drawing/2014/main" id="{C9DA7B48-1544-F7E7-3AEF-1071ABB341B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9159" name="AutoShape 12" descr="Bildergebnis für lepramission schweiz">
            <a:extLst>
              <a:ext uri="{FF2B5EF4-FFF2-40B4-BE49-F238E27FC236}">
                <a16:creationId xmlns:a16="http://schemas.microsoft.com/office/drawing/2014/main" id="{47D38A2D-6A37-B118-00DD-009885513DA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feld 3">
            <a:extLst>
              <a:ext uri="{FF2B5EF4-FFF2-40B4-BE49-F238E27FC236}">
                <a16:creationId xmlns:a16="http://schemas.microsoft.com/office/drawing/2014/main" id="{051FB024-7DA0-E666-37F4-02FFCFF38D14}"/>
              </a:ext>
            </a:extLst>
          </p:cNvPr>
          <p:cNvSpPr txBox="1">
            <a:spLocks noChangeArrowheads="1"/>
          </p:cNvSpPr>
          <p:nvPr/>
        </p:nvSpPr>
        <p:spPr bwMode="auto">
          <a:xfrm>
            <a:off x="3048000" y="63817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https://www.alamy.de/stockfoto-siricius-2611399-papst-dezember-384-2611399-portrat-kupferstich-18-jahrhundert-artists-urheberrecht-nicht-geloscht-werden-23527866.html</a:t>
            </a:r>
          </a:p>
        </p:txBody>
      </p:sp>
      <p:sp>
        <p:nvSpPr>
          <p:cNvPr id="51203" name="Textfeld 3">
            <a:extLst>
              <a:ext uri="{FF2B5EF4-FFF2-40B4-BE49-F238E27FC236}">
                <a16:creationId xmlns:a16="http://schemas.microsoft.com/office/drawing/2014/main" id="{C0A718AF-12A8-4812-F8D8-3C302A50489D}"/>
              </a:ext>
            </a:extLst>
          </p:cNvPr>
          <p:cNvSpPr txBox="1">
            <a:spLocks noChangeArrowheads="1"/>
          </p:cNvSpPr>
          <p:nvPr/>
        </p:nvSpPr>
        <p:spPr bwMode="auto">
          <a:xfrm>
            <a:off x="3216275" y="53736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https://upload.wikimedia.org/wikipedia/commons/2/24/Gymnasium_in_Sardes.jpg</a:t>
            </a:r>
          </a:p>
        </p:txBody>
      </p:sp>
      <p:sp>
        <p:nvSpPr>
          <p:cNvPr id="51204" name="AutoShape 7" descr="Dunning-Kruger-Effekt: Warum sich Halbwissende für besonders klug halten |  National Geographic">
            <a:extLst>
              <a:ext uri="{FF2B5EF4-FFF2-40B4-BE49-F238E27FC236}">
                <a16:creationId xmlns:a16="http://schemas.microsoft.com/office/drawing/2014/main" id="{BE94282E-2326-98F4-E4FF-1087CB4239A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1205" name="AutoShape 9" descr="Dunning-Kruger-Effekt: Warum sich Halbwissende für besonders klug halten |  National Geographic">
            <a:extLst>
              <a:ext uri="{FF2B5EF4-FFF2-40B4-BE49-F238E27FC236}">
                <a16:creationId xmlns:a16="http://schemas.microsoft.com/office/drawing/2014/main" id="{00965E07-FBA0-62F1-EE9B-A6BC4212753B}"/>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1206" name="AutoShape 13" descr="Dunning-Kruger-Effekt: Warum sich Halbwissende für besonders klug halten |  National Geographic">
            <a:extLst>
              <a:ext uri="{FF2B5EF4-FFF2-40B4-BE49-F238E27FC236}">
                <a16:creationId xmlns:a16="http://schemas.microsoft.com/office/drawing/2014/main" id="{4F87B681-B88D-37D8-DCA2-12C7A2D28884}"/>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1207" name="Textfeld 6">
            <a:extLst>
              <a:ext uri="{FF2B5EF4-FFF2-40B4-BE49-F238E27FC236}">
                <a16:creationId xmlns:a16="http://schemas.microsoft.com/office/drawing/2014/main" id="{13D38E80-69CB-0A74-8767-358ADCE72774}"/>
              </a:ext>
            </a:extLst>
          </p:cNvPr>
          <p:cNvSpPr txBox="1">
            <a:spLocks noChangeArrowheads="1"/>
          </p:cNvSpPr>
          <p:nvPr/>
        </p:nvSpPr>
        <p:spPr bwMode="auto">
          <a:xfrm>
            <a:off x="3352800" y="63563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https://www.nationalgeographic.de/wissenschaft/2020/06/dunning-kruger-effekt-warum-sich-halbwissende-fuer-besonders-klug-halten</a:t>
            </a:r>
          </a:p>
        </p:txBody>
      </p:sp>
      <p:pic>
        <p:nvPicPr>
          <p:cNvPr id="51208" name="Picture 9" descr="the marriage of the Lamb (revelation 19:7b-9) — full proof gospel ministries">
            <a:extLst>
              <a:ext uri="{FF2B5EF4-FFF2-40B4-BE49-F238E27FC236}">
                <a16:creationId xmlns:a16="http://schemas.microsoft.com/office/drawing/2014/main" id="{83FD5F43-1DE3-26A2-E847-F79903BF8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feld 2">
            <a:extLst>
              <a:ext uri="{FF2B5EF4-FFF2-40B4-BE49-F238E27FC236}">
                <a16:creationId xmlns:a16="http://schemas.microsoft.com/office/drawing/2014/main" id="{41506A7F-C957-A119-168B-290110FAC2F8}"/>
              </a:ext>
            </a:extLst>
          </p:cNvPr>
          <p:cNvSpPr txBox="1">
            <a:spLocks noChangeArrowheads="1"/>
          </p:cNvSpPr>
          <p:nvPr/>
        </p:nvSpPr>
        <p:spPr bwMode="auto">
          <a:xfrm>
            <a:off x="3048000"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https://fpgm.org/studies-in-revelation/2019/1/the-marriage-supper-revelation-197b-9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77A71B8-4566-5162-0855-F4FB09FD991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2227" name="Group 3">
            <a:extLst>
              <a:ext uri="{FF2B5EF4-FFF2-40B4-BE49-F238E27FC236}">
                <a16:creationId xmlns:a16="http://schemas.microsoft.com/office/drawing/2014/main" id="{DBA61A06-5BCD-FF2A-625B-AECAEB29C9FD}"/>
              </a:ext>
            </a:extLst>
          </p:cNvPr>
          <p:cNvGrpSpPr>
            <a:grpSpLocks/>
          </p:cNvGrpSpPr>
          <p:nvPr/>
        </p:nvGrpSpPr>
        <p:grpSpPr bwMode="auto">
          <a:xfrm>
            <a:off x="4579938" y="2635250"/>
            <a:ext cx="3032125" cy="1570038"/>
            <a:chOff x="0" y="4320"/>
            <a:chExt cx="1910" cy="989"/>
          </a:xfrm>
        </p:grpSpPr>
        <p:sp>
          <p:nvSpPr>
            <p:cNvPr id="52232" name="Rectangle 4">
              <a:extLst>
                <a:ext uri="{FF2B5EF4-FFF2-40B4-BE49-F238E27FC236}">
                  <a16:creationId xmlns:a16="http://schemas.microsoft.com/office/drawing/2014/main" id="{0927637D-A65B-C97A-C142-DAB6D4A4005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2233" name="Rectangle 5">
              <a:extLst>
                <a:ext uri="{FF2B5EF4-FFF2-40B4-BE49-F238E27FC236}">
                  <a16:creationId xmlns:a16="http://schemas.microsoft.com/office/drawing/2014/main" id="{8FDF5660-2B65-7147-21B8-9D5E472ECC2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2228" name="Rectangle 6">
            <a:extLst>
              <a:ext uri="{FF2B5EF4-FFF2-40B4-BE49-F238E27FC236}">
                <a16:creationId xmlns:a16="http://schemas.microsoft.com/office/drawing/2014/main" id="{A8648653-BFD6-6E20-C2B2-3480D09E20B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29" name="Rectangle 7">
            <a:extLst>
              <a:ext uri="{FF2B5EF4-FFF2-40B4-BE49-F238E27FC236}">
                <a16:creationId xmlns:a16="http://schemas.microsoft.com/office/drawing/2014/main" id="{AF16235E-66CE-E72B-D6DE-F68895836FA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30" name="AutoShape 10" descr="Bildergebnis für lepramission schweiz">
            <a:extLst>
              <a:ext uri="{FF2B5EF4-FFF2-40B4-BE49-F238E27FC236}">
                <a16:creationId xmlns:a16="http://schemas.microsoft.com/office/drawing/2014/main" id="{19A688B3-C70D-89BB-032A-DBAE374CD61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1" name="AutoShape 12" descr="Bildergebnis für lepramission schweiz">
            <a:extLst>
              <a:ext uri="{FF2B5EF4-FFF2-40B4-BE49-F238E27FC236}">
                <a16:creationId xmlns:a16="http://schemas.microsoft.com/office/drawing/2014/main" id="{67E24BD5-BB9C-9590-7B42-E577DD369D1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7" descr="13,866 Open Bible Stock Photos, Pictures &amp; Royalty-Free Images - iStock">
            <a:extLst>
              <a:ext uri="{FF2B5EF4-FFF2-40B4-BE49-F238E27FC236}">
                <a16:creationId xmlns:a16="http://schemas.microsoft.com/office/drawing/2014/main" id="{9C76CD2A-7CDA-295F-799D-59B67E9A21F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530DF6A9-3BE0-8E8C-A27C-131EA0F359A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4276" name="Group 3">
            <a:extLst>
              <a:ext uri="{FF2B5EF4-FFF2-40B4-BE49-F238E27FC236}">
                <a16:creationId xmlns:a16="http://schemas.microsoft.com/office/drawing/2014/main" id="{B8A88492-8BFD-2687-9E1F-322154E783C6}"/>
              </a:ext>
            </a:extLst>
          </p:cNvPr>
          <p:cNvGrpSpPr>
            <a:grpSpLocks/>
          </p:cNvGrpSpPr>
          <p:nvPr/>
        </p:nvGrpSpPr>
        <p:grpSpPr bwMode="auto">
          <a:xfrm>
            <a:off x="4579938" y="2635250"/>
            <a:ext cx="3032125" cy="1570038"/>
            <a:chOff x="0" y="4320"/>
            <a:chExt cx="1910" cy="989"/>
          </a:xfrm>
        </p:grpSpPr>
        <p:sp>
          <p:nvSpPr>
            <p:cNvPr id="54282" name="Rectangle 4">
              <a:extLst>
                <a:ext uri="{FF2B5EF4-FFF2-40B4-BE49-F238E27FC236}">
                  <a16:creationId xmlns:a16="http://schemas.microsoft.com/office/drawing/2014/main" id="{7C5F625F-5EA4-D46D-91B2-28F4BAA50DD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4283" name="Rectangle 5">
              <a:extLst>
                <a:ext uri="{FF2B5EF4-FFF2-40B4-BE49-F238E27FC236}">
                  <a16:creationId xmlns:a16="http://schemas.microsoft.com/office/drawing/2014/main" id="{92022024-F88B-1D68-6571-516FB8DC494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4277" name="Rectangle 6">
            <a:extLst>
              <a:ext uri="{FF2B5EF4-FFF2-40B4-BE49-F238E27FC236}">
                <a16:creationId xmlns:a16="http://schemas.microsoft.com/office/drawing/2014/main" id="{A0301B21-B4B5-D90A-80BD-0542C03283B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8" name="Rectangle 7">
            <a:extLst>
              <a:ext uri="{FF2B5EF4-FFF2-40B4-BE49-F238E27FC236}">
                <a16:creationId xmlns:a16="http://schemas.microsoft.com/office/drawing/2014/main" id="{96F942FA-8BC3-8BA0-1AF9-F5D03B9C561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9" name="AutoShape 10" descr="Bildergebnis für lepramission schweiz">
            <a:extLst>
              <a:ext uri="{FF2B5EF4-FFF2-40B4-BE49-F238E27FC236}">
                <a16:creationId xmlns:a16="http://schemas.microsoft.com/office/drawing/2014/main" id="{10800BA9-DBF2-304D-3F1F-C6ABFE07B2D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4280" name="AutoShape 12" descr="Bildergebnis für lepramission schweiz">
            <a:extLst>
              <a:ext uri="{FF2B5EF4-FFF2-40B4-BE49-F238E27FC236}">
                <a16:creationId xmlns:a16="http://schemas.microsoft.com/office/drawing/2014/main" id="{13B4588A-7A55-84B8-5743-2762622D046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4281" name="Textfeld 12">
            <a:extLst>
              <a:ext uri="{FF2B5EF4-FFF2-40B4-BE49-F238E27FC236}">
                <a16:creationId xmlns:a16="http://schemas.microsoft.com/office/drawing/2014/main" id="{231E572F-A9CB-51FD-A80A-539F60DC9D75}"/>
              </a:ext>
            </a:extLst>
          </p:cNvPr>
          <p:cNvSpPr txBox="1">
            <a:spLocks noChangeArrowheads="1"/>
          </p:cNvSpPr>
          <p:nvPr/>
        </p:nvSpPr>
        <p:spPr bwMode="auto">
          <a:xfrm>
            <a:off x="63500" y="257175"/>
            <a:ext cx="12065000"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««Und ich hörte ⟨etwas⟩ wie eine Stimme einer grossen Volksmenge und wie ein Rauschen vieler Wasser und wie ein Rollen starker Donner, die sprachen: Halleluja! Denn der Herr, unser Gott, der Allmächtige, hat die Herrschaft angetreten. Lasst uns fröhlich sein und jubeln und ihm die Ehre ge¬ben; denn die Hochzeit des Lammes ist gekommen, und seine Frau hat sich bereitgemacht. Und ihr wurde gegeben, dass sie sich kleidete in feine Leinwand, glänzend, rein; denn die feine Lein¬wand sind die gerechten Taten der Heiligen. Und er spricht zu mir: Schreibe: Glückselig, die ein¬geladen sind zum Hochzeitsmahl des Lammes! Und er spricht zu mir: Dies sind die wahrhaftigen Worte Gottes» </a:t>
            </a:r>
          </a:p>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(Offb 19,6-9).</a:t>
            </a:r>
            <a:r>
              <a:rPr lang="de-CH" altLang="de-DE" sz="3500">
                <a:latin typeface="Arial Narrow" panose="020B0606020202030204" pitchFamily="34" charset="0"/>
                <a:ea typeface="Calibri" panose="020F0502020204030204" pitchFamily="34" charset="0"/>
                <a:cs typeface="Times New Roman" panose="02020603050405020304" pitchFamily="18"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28F0332-EA7D-A630-BCC4-5056BAF076D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6323" name="Group 3">
            <a:extLst>
              <a:ext uri="{FF2B5EF4-FFF2-40B4-BE49-F238E27FC236}">
                <a16:creationId xmlns:a16="http://schemas.microsoft.com/office/drawing/2014/main" id="{53F0C071-3307-B22A-C540-917D15A209CA}"/>
              </a:ext>
            </a:extLst>
          </p:cNvPr>
          <p:cNvGrpSpPr>
            <a:grpSpLocks/>
          </p:cNvGrpSpPr>
          <p:nvPr/>
        </p:nvGrpSpPr>
        <p:grpSpPr bwMode="auto">
          <a:xfrm>
            <a:off x="4579938" y="2635250"/>
            <a:ext cx="3032125" cy="1570038"/>
            <a:chOff x="0" y="4320"/>
            <a:chExt cx="1910" cy="989"/>
          </a:xfrm>
        </p:grpSpPr>
        <p:sp>
          <p:nvSpPr>
            <p:cNvPr id="56328" name="Rectangle 4">
              <a:extLst>
                <a:ext uri="{FF2B5EF4-FFF2-40B4-BE49-F238E27FC236}">
                  <a16:creationId xmlns:a16="http://schemas.microsoft.com/office/drawing/2014/main" id="{0987C62D-00F0-5852-155C-DE6B0CAEBFD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6329" name="Rectangle 5">
              <a:extLst>
                <a:ext uri="{FF2B5EF4-FFF2-40B4-BE49-F238E27FC236}">
                  <a16:creationId xmlns:a16="http://schemas.microsoft.com/office/drawing/2014/main" id="{1A433BD4-ABD4-A104-36AD-7EB3B0498C4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6324" name="Rectangle 6">
            <a:extLst>
              <a:ext uri="{FF2B5EF4-FFF2-40B4-BE49-F238E27FC236}">
                <a16:creationId xmlns:a16="http://schemas.microsoft.com/office/drawing/2014/main" id="{BE89BCC0-0BDA-415C-F57E-7C0A954B486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5" name="Rectangle 7">
            <a:extLst>
              <a:ext uri="{FF2B5EF4-FFF2-40B4-BE49-F238E27FC236}">
                <a16:creationId xmlns:a16="http://schemas.microsoft.com/office/drawing/2014/main" id="{B0463551-698C-13FB-F420-B5B3C4DF341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6" name="AutoShape 10" descr="Bildergebnis für lepramission schweiz">
            <a:extLst>
              <a:ext uri="{FF2B5EF4-FFF2-40B4-BE49-F238E27FC236}">
                <a16:creationId xmlns:a16="http://schemas.microsoft.com/office/drawing/2014/main" id="{421E4444-46E8-9ED3-FD15-C40FAD19957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6327" name="AutoShape 12" descr="Bildergebnis für lepramission schweiz">
            <a:extLst>
              <a:ext uri="{FF2B5EF4-FFF2-40B4-BE49-F238E27FC236}">
                <a16:creationId xmlns:a16="http://schemas.microsoft.com/office/drawing/2014/main" id="{399BD0C4-C988-07C4-5E22-5C338EAB89E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feld 1">
            <a:extLst>
              <a:ext uri="{FF2B5EF4-FFF2-40B4-BE49-F238E27FC236}">
                <a16:creationId xmlns:a16="http://schemas.microsoft.com/office/drawing/2014/main" id="{94A99804-C537-807E-350D-4FFACAC5F46F}"/>
              </a:ext>
            </a:extLst>
          </p:cNvPr>
          <p:cNvSpPr txBox="1">
            <a:spLocks noChangeArrowheads="1"/>
          </p:cNvSpPr>
          <p:nvPr/>
        </p:nvSpPr>
        <p:spPr bwMode="auto">
          <a:xfrm>
            <a:off x="4156075" y="4856163"/>
            <a:ext cx="3486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5500" b="1">
                <a:solidFill>
                  <a:schemeClr val="bg1"/>
                </a:solidFill>
              </a:rPr>
              <a:t>Lukas Teil 1</a:t>
            </a:r>
          </a:p>
        </p:txBody>
      </p:sp>
      <p:pic>
        <p:nvPicPr>
          <p:cNvPr id="3" name="Grafik 2">
            <a:extLst>
              <a:ext uri="{FF2B5EF4-FFF2-40B4-BE49-F238E27FC236}">
                <a16:creationId xmlns:a16="http://schemas.microsoft.com/office/drawing/2014/main" id="{C17F4837-AA2D-9953-3942-70C9C728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2292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4756722-B6B3-EF2C-C751-9EEE1A31B65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195" name="Rectangle 4">
            <a:extLst>
              <a:ext uri="{FF2B5EF4-FFF2-40B4-BE49-F238E27FC236}">
                <a16:creationId xmlns:a16="http://schemas.microsoft.com/office/drawing/2014/main" id="{B443AD8F-2278-F74A-2B9D-285DF4C49B2B}"/>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196" name="Rectangle 6">
            <a:extLst>
              <a:ext uri="{FF2B5EF4-FFF2-40B4-BE49-F238E27FC236}">
                <a16:creationId xmlns:a16="http://schemas.microsoft.com/office/drawing/2014/main" id="{B2AC15D3-3137-7F54-66FF-8708324557B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7" name="Rectangle 7">
            <a:extLst>
              <a:ext uri="{FF2B5EF4-FFF2-40B4-BE49-F238E27FC236}">
                <a16:creationId xmlns:a16="http://schemas.microsoft.com/office/drawing/2014/main" id="{BE913E2A-0119-90AA-2C11-710EEAC9B2A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8" name="AutoShape 10" descr="Bildergebnis für lepramission schweiz">
            <a:extLst>
              <a:ext uri="{FF2B5EF4-FFF2-40B4-BE49-F238E27FC236}">
                <a16:creationId xmlns:a16="http://schemas.microsoft.com/office/drawing/2014/main" id="{0920FCCB-1D8D-7720-E221-5E620902CD2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199" name="AutoShape 12" descr="Bildergebnis für lepramission schweiz">
            <a:extLst>
              <a:ext uri="{FF2B5EF4-FFF2-40B4-BE49-F238E27FC236}">
                <a16:creationId xmlns:a16="http://schemas.microsoft.com/office/drawing/2014/main" id="{A0DF2980-9702-7428-61CB-1CB84C5D3AE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0" name="Textfeld 13">
            <a:extLst>
              <a:ext uri="{FF2B5EF4-FFF2-40B4-BE49-F238E27FC236}">
                <a16:creationId xmlns:a16="http://schemas.microsoft.com/office/drawing/2014/main" id="{DC479B01-3497-5786-3A66-49DA02E97926}"/>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8201" name="AutoShape 12" descr="7 Worst Ways to React to Report Cards | Amen Clinics">
            <a:extLst>
              <a:ext uri="{FF2B5EF4-FFF2-40B4-BE49-F238E27FC236}">
                <a16:creationId xmlns:a16="http://schemas.microsoft.com/office/drawing/2014/main" id="{763DF0A7-B8DA-9B16-677E-777CE8264813}"/>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2" name="AutoShape 18">
            <a:extLst>
              <a:ext uri="{FF2B5EF4-FFF2-40B4-BE49-F238E27FC236}">
                <a16:creationId xmlns:a16="http://schemas.microsoft.com/office/drawing/2014/main" id="{3C61A77F-B2BD-1C59-CBB8-F5F929442F2B}"/>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3" name="Text Box 46">
            <a:extLst>
              <a:ext uri="{FF2B5EF4-FFF2-40B4-BE49-F238E27FC236}">
                <a16:creationId xmlns:a16="http://schemas.microsoft.com/office/drawing/2014/main" id="{86C4E487-92AB-1F79-AD16-2FDBFFFA0063}"/>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8204" name="Textfeld 13">
            <a:extLst>
              <a:ext uri="{FF2B5EF4-FFF2-40B4-BE49-F238E27FC236}">
                <a16:creationId xmlns:a16="http://schemas.microsoft.com/office/drawing/2014/main" id="{FE963124-8DE7-0C16-4F99-11D6E86FA668}"/>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8205" name="Textfeld 2">
            <a:extLst>
              <a:ext uri="{FF2B5EF4-FFF2-40B4-BE49-F238E27FC236}">
                <a16:creationId xmlns:a16="http://schemas.microsoft.com/office/drawing/2014/main" id="{709849BF-34E6-5089-8BC0-E3E2F0DB7BCC}"/>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8206" name="Textfeld 4">
            <a:extLst>
              <a:ext uri="{FF2B5EF4-FFF2-40B4-BE49-F238E27FC236}">
                <a16:creationId xmlns:a16="http://schemas.microsoft.com/office/drawing/2014/main" id="{D2F04B3D-BA53-EC0E-E6D8-FB3453EC6620}"/>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E4F9D89-0468-43F9-1E3D-33114BF76DE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43" name="Rectangle 4">
            <a:extLst>
              <a:ext uri="{FF2B5EF4-FFF2-40B4-BE49-F238E27FC236}">
                <a16:creationId xmlns:a16="http://schemas.microsoft.com/office/drawing/2014/main" id="{8C4FF566-7116-9314-0A75-5BE5AA3838AC}"/>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44" name="Rectangle 6">
            <a:extLst>
              <a:ext uri="{FF2B5EF4-FFF2-40B4-BE49-F238E27FC236}">
                <a16:creationId xmlns:a16="http://schemas.microsoft.com/office/drawing/2014/main" id="{0807EFE0-2949-779A-75A3-2FFFD4F101B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5" name="Rectangle 7">
            <a:extLst>
              <a:ext uri="{FF2B5EF4-FFF2-40B4-BE49-F238E27FC236}">
                <a16:creationId xmlns:a16="http://schemas.microsoft.com/office/drawing/2014/main" id="{26066A33-0AC3-90D9-BBA4-29158EF3FF8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6" name="AutoShape 10" descr="Bildergebnis für lepramission schweiz">
            <a:extLst>
              <a:ext uri="{FF2B5EF4-FFF2-40B4-BE49-F238E27FC236}">
                <a16:creationId xmlns:a16="http://schemas.microsoft.com/office/drawing/2014/main" id="{2F1D8370-2DE7-4B54-C80D-439AEF79816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7" name="AutoShape 12" descr="Bildergebnis für lepramission schweiz">
            <a:extLst>
              <a:ext uri="{FF2B5EF4-FFF2-40B4-BE49-F238E27FC236}">
                <a16:creationId xmlns:a16="http://schemas.microsoft.com/office/drawing/2014/main" id="{72D32754-EFD0-4029-D310-E230C8F07D5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8" name="Textfeld 13">
            <a:extLst>
              <a:ext uri="{FF2B5EF4-FFF2-40B4-BE49-F238E27FC236}">
                <a16:creationId xmlns:a16="http://schemas.microsoft.com/office/drawing/2014/main" id="{2998DDCD-139A-AB51-BFBC-6A497D80F42D}"/>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10249" name="AutoShape 12" descr="7 Worst Ways to React to Report Cards | Amen Clinics">
            <a:extLst>
              <a:ext uri="{FF2B5EF4-FFF2-40B4-BE49-F238E27FC236}">
                <a16:creationId xmlns:a16="http://schemas.microsoft.com/office/drawing/2014/main" id="{9C0E6FF3-B9A1-6586-0A60-7ECF0639B65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50" name="AutoShape 18">
            <a:extLst>
              <a:ext uri="{FF2B5EF4-FFF2-40B4-BE49-F238E27FC236}">
                <a16:creationId xmlns:a16="http://schemas.microsoft.com/office/drawing/2014/main" id="{EDAA32EF-3F10-6AC2-9896-FB99D9F38E1A}"/>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51" name="Text Box 46">
            <a:extLst>
              <a:ext uri="{FF2B5EF4-FFF2-40B4-BE49-F238E27FC236}">
                <a16:creationId xmlns:a16="http://schemas.microsoft.com/office/drawing/2014/main" id="{600DAE10-592B-503A-758D-F2F2D4FB525F}"/>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10252" name="Textfeld 13">
            <a:extLst>
              <a:ext uri="{FF2B5EF4-FFF2-40B4-BE49-F238E27FC236}">
                <a16:creationId xmlns:a16="http://schemas.microsoft.com/office/drawing/2014/main" id="{73E8CA7A-367F-3EB3-FBD6-FDB11EA7D2A6}"/>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10253" name="Textfeld 2">
            <a:extLst>
              <a:ext uri="{FF2B5EF4-FFF2-40B4-BE49-F238E27FC236}">
                <a16:creationId xmlns:a16="http://schemas.microsoft.com/office/drawing/2014/main" id="{D034B124-53CC-FD06-FEFA-3CD56BF5C8BD}"/>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10254" name="Textfeld 4">
            <a:extLst>
              <a:ext uri="{FF2B5EF4-FFF2-40B4-BE49-F238E27FC236}">
                <a16:creationId xmlns:a16="http://schemas.microsoft.com/office/drawing/2014/main" id="{1A13694C-5502-D0F2-4ED9-7BFFEE2DDA0D}"/>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pic>
        <p:nvPicPr>
          <p:cNvPr id="10255" name="Picture 18" descr="Justiz: Millionen-Betrug an Anlegern durch Schneeballsystem: Anklage | ZEIT  ONLINE">
            <a:extLst>
              <a:ext uri="{FF2B5EF4-FFF2-40B4-BE49-F238E27FC236}">
                <a16:creationId xmlns:a16="http://schemas.microsoft.com/office/drawing/2014/main" id="{147AE12F-E801-A606-FF27-5C7B77484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517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feld 2">
            <a:extLst>
              <a:ext uri="{FF2B5EF4-FFF2-40B4-BE49-F238E27FC236}">
                <a16:creationId xmlns:a16="http://schemas.microsoft.com/office/drawing/2014/main" id="{27DB1089-38FE-32E6-395F-7F496FC4ACBA}"/>
              </a:ext>
            </a:extLst>
          </p:cNvPr>
          <p:cNvSpPr txBox="1">
            <a:spLocks noChangeArrowheads="1"/>
          </p:cNvSpPr>
          <p:nvPr/>
        </p:nvSpPr>
        <p:spPr bwMode="auto">
          <a:xfrm>
            <a:off x="5251450" y="6372225"/>
            <a:ext cx="6176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pPr algn="ctr"/>
            <a:r>
              <a:rPr lang="de-CH" altLang="de-DE" sz="1000">
                <a:solidFill>
                  <a:schemeClr val="tx1"/>
                </a:solidFill>
              </a:rPr>
              <a:t>https://www.zeit.de/zustimmung?url=https%3A%2F%2Fwww.zeit.de%2Fnews%2F2022-07%2F08%2Fmillionen-betrug-an-anlegern-durch-schneeballsystem-anklage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DD16612-FA94-380B-8F37-94F0A9AAB1D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291" name="Rectangle 4">
            <a:extLst>
              <a:ext uri="{FF2B5EF4-FFF2-40B4-BE49-F238E27FC236}">
                <a16:creationId xmlns:a16="http://schemas.microsoft.com/office/drawing/2014/main" id="{1AE676AD-F08A-7F85-4135-30FD8E7E6573}"/>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292" name="Rectangle 6">
            <a:extLst>
              <a:ext uri="{FF2B5EF4-FFF2-40B4-BE49-F238E27FC236}">
                <a16:creationId xmlns:a16="http://schemas.microsoft.com/office/drawing/2014/main" id="{3D1A0D39-47F7-3FDE-5AD9-1FE90E0D095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3" name="Rectangle 7">
            <a:extLst>
              <a:ext uri="{FF2B5EF4-FFF2-40B4-BE49-F238E27FC236}">
                <a16:creationId xmlns:a16="http://schemas.microsoft.com/office/drawing/2014/main" id="{0CF3B5B6-88AB-1950-B1C6-716B8CB1F3A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4" name="AutoShape 10" descr="Bildergebnis für lepramission schweiz">
            <a:extLst>
              <a:ext uri="{FF2B5EF4-FFF2-40B4-BE49-F238E27FC236}">
                <a16:creationId xmlns:a16="http://schemas.microsoft.com/office/drawing/2014/main" id="{6C3DB250-EF17-8188-BE18-8B0F949145D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5" name="AutoShape 12" descr="Bildergebnis für lepramission schweiz">
            <a:extLst>
              <a:ext uri="{FF2B5EF4-FFF2-40B4-BE49-F238E27FC236}">
                <a16:creationId xmlns:a16="http://schemas.microsoft.com/office/drawing/2014/main" id="{5518F5BB-6B31-B33D-EA53-E70062E9B60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6" name="Textfeld 13">
            <a:extLst>
              <a:ext uri="{FF2B5EF4-FFF2-40B4-BE49-F238E27FC236}">
                <a16:creationId xmlns:a16="http://schemas.microsoft.com/office/drawing/2014/main" id="{719BFA7B-2D34-03FD-3337-238FBC870C29}"/>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12297" name="AutoShape 12" descr="7 Worst Ways to React to Report Cards | Amen Clinics">
            <a:extLst>
              <a:ext uri="{FF2B5EF4-FFF2-40B4-BE49-F238E27FC236}">
                <a16:creationId xmlns:a16="http://schemas.microsoft.com/office/drawing/2014/main" id="{D2281A9B-03FD-6606-74AA-F57A8D7E686F}"/>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8" name="AutoShape 18">
            <a:extLst>
              <a:ext uri="{FF2B5EF4-FFF2-40B4-BE49-F238E27FC236}">
                <a16:creationId xmlns:a16="http://schemas.microsoft.com/office/drawing/2014/main" id="{AE1CA3E0-95EA-6293-54B0-3FCC1A6B1E1E}"/>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9" name="Text Box 46">
            <a:extLst>
              <a:ext uri="{FF2B5EF4-FFF2-40B4-BE49-F238E27FC236}">
                <a16:creationId xmlns:a16="http://schemas.microsoft.com/office/drawing/2014/main" id="{7CC0EA45-2F6B-E055-4196-E1A4104C9B49}"/>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12300" name="Textfeld 13">
            <a:extLst>
              <a:ext uri="{FF2B5EF4-FFF2-40B4-BE49-F238E27FC236}">
                <a16:creationId xmlns:a16="http://schemas.microsoft.com/office/drawing/2014/main" id="{11696005-B673-ED91-707E-3B58E31C32FE}"/>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12301" name="Textfeld 2">
            <a:extLst>
              <a:ext uri="{FF2B5EF4-FFF2-40B4-BE49-F238E27FC236}">
                <a16:creationId xmlns:a16="http://schemas.microsoft.com/office/drawing/2014/main" id="{76E5DAE2-B803-923F-00E6-7BD9A44A7501}"/>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12302" name="Textfeld 4">
            <a:extLst>
              <a:ext uri="{FF2B5EF4-FFF2-40B4-BE49-F238E27FC236}">
                <a16:creationId xmlns:a16="http://schemas.microsoft.com/office/drawing/2014/main" id="{ED15479B-5E83-F715-D2D7-E2762D1D37D7}"/>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7" descr="13,866 Open Bible Stock Photos, Pictures &amp; Royalty-Free Images - iStock">
            <a:extLst>
              <a:ext uri="{FF2B5EF4-FFF2-40B4-BE49-F238E27FC236}">
                <a16:creationId xmlns:a16="http://schemas.microsoft.com/office/drawing/2014/main" id="{E7AE7758-B01B-273C-7560-50F8A62F5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428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a:extLst>
              <a:ext uri="{FF2B5EF4-FFF2-40B4-BE49-F238E27FC236}">
                <a16:creationId xmlns:a16="http://schemas.microsoft.com/office/drawing/2014/main" id="{99C37CF0-9A24-2070-E122-E5665A455C8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4340" name="Group 3">
            <a:extLst>
              <a:ext uri="{FF2B5EF4-FFF2-40B4-BE49-F238E27FC236}">
                <a16:creationId xmlns:a16="http://schemas.microsoft.com/office/drawing/2014/main" id="{1CC5C331-E30E-0E7F-4ACA-B6E7E900DFDD}"/>
              </a:ext>
            </a:extLst>
          </p:cNvPr>
          <p:cNvGrpSpPr>
            <a:grpSpLocks/>
          </p:cNvGrpSpPr>
          <p:nvPr/>
        </p:nvGrpSpPr>
        <p:grpSpPr bwMode="auto">
          <a:xfrm>
            <a:off x="4579938" y="2635250"/>
            <a:ext cx="3032125" cy="1570038"/>
            <a:chOff x="0" y="4320"/>
            <a:chExt cx="1910" cy="989"/>
          </a:xfrm>
        </p:grpSpPr>
        <p:sp>
          <p:nvSpPr>
            <p:cNvPr id="14346" name="Rectangle 4">
              <a:extLst>
                <a:ext uri="{FF2B5EF4-FFF2-40B4-BE49-F238E27FC236}">
                  <a16:creationId xmlns:a16="http://schemas.microsoft.com/office/drawing/2014/main" id="{6660C683-AC2B-C777-567C-1A25663B73B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47" name="Rectangle 5">
              <a:extLst>
                <a:ext uri="{FF2B5EF4-FFF2-40B4-BE49-F238E27FC236}">
                  <a16:creationId xmlns:a16="http://schemas.microsoft.com/office/drawing/2014/main" id="{BB12B8FF-D3A7-8621-7246-87D56B645C2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4341" name="Rectangle 6">
            <a:extLst>
              <a:ext uri="{FF2B5EF4-FFF2-40B4-BE49-F238E27FC236}">
                <a16:creationId xmlns:a16="http://schemas.microsoft.com/office/drawing/2014/main" id="{59114F19-0D9F-92C1-AEB0-3816E28F6AE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2" name="Rectangle 7">
            <a:extLst>
              <a:ext uri="{FF2B5EF4-FFF2-40B4-BE49-F238E27FC236}">
                <a16:creationId xmlns:a16="http://schemas.microsoft.com/office/drawing/2014/main" id="{31C3799E-5A16-7985-702C-CECEA7ECCBC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3" name="AutoShape 10" descr="Bildergebnis für lepramission schweiz">
            <a:extLst>
              <a:ext uri="{FF2B5EF4-FFF2-40B4-BE49-F238E27FC236}">
                <a16:creationId xmlns:a16="http://schemas.microsoft.com/office/drawing/2014/main" id="{8C70691D-A45D-6BA3-6F72-8F680472848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4" name="AutoShape 12" descr="Bildergebnis für lepramission schweiz">
            <a:extLst>
              <a:ext uri="{FF2B5EF4-FFF2-40B4-BE49-F238E27FC236}">
                <a16:creationId xmlns:a16="http://schemas.microsoft.com/office/drawing/2014/main" id="{366B4B75-EB72-5C32-B232-31534A31620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5" name="Textfeld 12">
            <a:extLst>
              <a:ext uri="{FF2B5EF4-FFF2-40B4-BE49-F238E27FC236}">
                <a16:creationId xmlns:a16="http://schemas.microsoft.com/office/drawing/2014/main" id="{CA4E5381-E996-599C-92BF-FBD7CE9F7580}"/>
              </a:ext>
            </a:extLst>
          </p:cNvPr>
          <p:cNvSpPr txBox="1">
            <a:spLocks noChangeArrowheads="1"/>
          </p:cNvSpPr>
          <p:nvPr/>
        </p:nvSpPr>
        <p:spPr bwMode="auto">
          <a:xfrm>
            <a:off x="95250" y="319088"/>
            <a:ext cx="117729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a:latin typeface="Arial Narrow" panose="020B0606020202030204" pitchFamily="34" charset="0"/>
                <a:ea typeface="Calibri" panose="020F0502020204030204" pitchFamily="34" charset="0"/>
                <a:cs typeface="Times New Roman" panose="02020603050405020304" pitchFamily="18" charset="0"/>
              </a:rPr>
              <a:t>«Bemüht habe ich mich um Gott, bemüht habe ich mich um Gott und bin vergangen. Denn ich bin zu dumm für einen Mann, und Menschenverstand habe ich nicht. Und Weisheit habe ich nicht gelernt, und Erkenntnis des Heiligen kenne ich nicht. Wer ist hinaufgestiegen zum Himmel und herabgefahren? Wer hat den Wind in seine Fäuste gesammelt? Wer hat das Wasser in ein Tuch eingebunden? Wer hat aufgerichtet alle Enden der Erde? Was ist sein Name und was der Name seines Sohnes, wenn du es weißt? Alle Rede Gottes ist geläutert. Ein Schild ist er denen, die sich bei ihm bergen. Füge zu seinen Worten nichts hinzu, damit er dich nicht überführt und du als Lügner dastehst»</a:t>
            </a:r>
            <a:r>
              <a:rPr lang="de-CH" altLang="de-DE" sz="3500" i="1">
                <a:latin typeface="Arial Narrow" panose="020B0606020202030204" pitchFamily="34" charset="0"/>
                <a:ea typeface="Calibri" panose="020F0502020204030204" pitchFamily="34" charset="0"/>
                <a:cs typeface="Times New Roman" panose="02020603050405020304" pitchFamily="18" charset="0"/>
              </a:rPr>
              <a:t> </a:t>
            </a:r>
            <a:r>
              <a:rPr lang="de-CH" altLang="de-DE" sz="3500">
                <a:latin typeface="Arial Narrow" panose="020B0606020202030204" pitchFamily="34" charset="0"/>
                <a:ea typeface="Calibri" panose="020F0502020204030204" pitchFamily="34" charset="0"/>
                <a:cs typeface="Times New Roman" panose="02020603050405020304" pitchFamily="18" charset="0"/>
              </a:rPr>
              <a:t>(Sprüche 30,1-6)!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7847DDE-85E6-3220-D12A-D530FDECAC3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6387" name="Rectangle 4">
            <a:extLst>
              <a:ext uri="{FF2B5EF4-FFF2-40B4-BE49-F238E27FC236}">
                <a16:creationId xmlns:a16="http://schemas.microsoft.com/office/drawing/2014/main" id="{D2A360D9-CFB6-9AA9-FBD4-66E4CDF8E3A0}"/>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6388" name="Rectangle 6">
            <a:extLst>
              <a:ext uri="{FF2B5EF4-FFF2-40B4-BE49-F238E27FC236}">
                <a16:creationId xmlns:a16="http://schemas.microsoft.com/office/drawing/2014/main" id="{803EC73C-7524-01F3-BF43-53FD7C3799A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89" name="Rectangle 7">
            <a:extLst>
              <a:ext uri="{FF2B5EF4-FFF2-40B4-BE49-F238E27FC236}">
                <a16:creationId xmlns:a16="http://schemas.microsoft.com/office/drawing/2014/main" id="{18C5D077-2331-CB52-5C49-2BFF342A5DE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0" name="AutoShape 10" descr="Bildergebnis für lepramission schweiz">
            <a:extLst>
              <a:ext uri="{FF2B5EF4-FFF2-40B4-BE49-F238E27FC236}">
                <a16:creationId xmlns:a16="http://schemas.microsoft.com/office/drawing/2014/main" id="{3AAA600B-304D-CFB6-DE33-19DF156BBD1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1" name="AutoShape 12" descr="Bildergebnis für lepramission schweiz">
            <a:extLst>
              <a:ext uri="{FF2B5EF4-FFF2-40B4-BE49-F238E27FC236}">
                <a16:creationId xmlns:a16="http://schemas.microsoft.com/office/drawing/2014/main" id="{21ADF6DA-86B8-078A-D26E-3F5B18F9F9C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2" name="Textfeld 13">
            <a:extLst>
              <a:ext uri="{FF2B5EF4-FFF2-40B4-BE49-F238E27FC236}">
                <a16:creationId xmlns:a16="http://schemas.microsoft.com/office/drawing/2014/main" id="{70A575B4-5B6F-31CF-844E-7D2BB6CEB0BA}"/>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16393" name="AutoShape 12" descr="7 Worst Ways to React to Report Cards | Amen Clinics">
            <a:extLst>
              <a:ext uri="{FF2B5EF4-FFF2-40B4-BE49-F238E27FC236}">
                <a16:creationId xmlns:a16="http://schemas.microsoft.com/office/drawing/2014/main" id="{EB9E8602-15B4-3D1B-3568-980A4F529A9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4" name="AutoShape 18">
            <a:extLst>
              <a:ext uri="{FF2B5EF4-FFF2-40B4-BE49-F238E27FC236}">
                <a16:creationId xmlns:a16="http://schemas.microsoft.com/office/drawing/2014/main" id="{562A417A-3D07-3239-5BA7-379805843B2F}"/>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5" name="Text Box 46">
            <a:extLst>
              <a:ext uri="{FF2B5EF4-FFF2-40B4-BE49-F238E27FC236}">
                <a16:creationId xmlns:a16="http://schemas.microsoft.com/office/drawing/2014/main" id="{672039E2-FD94-99FC-7F63-D4DCA582E7FA}"/>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16396" name="Textfeld 13">
            <a:extLst>
              <a:ext uri="{FF2B5EF4-FFF2-40B4-BE49-F238E27FC236}">
                <a16:creationId xmlns:a16="http://schemas.microsoft.com/office/drawing/2014/main" id="{D69936C6-1B74-6252-9875-61FB16FEFB28}"/>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16397" name="Textfeld 2">
            <a:extLst>
              <a:ext uri="{FF2B5EF4-FFF2-40B4-BE49-F238E27FC236}">
                <a16:creationId xmlns:a16="http://schemas.microsoft.com/office/drawing/2014/main" id="{1FCCB0AB-B582-5E4E-93FE-9500FCC5C317}"/>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16398" name="Textfeld 4">
            <a:extLst>
              <a:ext uri="{FF2B5EF4-FFF2-40B4-BE49-F238E27FC236}">
                <a16:creationId xmlns:a16="http://schemas.microsoft.com/office/drawing/2014/main" id="{B6F82A8A-3EAD-B2AE-8C88-C875F3BF6758}"/>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887C6BB-D875-E6B5-2BDC-F5240791433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8435" name="Group 3">
            <a:extLst>
              <a:ext uri="{FF2B5EF4-FFF2-40B4-BE49-F238E27FC236}">
                <a16:creationId xmlns:a16="http://schemas.microsoft.com/office/drawing/2014/main" id="{FC5C2C58-D1D7-C1F1-C8C0-CFB9EDC82AC6}"/>
              </a:ext>
            </a:extLst>
          </p:cNvPr>
          <p:cNvGrpSpPr>
            <a:grpSpLocks/>
          </p:cNvGrpSpPr>
          <p:nvPr/>
        </p:nvGrpSpPr>
        <p:grpSpPr bwMode="auto">
          <a:xfrm>
            <a:off x="4579938" y="2635250"/>
            <a:ext cx="3032125" cy="1570038"/>
            <a:chOff x="0" y="4320"/>
            <a:chExt cx="1910" cy="989"/>
          </a:xfrm>
        </p:grpSpPr>
        <p:sp>
          <p:nvSpPr>
            <p:cNvPr id="18444" name="Rectangle 4">
              <a:extLst>
                <a:ext uri="{FF2B5EF4-FFF2-40B4-BE49-F238E27FC236}">
                  <a16:creationId xmlns:a16="http://schemas.microsoft.com/office/drawing/2014/main" id="{61D83E3A-939E-9FBF-85F6-9503181CF1C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45" name="Rectangle 5">
              <a:extLst>
                <a:ext uri="{FF2B5EF4-FFF2-40B4-BE49-F238E27FC236}">
                  <a16:creationId xmlns:a16="http://schemas.microsoft.com/office/drawing/2014/main" id="{C24618D9-65E8-65F8-63FE-0B245357118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8436" name="Rectangle 6">
            <a:extLst>
              <a:ext uri="{FF2B5EF4-FFF2-40B4-BE49-F238E27FC236}">
                <a16:creationId xmlns:a16="http://schemas.microsoft.com/office/drawing/2014/main" id="{44C17B7F-1AFD-9BC3-F755-2F745D10E1F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7" name="Rectangle 7">
            <a:extLst>
              <a:ext uri="{FF2B5EF4-FFF2-40B4-BE49-F238E27FC236}">
                <a16:creationId xmlns:a16="http://schemas.microsoft.com/office/drawing/2014/main" id="{30053E0B-058B-962E-347F-7D72ACB8351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8" name="AutoShape 10" descr="Bildergebnis für lepramission schweiz">
            <a:extLst>
              <a:ext uri="{FF2B5EF4-FFF2-40B4-BE49-F238E27FC236}">
                <a16:creationId xmlns:a16="http://schemas.microsoft.com/office/drawing/2014/main" id="{73BE0A63-583F-C241-BB00-EDC57D2738A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39" name="AutoShape 12" descr="Bildergebnis für lepramission schweiz">
            <a:extLst>
              <a:ext uri="{FF2B5EF4-FFF2-40B4-BE49-F238E27FC236}">
                <a16:creationId xmlns:a16="http://schemas.microsoft.com/office/drawing/2014/main" id="{06648BAF-57DA-7481-97CB-8F14B8F9C7D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40" name="Textfeld 2">
            <a:extLst>
              <a:ext uri="{FF2B5EF4-FFF2-40B4-BE49-F238E27FC236}">
                <a16:creationId xmlns:a16="http://schemas.microsoft.com/office/drawing/2014/main" id="{6DEDC6A0-E708-FCD0-7749-4D13653F377B}"/>
              </a:ext>
            </a:extLst>
          </p:cNvPr>
          <p:cNvSpPr txBox="1">
            <a:spLocks noChangeArrowheads="1"/>
          </p:cNvSpPr>
          <p:nvPr/>
        </p:nvSpPr>
        <p:spPr bwMode="auto">
          <a:xfrm>
            <a:off x="3048000" y="63087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https://2ears2learn.org/</a:t>
            </a:r>
          </a:p>
        </p:txBody>
      </p:sp>
      <p:pic>
        <p:nvPicPr>
          <p:cNvPr id="18441" name="Picture 13">
            <a:extLst>
              <a:ext uri="{FF2B5EF4-FFF2-40B4-BE49-F238E27FC236}">
                <a16:creationId xmlns:a16="http://schemas.microsoft.com/office/drawing/2014/main" id="{690D3FF4-6554-B109-2041-AD133D524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349"/>
          <a:stretch>
            <a:fillRect/>
          </a:stretch>
        </p:blipFill>
        <p:spPr bwMode="auto">
          <a:xfrm>
            <a:off x="1081088" y="49213"/>
            <a:ext cx="956945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feld 2">
            <a:extLst>
              <a:ext uri="{FF2B5EF4-FFF2-40B4-BE49-F238E27FC236}">
                <a16:creationId xmlns:a16="http://schemas.microsoft.com/office/drawing/2014/main" id="{268EB0A2-639D-44EF-5E5C-45407D1CFE98}"/>
              </a:ext>
            </a:extLst>
          </p:cNvPr>
          <p:cNvSpPr txBox="1">
            <a:spLocks noChangeArrowheads="1"/>
          </p:cNvSpPr>
          <p:nvPr/>
        </p:nvSpPr>
        <p:spPr bwMode="auto">
          <a:xfrm>
            <a:off x="2955925" y="638810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https://godcenteredlife.org/devotional/proverbs-30-wisdom-from-agur/</a:t>
            </a:r>
          </a:p>
        </p:txBody>
      </p:sp>
      <p:sp>
        <p:nvSpPr>
          <p:cNvPr id="18443" name="Textfeld 11">
            <a:extLst>
              <a:ext uri="{FF2B5EF4-FFF2-40B4-BE49-F238E27FC236}">
                <a16:creationId xmlns:a16="http://schemas.microsoft.com/office/drawing/2014/main" id="{C09BBC16-60CA-94EF-095F-0EA5409C5C2D}"/>
              </a:ext>
            </a:extLst>
          </p:cNvPr>
          <p:cNvSpPr txBox="1">
            <a:spLocks noChangeArrowheads="1"/>
          </p:cNvSpPr>
          <p:nvPr/>
        </p:nvSpPr>
        <p:spPr bwMode="auto">
          <a:xfrm>
            <a:off x="6888163" y="5229225"/>
            <a:ext cx="38909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Agurs Weisheit - Lohnarbeiter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3E07F59-933C-E48B-E344-7D62F52D6B2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83" name="Rectangle 4">
            <a:extLst>
              <a:ext uri="{FF2B5EF4-FFF2-40B4-BE49-F238E27FC236}">
                <a16:creationId xmlns:a16="http://schemas.microsoft.com/office/drawing/2014/main" id="{76DED161-A2E6-2AE6-0BEC-F458DF9F3AC1}"/>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84" name="Rectangle 6">
            <a:extLst>
              <a:ext uri="{FF2B5EF4-FFF2-40B4-BE49-F238E27FC236}">
                <a16:creationId xmlns:a16="http://schemas.microsoft.com/office/drawing/2014/main" id="{BB63B883-BA1C-785A-C202-1B1C8EC9954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5" name="Rectangle 7">
            <a:extLst>
              <a:ext uri="{FF2B5EF4-FFF2-40B4-BE49-F238E27FC236}">
                <a16:creationId xmlns:a16="http://schemas.microsoft.com/office/drawing/2014/main" id="{60E0A9C8-0084-72BE-9A12-CF3F05A0706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6" name="AutoShape 10" descr="Bildergebnis für lepramission schweiz">
            <a:extLst>
              <a:ext uri="{FF2B5EF4-FFF2-40B4-BE49-F238E27FC236}">
                <a16:creationId xmlns:a16="http://schemas.microsoft.com/office/drawing/2014/main" id="{C10CE151-CF6F-FE6F-5EDA-D7EC0C4D4481}"/>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7" name="AutoShape 12" descr="Bildergebnis für lepramission schweiz">
            <a:extLst>
              <a:ext uri="{FF2B5EF4-FFF2-40B4-BE49-F238E27FC236}">
                <a16:creationId xmlns:a16="http://schemas.microsoft.com/office/drawing/2014/main" id="{81B3B31E-28E3-8DEB-8103-65E77558509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8" name="Textfeld 13">
            <a:extLst>
              <a:ext uri="{FF2B5EF4-FFF2-40B4-BE49-F238E27FC236}">
                <a16:creationId xmlns:a16="http://schemas.microsoft.com/office/drawing/2014/main" id="{042C9553-7580-83CF-E70C-9DA35A576677}"/>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20489" name="AutoShape 12" descr="7 Worst Ways to React to Report Cards | Amen Clinics">
            <a:extLst>
              <a:ext uri="{FF2B5EF4-FFF2-40B4-BE49-F238E27FC236}">
                <a16:creationId xmlns:a16="http://schemas.microsoft.com/office/drawing/2014/main" id="{6C34A1AB-4DBB-26C5-D2A1-4CA79509628D}"/>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90" name="AutoShape 18">
            <a:extLst>
              <a:ext uri="{FF2B5EF4-FFF2-40B4-BE49-F238E27FC236}">
                <a16:creationId xmlns:a16="http://schemas.microsoft.com/office/drawing/2014/main" id="{DD89A3B8-1D9F-1963-8E4D-F1773391563F}"/>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91" name="Text Box 46">
            <a:extLst>
              <a:ext uri="{FF2B5EF4-FFF2-40B4-BE49-F238E27FC236}">
                <a16:creationId xmlns:a16="http://schemas.microsoft.com/office/drawing/2014/main" id="{73A5CFA5-180A-4BFA-7D4B-AA46979362FF}"/>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20492" name="Textfeld 13">
            <a:extLst>
              <a:ext uri="{FF2B5EF4-FFF2-40B4-BE49-F238E27FC236}">
                <a16:creationId xmlns:a16="http://schemas.microsoft.com/office/drawing/2014/main" id="{C27844CF-CF2D-2027-A02A-CF737A1B82E7}"/>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20493" name="Textfeld 2">
            <a:extLst>
              <a:ext uri="{FF2B5EF4-FFF2-40B4-BE49-F238E27FC236}">
                <a16:creationId xmlns:a16="http://schemas.microsoft.com/office/drawing/2014/main" id="{53D99D49-26DC-4D31-C0BF-C353881A64CF}"/>
              </a:ext>
            </a:extLst>
          </p:cNvPr>
          <p:cNvSpPr txBox="1">
            <a:spLocks noChangeArrowheads="1"/>
          </p:cNvSpPr>
          <p:nvPr/>
        </p:nvSpPr>
        <p:spPr bwMode="auto">
          <a:xfrm>
            <a:off x="196850" y="6069013"/>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https://mierscaurpatiesibu.org/proverbs/202-the-tongue-has-the-power-of-life-and-death-proverbs-18-21</a:t>
            </a:r>
          </a:p>
        </p:txBody>
      </p:sp>
      <p:sp>
        <p:nvSpPr>
          <p:cNvPr id="20494" name="Textfeld 4">
            <a:extLst>
              <a:ext uri="{FF2B5EF4-FFF2-40B4-BE49-F238E27FC236}">
                <a16:creationId xmlns:a16="http://schemas.microsoft.com/office/drawing/2014/main" id="{15400E35-7B84-7364-F6E7-036422BCC97D}"/>
              </a:ext>
            </a:extLst>
          </p:cNvPr>
          <p:cNvSpPr txBox="1">
            <a:spLocks noChangeArrowheads="1"/>
          </p:cNvSpPr>
          <p:nvPr/>
        </p:nvSpPr>
        <p:spPr bwMode="auto">
          <a:xfrm>
            <a:off x="147638" y="882650"/>
            <a:ext cx="385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Sprüche 18,21</a:t>
            </a: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1221</Words>
  <Application>Microsoft Office PowerPoint</Application>
  <PresentationFormat>Breitbild</PresentationFormat>
  <Paragraphs>138</Paragraphs>
  <Slides>28</Slides>
  <Notes>25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28</vt:i4>
      </vt:variant>
    </vt:vector>
  </HeadingPairs>
  <TitlesOfParts>
    <vt:vector size="34" baseType="lpstr">
      <vt:lpstr>Arial</vt:lpstr>
      <vt:lpstr>Yu Gothic UI</vt:lpstr>
      <vt:lpstr>Calibri</vt:lpstr>
      <vt:lpstr>Arial Rounded MT Bold</vt:lpstr>
      <vt:lpstr>Arial Narrow</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Inniger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Gottesdienst vom 27. November.</dc:title>
  <dc:creator>Inniger</dc:creator>
  <cp:lastModifiedBy>Reinhard Briggeler</cp:lastModifiedBy>
  <cp:revision>1394</cp:revision>
  <dcterms:created xsi:type="dcterms:W3CDTF">2005-11-26T14:58:51Z</dcterms:created>
  <dcterms:modified xsi:type="dcterms:W3CDTF">2022-12-03T09:29:22Z</dcterms:modified>
</cp:coreProperties>
</file>