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91" r:id="rId2"/>
    <p:sldId id="359" r:id="rId3"/>
    <p:sldId id="678" r:id="rId4"/>
    <p:sldId id="701" r:id="rId5"/>
    <p:sldId id="702" r:id="rId6"/>
    <p:sldId id="703" r:id="rId7"/>
    <p:sldId id="704" r:id="rId8"/>
    <p:sldId id="564" r:id="rId9"/>
    <p:sldId id="653" r:id="rId10"/>
    <p:sldId id="674" r:id="rId11"/>
    <p:sldId id="675" r:id="rId12"/>
    <p:sldId id="679" r:id="rId13"/>
    <p:sldId id="676" r:id="rId14"/>
    <p:sldId id="677" r:id="rId15"/>
    <p:sldId id="680" r:id="rId16"/>
    <p:sldId id="699" r:id="rId17"/>
    <p:sldId id="698" r:id="rId18"/>
    <p:sldId id="697" r:id="rId19"/>
    <p:sldId id="700" r:id="rId20"/>
    <p:sldId id="681" r:id="rId21"/>
    <p:sldId id="682" r:id="rId22"/>
    <p:sldId id="683" r:id="rId23"/>
    <p:sldId id="685" r:id="rId24"/>
    <p:sldId id="684" r:id="rId25"/>
    <p:sldId id="687" r:id="rId26"/>
    <p:sldId id="671" r:id="rId27"/>
    <p:sldId id="688" r:id="rId28"/>
    <p:sldId id="689" r:id="rId29"/>
    <p:sldId id="690" r:id="rId30"/>
    <p:sldId id="691" r:id="rId31"/>
    <p:sldId id="692" r:id="rId32"/>
    <p:sldId id="693" r:id="rId33"/>
    <p:sldId id="695" r:id="rId34"/>
    <p:sldId id="696" r:id="rId35"/>
    <p:sldId id="705" r:id="rId36"/>
  </p:sldIdLst>
  <p:sldSz cx="12192000" cy="6858000"/>
  <p:notesSz cx="6742113" cy="987266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D636"/>
    <a:srgbClr val="3399FF"/>
    <a:srgbClr val="66CCFF"/>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7" autoAdjust="0"/>
    <p:restoredTop sz="92982" autoAdjust="0"/>
  </p:normalViewPr>
  <p:slideViewPr>
    <p:cSldViewPr snapToGrid="0">
      <p:cViewPr varScale="1">
        <p:scale>
          <a:sx n="152" d="100"/>
          <a:sy n="152" d="100"/>
        </p:scale>
        <p:origin x="420" y="108"/>
      </p:cViewPr>
      <p:guideLst>
        <p:guide orient="horz" pos="2160"/>
        <p:guide pos="3840"/>
      </p:guideLst>
    </p:cSldViewPr>
  </p:slideViewPr>
  <p:outlineViewPr>
    <p:cViewPr>
      <p:scale>
        <a:sx n="33" d="100"/>
        <a:sy n="33" d="100"/>
      </p:scale>
      <p:origin x="0" y="289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21000" cy="495300"/>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19525" y="0"/>
            <a:ext cx="2921000" cy="495300"/>
          </a:xfrm>
          <a:prstGeom prst="rect">
            <a:avLst/>
          </a:prstGeom>
        </p:spPr>
        <p:txBody>
          <a:bodyPr vert="horz" lIns="91440" tIns="45720" rIns="91440" bIns="45720" rtlCol="0"/>
          <a:lstStyle>
            <a:lvl1pPr algn="r">
              <a:defRPr sz="1200"/>
            </a:lvl1pPr>
          </a:lstStyle>
          <a:p>
            <a:fld id="{470CADD4-DEDA-43B1-886C-647C7C8A345C}" type="datetimeFigureOut">
              <a:rPr lang="de-CH" smtClean="0"/>
              <a:t>04.05.2023</a:t>
            </a:fld>
            <a:endParaRPr lang="de-CH"/>
          </a:p>
        </p:txBody>
      </p:sp>
      <p:sp>
        <p:nvSpPr>
          <p:cNvPr id="4" name="Folienbildplatzhalter 3"/>
          <p:cNvSpPr>
            <a:spLocks noGrp="1" noRot="1" noChangeAspect="1"/>
          </p:cNvSpPr>
          <p:nvPr>
            <p:ph type="sldImg" idx="2"/>
          </p:nvPr>
        </p:nvSpPr>
        <p:spPr>
          <a:xfrm>
            <a:off x="409575" y="1233488"/>
            <a:ext cx="5922963" cy="3332162"/>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74688" y="4751388"/>
            <a:ext cx="5392737" cy="3887787"/>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9377363"/>
            <a:ext cx="2921000" cy="495300"/>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19525" y="9377363"/>
            <a:ext cx="2921000" cy="495300"/>
          </a:xfrm>
          <a:prstGeom prst="rect">
            <a:avLst/>
          </a:prstGeom>
        </p:spPr>
        <p:txBody>
          <a:bodyPr vert="horz" lIns="91440" tIns="45720" rIns="91440" bIns="45720" rtlCol="0" anchor="b"/>
          <a:lstStyle>
            <a:lvl1pPr algn="r">
              <a:defRPr sz="1200"/>
            </a:lvl1pPr>
          </a:lstStyle>
          <a:p>
            <a:fld id="{7763BA49-E773-46FE-919B-F9DB7C9E4EB7}" type="slidenum">
              <a:rPr lang="de-CH" smtClean="0"/>
              <a:t>‹Nr.›</a:t>
            </a:fld>
            <a:endParaRPr lang="de-CH"/>
          </a:p>
        </p:txBody>
      </p:sp>
    </p:spTree>
    <p:extLst>
      <p:ext uri="{BB962C8B-B14F-4D97-AF65-F5344CB8AC3E}">
        <p14:creationId xmlns:p14="http://schemas.microsoft.com/office/powerpoint/2010/main" val="905025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1</a:t>
            </a:fld>
            <a:endParaRPr lang="de-CH"/>
          </a:p>
        </p:txBody>
      </p:sp>
    </p:spTree>
    <p:extLst>
      <p:ext uri="{BB962C8B-B14F-4D97-AF65-F5344CB8AC3E}">
        <p14:creationId xmlns:p14="http://schemas.microsoft.com/office/powerpoint/2010/main" val="39015248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17</a:t>
            </a:fld>
            <a:endParaRPr lang="de-CH"/>
          </a:p>
        </p:txBody>
      </p:sp>
    </p:spTree>
    <p:extLst>
      <p:ext uri="{BB962C8B-B14F-4D97-AF65-F5344CB8AC3E}">
        <p14:creationId xmlns:p14="http://schemas.microsoft.com/office/powerpoint/2010/main" val="29739669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18</a:t>
            </a:fld>
            <a:endParaRPr lang="de-CH"/>
          </a:p>
        </p:txBody>
      </p:sp>
    </p:spTree>
    <p:extLst>
      <p:ext uri="{BB962C8B-B14F-4D97-AF65-F5344CB8AC3E}">
        <p14:creationId xmlns:p14="http://schemas.microsoft.com/office/powerpoint/2010/main" val="1619951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19</a:t>
            </a:fld>
            <a:endParaRPr lang="de-CH"/>
          </a:p>
        </p:txBody>
      </p:sp>
    </p:spTree>
    <p:extLst>
      <p:ext uri="{BB962C8B-B14F-4D97-AF65-F5344CB8AC3E}">
        <p14:creationId xmlns:p14="http://schemas.microsoft.com/office/powerpoint/2010/main" val="29962924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20</a:t>
            </a:fld>
            <a:endParaRPr lang="de-CH"/>
          </a:p>
        </p:txBody>
      </p:sp>
    </p:spTree>
    <p:extLst>
      <p:ext uri="{BB962C8B-B14F-4D97-AF65-F5344CB8AC3E}">
        <p14:creationId xmlns:p14="http://schemas.microsoft.com/office/powerpoint/2010/main" val="38563625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26</a:t>
            </a:fld>
            <a:endParaRPr lang="de-CH"/>
          </a:p>
        </p:txBody>
      </p:sp>
    </p:spTree>
    <p:extLst>
      <p:ext uri="{BB962C8B-B14F-4D97-AF65-F5344CB8AC3E}">
        <p14:creationId xmlns:p14="http://schemas.microsoft.com/office/powerpoint/2010/main" val="42835394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27</a:t>
            </a:fld>
            <a:endParaRPr lang="de-CH"/>
          </a:p>
        </p:txBody>
      </p:sp>
    </p:spTree>
    <p:extLst>
      <p:ext uri="{BB962C8B-B14F-4D97-AF65-F5344CB8AC3E}">
        <p14:creationId xmlns:p14="http://schemas.microsoft.com/office/powerpoint/2010/main" val="21483114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28</a:t>
            </a:fld>
            <a:endParaRPr lang="de-CH"/>
          </a:p>
        </p:txBody>
      </p:sp>
    </p:spTree>
    <p:extLst>
      <p:ext uri="{BB962C8B-B14F-4D97-AF65-F5344CB8AC3E}">
        <p14:creationId xmlns:p14="http://schemas.microsoft.com/office/powerpoint/2010/main" val="5077921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29</a:t>
            </a:fld>
            <a:endParaRPr lang="de-CH"/>
          </a:p>
        </p:txBody>
      </p:sp>
    </p:spTree>
    <p:extLst>
      <p:ext uri="{BB962C8B-B14F-4D97-AF65-F5344CB8AC3E}">
        <p14:creationId xmlns:p14="http://schemas.microsoft.com/office/powerpoint/2010/main" val="24003040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30</a:t>
            </a:fld>
            <a:endParaRPr lang="de-CH"/>
          </a:p>
        </p:txBody>
      </p:sp>
    </p:spTree>
    <p:extLst>
      <p:ext uri="{BB962C8B-B14F-4D97-AF65-F5344CB8AC3E}">
        <p14:creationId xmlns:p14="http://schemas.microsoft.com/office/powerpoint/2010/main" val="29559504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31</a:t>
            </a:fld>
            <a:endParaRPr lang="de-CH"/>
          </a:p>
        </p:txBody>
      </p:sp>
    </p:spTree>
    <p:extLst>
      <p:ext uri="{BB962C8B-B14F-4D97-AF65-F5344CB8AC3E}">
        <p14:creationId xmlns:p14="http://schemas.microsoft.com/office/powerpoint/2010/main" val="1297493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9</a:t>
            </a:fld>
            <a:endParaRPr lang="de-CH"/>
          </a:p>
        </p:txBody>
      </p:sp>
    </p:spTree>
    <p:extLst>
      <p:ext uri="{BB962C8B-B14F-4D97-AF65-F5344CB8AC3E}">
        <p14:creationId xmlns:p14="http://schemas.microsoft.com/office/powerpoint/2010/main" val="28183313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32</a:t>
            </a:fld>
            <a:endParaRPr lang="de-CH"/>
          </a:p>
        </p:txBody>
      </p:sp>
    </p:spTree>
    <p:extLst>
      <p:ext uri="{BB962C8B-B14F-4D97-AF65-F5344CB8AC3E}">
        <p14:creationId xmlns:p14="http://schemas.microsoft.com/office/powerpoint/2010/main" val="41317512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33</a:t>
            </a:fld>
            <a:endParaRPr lang="de-CH"/>
          </a:p>
        </p:txBody>
      </p:sp>
    </p:spTree>
    <p:extLst>
      <p:ext uri="{BB962C8B-B14F-4D97-AF65-F5344CB8AC3E}">
        <p14:creationId xmlns:p14="http://schemas.microsoft.com/office/powerpoint/2010/main" val="9213174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34</a:t>
            </a:fld>
            <a:endParaRPr lang="de-CH"/>
          </a:p>
        </p:txBody>
      </p:sp>
    </p:spTree>
    <p:extLst>
      <p:ext uri="{BB962C8B-B14F-4D97-AF65-F5344CB8AC3E}">
        <p14:creationId xmlns:p14="http://schemas.microsoft.com/office/powerpoint/2010/main" val="812778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35</a:t>
            </a:fld>
            <a:endParaRPr lang="de-CH"/>
          </a:p>
        </p:txBody>
      </p:sp>
    </p:spTree>
    <p:extLst>
      <p:ext uri="{BB962C8B-B14F-4D97-AF65-F5344CB8AC3E}">
        <p14:creationId xmlns:p14="http://schemas.microsoft.com/office/powerpoint/2010/main" val="17970800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10</a:t>
            </a:fld>
            <a:endParaRPr lang="de-CH"/>
          </a:p>
        </p:txBody>
      </p:sp>
    </p:spTree>
    <p:extLst>
      <p:ext uri="{BB962C8B-B14F-4D97-AF65-F5344CB8AC3E}">
        <p14:creationId xmlns:p14="http://schemas.microsoft.com/office/powerpoint/2010/main" val="2411199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11</a:t>
            </a:fld>
            <a:endParaRPr lang="de-CH"/>
          </a:p>
        </p:txBody>
      </p:sp>
    </p:spTree>
    <p:extLst>
      <p:ext uri="{BB962C8B-B14F-4D97-AF65-F5344CB8AC3E}">
        <p14:creationId xmlns:p14="http://schemas.microsoft.com/office/powerpoint/2010/main" val="37900755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12</a:t>
            </a:fld>
            <a:endParaRPr lang="de-CH"/>
          </a:p>
        </p:txBody>
      </p:sp>
    </p:spTree>
    <p:extLst>
      <p:ext uri="{BB962C8B-B14F-4D97-AF65-F5344CB8AC3E}">
        <p14:creationId xmlns:p14="http://schemas.microsoft.com/office/powerpoint/2010/main" val="2952005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13</a:t>
            </a:fld>
            <a:endParaRPr lang="de-CH"/>
          </a:p>
        </p:txBody>
      </p:sp>
    </p:spTree>
    <p:extLst>
      <p:ext uri="{BB962C8B-B14F-4D97-AF65-F5344CB8AC3E}">
        <p14:creationId xmlns:p14="http://schemas.microsoft.com/office/powerpoint/2010/main" val="8315632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14</a:t>
            </a:fld>
            <a:endParaRPr lang="de-CH"/>
          </a:p>
        </p:txBody>
      </p:sp>
    </p:spTree>
    <p:extLst>
      <p:ext uri="{BB962C8B-B14F-4D97-AF65-F5344CB8AC3E}">
        <p14:creationId xmlns:p14="http://schemas.microsoft.com/office/powerpoint/2010/main" val="36847478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15</a:t>
            </a:fld>
            <a:endParaRPr lang="de-CH"/>
          </a:p>
        </p:txBody>
      </p:sp>
    </p:spTree>
    <p:extLst>
      <p:ext uri="{BB962C8B-B14F-4D97-AF65-F5344CB8AC3E}">
        <p14:creationId xmlns:p14="http://schemas.microsoft.com/office/powerpoint/2010/main" val="26939766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16</a:t>
            </a:fld>
            <a:endParaRPr lang="de-CH"/>
          </a:p>
        </p:txBody>
      </p:sp>
    </p:spTree>
    <p:extLst>
      <p:ext uri="{BB962C8B-B14F-4D97-AF65-F5344CB8AC3E}">
        <p14:creationId xmlns:p14="http://schemas.microsoft.com/office/powerpoint/2010/main" val="1475788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BD7CE7-2DB1-4AF6-A0CF-700C2A751B25}"/>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CH"/>
          </a:p>
        </p:txBody>
      </p:sp>
      <p:sp>
        <p:nvSpPr>
          <p:cNvPr id="3" name="Untertitel 2">
            <a:extLst>
              <a:ext uri="{FF2B5EF4-FFF2-40B4-BE49-F238E27FC236}">
                <a16:creationId xmlns:a16="http://schemas.microsoft.com/office/drawing/2014/main" id="{91D32DCB-3ED5-406E-A743-AE4A913841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a:extLst>
              <a:ext uri="{FF2B5EF4-FFF2-40B4-BE49-F238E27FC236}">
                <a16:creationId xmlns:a16="http://schemas.microsoft.com/office/drawing/2014/main" id="{BEF23B1A-96F3-4F0F-BFD2-4C84241104C1}"/>
              </a:ext>
            </a:extLst>
          </p:cNvPr>
          <p:cNvSpPr>
            <a:spLocks noGrp="1"/>
          </p:cNvSpPr>
          <p:nvPr>
            <p:ph type="dt" sz="half" idx="10"/>
          </p:nvPr>
        </p:nvSpPr>
        <p:spPr/>
        <p:txBody>
          <a:bodyPr/>
          <a:lstStyle/>
          <a:p>
            <a:fld id="{F933B1AF-C5F1-46A7-8E1D-2AF154C39C49}" type="datetimeFigureOut">
              <a:rPr lang="de-CH" smtClean="0"/>
              <a:t>04.05.2023</a:t>
            </a:fld>
            <a:endParaRPr lang="de-CH"/>
          </a:p>
        </p:txBody>
      </p:sp>
      <p:sp>
        <p:nvSpPr>
          <p:cNvPr id="5" name="Fußzeilenplatzhalter 4">
            <a:extLst>
              <a:ext uri="{FF2B5EF4-FFF2-40B4-BE49-F238E27FC236}">
                <a16:creationId xmlns:a16="http://schemas.microsoft.com/office/drawing/2014/main" id="{2E05BB20-5DCD-4760-9D5E-988C0503BB5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27BB85F7-8805-41EF-A275-7C0285D50BE4}"/>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260168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6D30CB-1657-4FA1-903F-161524140F17}"/>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id="{51A94D06-4036-4BF4-ACEB-4528D840FE9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92E8DDB8-B72D-46C5-9063-3BDE6D2862AD}"/>
              </a:ext>
            </a:extLst>
          </p:cNvPr>
          <p:cNvSpPr>
            <a:spLocks noGrp="1"/>
          </p:cNvSpPr>
          <p:nvPr>
            <p:ph type="dt" sz="half" idx="10"/>
          </p:nvPr>
        </p:nvSpPr>
        <p:spPr/>
        <p:txBody>
          <a:bodyPr/>
          <a:lstStyle/>
          <a:p>
            <a:fld id="{F933B1AF-C5F1-46A7-8E1D-2AF154C39C49}" type="datetimeFigureOut">
              <a:rPr lang="de-CH" smtClean="0"/>
              <a:t>04.05.2023</a:t>
            </a:fld>
            <a:endParaRPr lang="de-CH"/>
          </a:p>
        </p:txBody>
      </p:sp>
      <p:sp>
        <p:nvSpPr>
          <p:cNvPr id="5" name="Fußzeilenplatzhalter 4">
            <a:extLst>
              <a:ext uri="{FF2B5EF4-FFF2-40B4-BE49-F238E27FC236}">
                <a16:creationId xmlns:a16="http://schemas.microsoft.com/office/drawing/2014/main" id="{F6542659-DAC6-4426-B04C-9806088DA22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87F2D852-73B3-4FA5-9623-1E47AB4FB7E5}"/>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3733694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43E65004-336F-44A3-84A8-5BD8175DF612}"/>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id="{40EA1F4F-7F10-4E0A-93CD-3C363B727A43}"/>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E9E2BEBF-AAC5-4D43-B70E-A04EEF2F7A7F}"/>
              </a:ext>
            </a:extLst>
          </p:cNvPr>
          <p:cNvSpPr>
            <a:spLocks noGrp="1"/>
          </p:cNvSpPr>
          <p:nvPr>
            <p:ph type="dt" sz="half" idx="10"/>
          </p:nvPr>
        </p:nvSpPr>
        <p:spPr/>
        <p:txBody>
          <a:bodyPr/>
          <a:lstStyle/>
          <a:p>
            <a:fld id="{F933B1AF-C5F1-46A7-8E1D-2AF154C39C49}" type="datetimeFigureOut">
              <a:rPr lang="de-CH" smtClean="0"/>
              <a:t>04.05.2023</a:t>
            </a:fld>
            <a:endParaRPr lang="de-CH"/>
          </a:p>
        </p:txBody>
      </p:sp>
      <p:sp>
        <p:nvSpPr>
          <p:cNvPr id="5" name="Fußzeilenplatzhalter 4">
            <a:extLst>
              <a:ext uri="{FF2B5EF4-FFF2-40B4-BE49-F238E27FC236}">
                <a16:creationId xmlns:a16="http://schemas.microsoft.com/office/drawing/2014/main" id="{48B2E89A-CF8F-4D6D-AF35-EB171072BA42}"/>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4FAB6095-5F4C-42A4-80F1-F4051660D9F5}"/>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1369504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DEDF089-39DA-47E3-A74C-E64C6DBBD5AE}" type="datetimeFigureOut">
              <a:rPr lang="de-CH" smtClean="0"/>
              <a:t>04.05.2023</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7D2E9142-EC7B-4178-ABB6-310B1AAD4A55}" type="slidenum">
              <a:rPr lang="de-CH" smtClean="0"/>
              <a:t>‹Nr.›</a:t>
            </a:fld>
            <a:endParaRPr lang="de-CH"/>
          </a:p>
        </p:txBody>
      </p:sp>
    </p:spTree>
    <p:extLst>
      <p:ext uri="{BB962C8B-B14F-4D97-AF65-F5344CB8AC3E}">
        <p14:creationId xmlns:p14="http://schemas.microsoft.com/office/powerpoint/2010/main" val="209730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8CD364-4700-4021-8F2E-36B088308AA3}"/>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31206AB2-998A-4A8A-BB3F-E86453B83336}"/>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2D6E1858-1D4C-4ADD-B509-1F04E75243FE}"/>
              </a:ext>
            </a:extLst>
          </p:cNvPr>
          <p:cNvSpPr>
            <a:spLocks noGrp="1"/>
          </p:cNvSpPr>
          <p:nvPr>
            <p:ph type="dt" sz="half" idx="10"/>
          </p:nvPr>
        </p:nvSpPr>
        <p:spPr/>
        <p:txBody>
          <a:bodyPr/>
          <a:lstStyle/>
          <a:p>
            <a:fld id="{F933B1AF-C5F1-46A7-8E1D-2AF154C39C49}" type="datetimeFigureOut">
              <a:rPr lang="de-CH" smtClean="0"/>
              <a:t>04.05.2023</a:t>
            </a:fld>
            <a:endParaRPr lang="de-CH"/>
          </a:p>
        </p:txBody>
      </p:sp>
      <p:sp>
        <p:nvSpPr>
          <p:cNvPr id="5" name="Fußzeilenplatzhalter 4">
            <a:extLst>
              <a:ext uri="{FF2B5EF4-FFF2-40B4-BE49-F238E27FC236}">
                <a16:creationId xmlns:a16="http://schemas.microsoft.com/office/drawing/2014/main" id="{95C59EC5-C91E-46FC-8100-8D0AB9B55B1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25601D86-82B7-4B9B-912E-5DEABD9852ED}"/>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4171221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DFF81D-87E6-41EC-A954-ACA41584E5E4}"/>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a16="http://schemas.microsoft.com/office/drawing/2014/main" id="{982A3BA4-578F-4055-B266-4B992E82B1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88409907-D7A5-4B12-B3C9-2AA2CE918A2D}"/>
              </a:ext>
            </a:extLst>
          </p:cNvPr>
          <p:cNvSpPr>
            <a:spLocks noGrp="1"/>
          </p:cNvSpPr>
          <p:nvPr>
            <p:ph type="dt" sz="half" idx="10"/>
          </p:nvPr>
        </p:nvSpPr>
        <p:spPr/>
        <p:txBody>
          <a:bodyPr/>
          <a:lstStyle/>
          <a:p>
            <a:fld id="{F933B1AF-C5F1-46A7-8E1D-2AF154C39C49}" type="datetimeFigureOut">
              <a:rPr lang="de-CH" smtClean="0"/>
              <a:t>04.05.2023</a:t>
            </a:fld>
            <a:endParaRPr lang="de-CH"/>
          </a:p>
        </p:txBody>
      </p:sp>
      <p:sp>
        <p:nvSpPr>
          <p:cNvPr id="5" name="Fußzeilenplatzhalter 4">
            <a:extLst>
              <a:ext uri="{FF2B5EF4-FFF2-40B4-BE49-F238E27FC236}">
                <a16:creationId xmlns:a16="http://schemas.microsoft.com/office/drawing/2014/main" id="{B1C82FC5-7446-4D67-9B17-F0C553B5CB7A}"/>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41F5F2E0-2353-473D-A61F-F4EF6B54E071}"/>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2630088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E4132A-EE5A-488A-9B3D-340F9899BB5D}"/>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6965D868-C7E8-49B4-A02B-D4CCC5B6F65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id="{DE501BB0-9E49-46B0-9901-FC42B12B7767}"/>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a16="http://schemas.microsoft.com/office/drawing/2014/main" id="{46FD0CDA-4EBC-4AF5-9AA0-9D5E46821411}"/>
              </a:ext>
            </a:extLst>
          </p:cNvPr>
          <p:cNvSpPr>
            <a:spLocks noGrp="1"/>
          </p:cNvSpPr>
          <p:nvPr>
            <p:ph type="dt" sz="half" idx="10"/>
          </p:nvPr>
        </p:nvSpPr>
        <p:spPr/>
        <p:txBody>
          <a:bodyPr/>
          <a:lstStyle/>
          <a:p>
            <a:fld id="{F933B1AF-C5F1-46A7-8E1D-2AF154C39C49}" type="datetimeFigureOut">
              <a:rPr lang="de-CH" smtClean="0"/>
              <a:t>04.05.2023</a:t>
            </a:fld>
            <a:endParaRPr lang="de-CH"/>
          </a:p>
        </p:txBody>
      </p:sp>
      <p:sp>
        <p:nvSpPr>
          <p:cNvPr id="6" name="Fußzeilenplatzhalter 5">
            <a:extLst>
              <a:ext uri="{FF2B5EF4-FFF2-40B4-BE49-F238E27FC236}">
                <a16:creationId xmlns:a16="http://schemas.microsoft.com/office/drawing/2014/main" id="{8811F98A-9D23-49CA-956E-38001D1AF024}"/>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AEDF1F2D-2700-4CE5-874E-E7647953A703}"/>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3421654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F36BBD-C2D6-4AFA-A9A8-03B1E2C6CB19}"/>
              </a:ext>
            </a:extLst>
          </p:cNvPr>
          <p:cNvSpPr>
            <a:spLocks noGrp="1"/>
          </p:cNvSpPr>
          <p:nvPr>
            <p:ph type="title"/>
          </p:nvPr>
        </p:nvSpPr>
        <p:spPr>
          <a:xfrm>
            <a:off x="839788" y="365125"/>
            <a:ext cx="10515600" cy="1325563"/>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id="{E910BEDD-D6C3-40E8-954B-EC17C8D8A4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0C77C37-93CC-45A8-8BAC-5855B8F7C46E}"/>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id="{8DEDC76C-9014-405D-AD19-5DC13A1DE4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E48BB4DE-4C7B-4716-A81B-B57C41815951}"/>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a16="http://schemas.microsoft.com/office/drawing/2014/main" id="{482359C6-AEA3-4B63-8993-CB4563C1AD24}"/>
              </a:ext>
            </a:extLst>
          </p:cNvPr>
          <p:cNvSpPr>
            <a:spLocks noGrp="1"/>
          </p:cNvSpPr>
          <p:nvPr>
            <p:ph type="dt" sz="half" idx="10"/>
          </p:nvPr>
        </p:nvSpPr>
        <p:spPr/>
        <p:txBody>
          <a:bodyPr/>
          <a:lstStyle/>
          <a:p>
            <a:fld id="{F933B1AF-C5F1-46A7-8E1D-2AF154C39C49}" type="datetimeFigureOut">
              <a:rPr lang="de-CH" smtClean="0"/>
              <a:t>04.05.2023</a:t>
            </a:fld>
            <a:endParaRPr lang="de-CH"/>
          </a:p>
        </p:txBody>
      </p:sp>
      <p:sp>
        <p:nvSpPr>
          <p:cNvPr id="8" name="Fußzeilenplatzhalter 7">
            <a:extLst>
              <a:ext uri="{FF2B5EF4-FFF2-40B4-BE49-F238E27FC236}">
                <a16:creationId xmlns:a16="http://schemas.microsoft.com/office/drawing/2014/main" id="{320B9363-56C1-41C6-9A23-DEA4A69272D3}"/>
              </a:ext>
            </a:extLst>
          </p:cNvPr>
          <p:cNvSpPr>
            <a:spLocks noGrp="1"/>
          </p:cNvSpPr>
          <p:nvPr>
            <p:ph type="ftr" sz="quarter" idx="11"/>
          </p:nvPr>
        </p:nvSpPr>
        <p:spPr/>
        <p:txBody>
          <a:bodyPr/>
          <a:lstStyle/>
          <a:p>
            <a:endParaRPr lang="de-CH"/>
          </a:p>
        </p:txBody>
      </p:sp>
      <p:sp>
        <p:nvSpPr>
          <p:cNvPr id="9" name="Foliennummernplatzhalter 8">
            <a:extLst>
              <a:ext uri="{FF2B5EF4-FFF2-40B4-BE49-F238E27FC236}">
                <a16:creationId xmlns:a16="http://schemas.microsoft.com/office/drawing/2014/main" id="{2C01CC76-0673-4BF6-A7CE-998944A28D9E}"/>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1860243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D4ED79-DC66-4940-8719-19CC1329C9C8}"/>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a16="http://schemas.microsoft.com/office/drawing/2014/main" id="{9A08B6F9-0046-400B-B7DE-E02781BD3544}"/>
              </a:ext>
            </a:extLst>
          </p:cNvPr>
          <p:cNvSpPr>
            <a:spLocks noGrp="1"/>
          </p:cNvSpPr>
          <p:nvPr>
            <p:ph type="dt" sz="half" idx="10"/>
          </p:nvPr>
        </p:nvSpPr>
        <p:spPr/>
        <p:txBody>
          <a:bodyPr/>
          <a:lstStyle/>
          <a:p>
            <a:fld id="{F933B1AF-C5F1-46A7-8E1D-2AF154C39C49}" type="datetimeFigureOut">
              <a:rPr lang="de-CH" smtClean="0"/>
              <a:t>04.05.2023</a:t>
            </a:fld>
            <a:endParaRPr lang="de-CH"/>
          </a:p>
        </p:txBody>
      </p:sp>
      <p:sp>
        <p:nvSpPr>
          <p:cNvPr id="4" name="Fußzeilenplatzhalter 3">
            <a:extLst>
              <a:ext uri="{FF2B5EF4-FFF2-40B4-BE49-F238E27FC236}">
                <a16:creationId xmlns:a16="http://schemas.microsoft.com/office/drawing/2014/main" id="{6F19CFC8-DB1C-4D03-9B72-4747664E3732}"/>
              </a:ext>
            </a:extLst>
          </p:cNvPr>
          <p:cNvSpPr>
            <a:spLocks noGrp="1"/>
          </p:cNvSpPr>
          <p:nvPr>
            <p:ph type="ftr" sz="quarter" idx="11"/>
          </p:nvPr>
        </p:nvSpPr>
        <p:spPr/>
        <p:txBody>
          <a:bodyPr/>
          <a:lstStyle/>
          <a:p>
            <a:endParaRPr lang="de-CH"/>
          </a:p>
        </p:txBody>
      </p:sp>
      <p:sp>
        <p:nvSpPr>
          <p:cNvPr id="5" name="Foliennummernplatzhalter 4">
            <a:extLst>
              <a:ext uri="{FF2B5EF4-FFF2-40B4-BE49-F238E27FC236}">
                <a16:creationId xmlns:a16="http://schemas.microsoft.com/office/drawing/2014/main" id="{F1498AED-C42A-4C99-AC5C-48A9537F60C8}"/>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714284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4BF38C16-A59E-407F-A95C-C6905CB042E3}"/>
              </a:ext>
            </a:extLst>
          </p:cNvPr>
          <p:cNvSpPr>
            <a:spLocks noGrp="1"/>
          </p:cNvSpPr>
          <p:nvPr>
            <p:ph type="dt" sz="half" idx="10"/>
          </p:nvPr>
        </p:nvSpPr>
        <p:spPr/>
        <p:txBody>
          <a:bodyPr/>
          <a:lstStyle/>
          <a:p>
            <a:fld id="{F933B1AF-C5F1-46A7-8E1D-2AF154C39C49}" type="datetimeFigureOut">
              <a:rPr lang="de-CH" smtClean="0"/>
              <a:t>04.05.2023</a:t>
            </a:fld>
            <a:endParaRPr lang="de-CH"/>
          </a:p>
        </p:txBody>
      </p:sp>
      <p:sp>
        <p:nvSpPr>
          <p:cNvPr id="3" name="Fußzeilenplatzhalter 2">
            <a:extLst>
              <a:ext uri="{FF2B5EF4-FFF2-40B4-BE49-F238E27FC236}">
                <a16:creationId xmlns:a16="http://schemas.microsoft.com/office/drawing/2014/main" id="{8F9EE877-C1C5-4795-8461-AD707E5B4C61}"/>
              </a:ext>
            </a:extLst>
          </p:cNvPr>
          <p:cNvSpPr>
            <a:spLocks noGrp="1"/>
          </p:cNvSpPr>
          <p:nvPr>
            <p:ph type="ftr" sz="quarter" idx="11"/>
          </p:nvPr>
        </p:nvSpPr>
        <p:spPr/>
        <p:txBody>
          <a:bodyPr/>
          <a:lstStyle/>
          <a:p>
            <a:endParaRPr lang="de-CH"/>
          </a:p>
        </p:txBody>
      </p:sp>
      <p:sp>
        <p:nvSpPr>
          <p:cNvPr id="4" name="Foliennummernplatzhalter 3">
            <a:extLst>
              <a:ext uri="{FF2B5EF4-FFF2-40B4-BE49-F238E27FC236}">
                <a16:creationId xmlns:a16="http://schemas.microsoft.com/office/drawing/2014/main" id="{FCC84BEF-EBCD-4583-AB65-42AF29F8E87F}"/>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465463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4F4727-1538-439D-84A0-A54F00A4C93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a16="http://schemas.microsoft.com/office/drawing/2014/main" id="{5A7B8EF9-A9C2-424D-89BA-FC57AA77FA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id="{FABF0ACE-E9BE-492C-BD12-28E61284A1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E0D299D-222D-44B7-8E23-A1D3F7591BF0}"/>
              </a:ext>
            </a:extLst>
          </p:cNvPr>
          <p:cNvSpPr>
            <a:spLocks noGrp="1"/>
          </p:cNvSpPr>
          <p:nvPr>
            <p:ph type="dt" sz="half" idx="10"/>
          </p:nvPr>
        </p:nvSpPr>
        <p:spPr/>
        <p:txBody>
          <a:bodyPr/>
          <a:lstStyle/>
          <a:p>
            <a:fld id="{F933B1AF-C5F1-46A7-8E1D-2AF154C39C49}" type="datetimeFigureOut">
              <a:rPr lang="de-CH" smtClean="0"/>
              <a:t>04.05.2023</a:t>
            </a:fld>
            <a:endParaRPr lang="de-CH"/>
          </a:p>
        </p:txBody>
      </p:sp>
      <p:sp>
        <p:nvSpPr>
          <p:cNvPr id="6" name="Fußzeilenplatzhalter 5">
            <a:extLst>
              <a:ext uri="{FF2B5EF4-FFF2-40B4-BE49-F238E27FC236}">
                <a16:creationId xmlns:a16="http://schemas.microsoft.com/office/drawing/2014/main" id="{BDDF0475-7058-4858-B2E6-5AD06A6440B6}"/>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EE66D134-F535-4DF3-9799-55CD813A0496}"/>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4010699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C2FDA9-B748-416B-BDDB-E384A727D56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a16="http://schemas.microsoft.com/office/drawing/2014/main" id="{933A6277-9647-48CE-8F33-88191EF21B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a:extLst>
              <a:ext uri="{FF2B5EF4-FFF2-40B4-BE49-F238E27FC236}">
                <a16:creationId xmlns:a16="http://schemas.microsoft.com/office/drawing/2014/main" id="{B00A29AF-4245-4E7B-B9BA-7E6BE9F1CE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7F2B3D4-0E4E-455D-BE8A-465AC680EB0E}"/>
              </a:ext>
            </a:extLst>
          </p:cNvPr>
          <p:cNvSpPr>
            <a:spLocks noGrp="1"/>
          </p:cNvSpPr>
          <p:nvPr>
            <p:ph type="dt" sz="half" idx="10"/>
          </p:nvPr>
        </p:nvSpPr>
        <p:spPr/>
        <p:txBody>
          <a:bodyPr/>
          <a:lstStyle/>
          <a:p>
            <a:fld id="{F933B1AF-C5F1-46A7-8E1D-2AF154C39C49}" type="datetimeFigureOut">
              <a:rPr lang="de-CH" smtClean="0"/>
              <a:t>04.05.2023</a:t>
            </a:fld>
            <a:endParaRPr lang="de-CH"/>
          </a:p>
        </p:txBody>
      </p:sp>
      <p:sp>
        <p:nvSpPr>
          <p:cNvPr id="6" name="Fußzeilenplatzhalter 5">
            <a:extLst>
              <a:ext uri="{FF2B5EF4-FFF2-40B4-BE49-F238E27FC236}">
                <a16:creationId xmlns:a16="http://schemas.microsoft.com/office/drawing/2014/main" id="{114A8470-CCF7-4C1E-A4D7-DC0ACDDFBFBF}"/>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A43348C7-996C-44CB-B6DA-D3BEC3439BBE}"/>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1191364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28A8FA9-7037-48E0-87CE-C291E6A32B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a16="http://schemas.microsoft.com/office/drawing/2014/main" id="{D4393CE9-EE60-4605-86E1-70BF199507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D278C31F-EA15-4F46-8119-611DD6A88E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33B1AF-C5F1-46A7-8E1D-2AF154C39C49}" type="datetimeFigureOut">
              <a:rPr lang="de-CH" smtClean="0"/>
              <a:t>04.05.2023</a:t>
            </a:fld>
            <a:endParaRPr lang="de-CH"/>
          </a:p>
        </p:txBody>
      </p:sp>
      <p:sp>
        <p:nvSpPr>
          <p:cNvPr id="5" name="Fußzeilenplatzhalter 4">
            <a:extLst>
              <a:ext uri="{FF2B5EF4-FFF2-40B4-BE49-F238E27FC236}">
                <a16:creationId xmlns:a16="http://schemas.microsoft.com/office/drawing/2014/main" id="{18D171EC-EC57-4628-BB60-D38675B872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a:extLst>
              <a:ext uri="{FF2B5EF4-FFF2-40B4-BE49-F238E27FC236}">
                <a16:creationId xmlns:a16="http://schemas.microsoft.com/office/drawing/2014/main" id="{6BBB871B-06C3-4E4B-B98F-5C5099D854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4B4F7E-EA6C-4221-906A-7DBFB559F18F}" type="slidenum">
              <a:rPr lang="de-CH" smtClean="0"/>
              <a:t>‹Nr.›</a:t>
            </a:fld>
            <a:endParaRPr lang="de-CH"/>
          </a:p>
        </p:txBody>
      </p:sp>
    </p:spTree>
    <p:extLst>
      <p:ext uri="{BB962C8B-B14F-4D97-AF65-F5344CB8AC3E}">
        <p14:creationId xmlns:p14="http://schemas.microsoft.com/office/powerpoint/2010/main" val="804326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D6A59992-FAE0-956E-FC28-A0E53FE7F0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788338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8614DC8E-09B0-449D-9132-4DF0DB4D299B}"/>
              </a:ext>
            </a:extLst>
          </p:cNvPr>
          <p:cNvSpPr/>
          <p:nvPr/>
        </p:nvSpPr>
        <p:spPr>
          <a:xfrm>
            <a:off x="654950" y="3100872"/>
            <a:ext cx="10882095" cy="1477328"/>
          </a:xfrm>
          <a:prstGeom prst="rect">
            <a:avLst/>
          </a:prstGeom>
        </p:spPr>
        <p:txBody>
          <a:bodyPr wrap="square">
            <a:spAutoFit/>
          </a:bodyPr>
          <a:lstStyle/>
          <a:p>
            <a:r>
              <a:rPr lang="de-CH" sz="3000" dirty="0"/>
              <a:t>„Als aber Paulus und seine Begleiter von Paphos abgefahren waren, kamen sie nach </a:t>
            </a:r>
            <a:r>
              <a:rPr lang="de-CH" sz="3000" dirty="0" err="1"/>
              <a:t>Perge</a:t>
            </a:r>
            <a:r>
              <a:rPr lang="de-CH" sz="3000" dirty="0"/>
              <a:t> in </a:t>
            </a:r>
            <a:r>
              <a:rPr lang="de-CH" sz="3000" dirty="0" err="1"/>
              <a:t>Pamphylien</a:t>
            </a:r>
            <a:r>
              <a:rPr lang="de-CH" sz="3000" dirty="0"/>
              <a:t>. Johannes aber sonderte sich von ihnen ab und kehrte nach Jerusalem zurück.“ Apg 13,13</a:t>
            </a:r>
          </a:p>
        </p:txBody>
      </p:sp>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Allgemeines</a:t>
            </a:r>
          </a:p>
        </p:txBody>
      </p:sp>
      <p:sp>
        <p:nvSpPr>
          <p:cNvPr id="7" name="Inhaltsplatzhalter 3">
            <a:extLst>
              <a:ext uri="{FF2B5EF4-FFF2-40B4-BE49-F238E27FC236}">
                <a16:creationId xmlns:a16="http://schemas.microsoft.com/office/drawing/2014/main" id="{08C1D774-BC3C-4E1B-AEE3-896F1E16E860}"/>
              </a:ext>
            </a:extLst>
          </p:cNvPr>
          <p:cNvSpPr txBox="1">
            <a:spLocks/>
          </p:cNvSpPr>
          <p:nvPr/>
        </p:nvSpPr>
        <p:spPr>
          <a:xfrm>
            <a:off x="838201" y="1559760"/>
            <a:ext cx="6053488" cy="923330"/>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r>
              <a:rPr lang="de-DE" sz="3000" dirty="0"/>
              <a:t>Verfasser:			Markus			</a:t>
            </a:r>
            <a:endParaRPr lang="de-CH" sz="3000" dirty="0"/>
          </a:p>
        </p:txBody>
      </p:sp>
      <p:sp>
        <p:nvSpPr>
          <p:cNvPr id="5" name="Rechteck 4">
            <a:extLst>
              <a:ext uri="{FF2B5EF4-FFF2-40B4-BE49-F238E27FC236}">
                <a16:creationId xmlns:a16="http://schemas.microsoft.com/office/drawing/2014/main" id="{9833BD2C-7F5F-4091-803D-1F6D44CFAFB1}"/>
              </a:ext>
            </a:extLst>
          </p:cNvPr>
          <p:cNvSpPr/>
          <p:nvPr/>
        </p:nvSpPr>
        <p:spPr>
          <a:xfrm>
            <a:off x="654951" y="2362264"/>
            <a:ext cx="9287945" cy="553998"/>
          </a:xfrm>
          <a:prstGeom prst="rect">
            <a:avLst/>
          </a:prstGeom>
        </p:spPr>
        <p:txBody>
          <a:bodyPr wrap="square">
            <a:spAutoFit/>
          </a:bodyPr>
          <a:lstStyle/>
          <a:p>
            <a:r>
              <a:rPr lang="de-CH" sz="3000" dirty="0"/>
              <a:t>Markus = zärtlich, weich, furchtsam, höflich (lateinisch)</a:t>
            </a:r>
          </a:p>
        </p:txBody>
      </p:sp>
      <p:sp>
        <p:nvSpPr>
          <p:cNvPr id="3" name="Rechteck 2">
            <a:extLst>
              <a:ext uri="{FF2B5EF4-FFF2-40B4-BE49-F238E27FC236}">
                <a16:creationId xmlns:a16="http://schemas.microsoft.com/office/drawing/2014/main" id="{4D1821D8-CEEE-FFCE-4756-D7A71647207B}"/>
              </a:ext>
            </a:extLst>
          </p:cNvPr>
          <p:cNvSpPr/>
          <p:nvPr/>
        </p:nvSpPr>
        <p:spPr>
          <a:xfrm>
            <a:off x="654951" y="4762810"/>
            <a:ext cx="11537049" cy="1938992"/>
          </a:xfrm>
          <a:prstGeom prst="rect">
            <a:avLst/>
          </a:prstGeom>
        </p:spPr>
        <p:txBody>
          <a:bodyPr wrap="square">
            <a:spAutoFit/>
          </a:bodyPr>
          <a:lstStyle/>
          <a:p>
            <a:r>
              <a:rPr lang="de-CH" sz="3000" dirty="0"/>
              <a:t>„Barnabas aber wollte auch Johannes, mit dem Beinamen Markus, mitnehmen.38 Paulus aber hielt es für richtig, den nicht mitzunehmen, der aus </a:t>
            </a:r>
            <a:r>
              <a:rPr lang="de-CH" sz="3000" dirty="0" err="1"/>
              <a:t>Pamphylien</a:t>
            </a:r>
            <a:r>
              <a:rPr lang="de-CH" sz="3000" dirty="0"/>
              <a:t> von ihnen gewichen und nicht mit ihnen gegangen war zu dem Werk.“ Apg 15,37-38</a:t>
            </a:r>
          </a:p>
        </p:txBody>
      </p:sp>
    </p:spTree>
    <p:extLst>
      <p:ext uri="{BB962C8B-B14F-4D97-AF65-F5344CB8AC3E}">
        <p14:creationId xmlns:p14="http://schemas.microsoft.com/office/powerpoint/2010/main" val="1458431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fltVal val="0"/>
                                          </p:val>
                                        </p:tav>
                                        <p:tav tm="100000">
                                          <p:val>
                                            <p:strVal val="#ppt_w"/>
                                          </p:val>
                                        </p:tav>
                                      </p:tavLst>
                                    </p:anim>
                                    <p:anim calcmode="lin" valueType="num">
                                      <p:cBhvr>
                                        <p:cTn id="22" dur="500" fill="hold"/>
                                        <p:tgtEl>
                                          <p:spTgt spid="3"/>
                                        </p:tgtEl>
                                        <p:attrNameLst>
                                          <p:attrName>ppt_h</p:attrName>
                                        </p:attrNameLst>
                                      </p:cBhvr>
                                      <p:tavLst>
                                        <p:tav tm="0">
                                          <p:val>
                                            <p:fltVal val="0"/>
                                          </p:val>
                                        </p:tav>
                                        <p:tav tm="100000">
                                          <p:val>
                                            <p:strVal val="#ppt_h"/>
                                          </p:val>
                                        </p:tav>
                                      </p:tavLst>
                                    </p:anim>
                                    <p:animEffect transition="in" filter="fade">
                                      <p:cBhvr>
                                        <p:cTn id="2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8614DC8E-09B0-449D-9132-4DF0DB4D299B}"/>
              </a:ext>
            </a:extLst>
          </p:cNvPr>
          <p:cNvSpPr/>
          <p:nvPr/>
        </p:nvSpPr>
        <p:spPr>
          <a:xfrm>
            <a:off x="654952" y="3155476"/>
            <a:ext cx="11118997" cy="1477328"/>
          </a:xfrm>
          <a:prstGeom prst="rect">
            <a:avLst/>
          </a:prstGeom>
        </p:spPr>
        <p:txBody>
          <a:bodyPr wrap="square">
            <a:spAutoFit/>
          </a:bodyPr>
          <a:lstStyle/>
          <a:p>
            <a:r>
              <a:rPr lang="de-CH" sz="3000" dirty="0"/>
              <a:t>„Es grüßt euch </a:t>
            </a:r>
            <a:r>
              <a:rPr lang="de-CH" sz="3000" dirty="0" err="1"/>
              <a:t>Aristarch</a:t>
            </a:r>
            <a:r>
              <a:rPr lang="de-CH" sz="3000" dirty="0"/>
              <a:t>, mein Mitgefangener, und Markus, der Vetter des Barnabas […] Aus der Beschneidung sind diese allein Mitarbeiter am Reich Gottes; sie sind mir ein Trost geworden.“ Kol 4,10-11</a:t>
            </a:r>
          </a:p>
        </p:txBody>
      </p:sp>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Allgemeines</a:t>
            </a:r>
          </a:p>
        </p:txBody>
      </p:sp>
      <p:sp>
        <p:nvSpPr>
          <p:cNvPr id="7" name="Inhaltsplatzhalter 3">
            <a:extLst>
              <a:ext uri="{FF2B5EF4-FFF2-40B4-BE49-F238E27FC236}">
                <a16:creationId xmlns:a16="http://schemas.microsoft.com/office/drawing/2014/main" id="{08C1D774-BC3C-4E1B-AEE3-896F1E16E860}"/>
              </a:ext>
            </a:extLst>
          </p:cNvPr>
          <p:cNvSpPr txBox="1">
            <a:spLocks/>
          </p:cNvSpPr>
          <p:nvPr/>
        </p:nvSpPr>
        <p:spPr>
          <a:xfrm>
            <a:off x="838200" y="1559760"/>
            <a:ext cx="9557083"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r>
              <a:rPr lang="de-DE" sz="3000" dirty="0"/>
              <a:t>Verfasser:			Markus Johannes			</a:t>
            </a:r>
            <a:endParaRPr lang="de-CH" sz="3000" dirty="0"/>
          </a:p>
        </p:txBody>
      </p:sp>
      <p:sp>
        <p:nvSpPr>
          <p:cNvPr id="5" name="Rechteck 4">
            <a:extLst>
              <a:ext uri="{FF2B5EF4-FFF2-40B4-BE49-F238E27FC236}">
                <a16:creationId xmlns:a16="http://schemas.microsoft.com/office/drawing/2014/main" id="{9833BD2C-7F5F-4091-803D-1F6D44CFAFB1}"/>
              </a:ext>
            </a:extLst>
          </p:cNvPr>
          <p:cNvSpPr/>
          <p:nvPr/>
        </p:nvSpPr>
        <p:spPr>
          <a:xfrm>
            <a:off x="654952" y="2362264"/>
            <a:ext cx="8076676" cy="553998"/>
          </a:xfrm>
          <a:prstGeom prst="rect">
            <a:avLst/>
          </a:prstGeom>
        </p:spPr>
        <p:txBody>
          <a:bodyPr wrap="square">
            <a:spAutoFit/>
          </a:bodyPr>
          <a:lstStyle/>
          <a:p>
            <a:r>
              <a:rPr lang="de-CH" sz="3000" dirty="0"/>
              <a:t>Johannes = Jahwe ist gnädig (hebräisch)</a:t>
            </a:r>
          </a:p>
        </p:txBody>
      </p:sp>
    </p:spTree>
    <p:extLst>
      <p:ext uri="{BB962C8B-B14F-4D97-AF65-F5344CB8AC3E}">
        <p14:creationId xmlns:p14="http://schemas.microsoft.com/office/powerpoint/2010/main" val="2870361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8614DC8E-09B0-449D-9132-4DF0DB4D299B}"/>
              </a:ext>
            </a:extLst>
          </p:cNvPr>
          <p:cNvSpPr/>
          <p:nvPr/>
        </p:nvSpPr>
        <p:spPr>
          <a:xfrm>
            <a:off x="654952" y="3063754"/>
            <a:ext cx="10882095" cy="1015663"/>
          </a:xfrm>
          <a:prstGeom prst="rect">
            <a:avLst/>
          </a:prstGeom>
        </p:spPr>
        <p:txBody>
          <a:bodyPr wrap="square">
            <a:spAutoFit/>
          </a:bodyPr>
          <a:lstStyle/>
          <a:p>
            <a:r>
              <a:rPr lang="de-CH" sz="3000" dirty="0"/>
              <a:t>„Nimm Markus und bringe ihn mit dir! Denn er ist mir nützlich zum Dienst.“ 2Tim 4,11b</a:t>
            </a:r>
          </a:p>
        </p:txBody>
      </p:sp>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Allgemeines</a:t>
            </a:r>
          </a:p>
        </p:txBody>
      </p:sp>
      <p:sp>
        <p:nvSpPr>
          <p:cNvPr id="7" name="Inhaltsplatzhalter 3">
            <a:extLst>
              <a:ext uri="{FF2B5EF4-FFF2-40B4-BE49-F238E27FC236}">
                <a16:creationId xmlns:a16="http://schemas.microsoft.com/office/drawing/2014/main" id="{08C1D774-BC3C-4E1B-AEE3-896F1E16E860}"/>
              </a:ext>
            </a:extLst>
          </p:cNvPr>
          <p:cNvSpPr txBox="1">
            <a:spLocks/>
          </p:cNvSpPr>
          <p:nvPr/>
        </p:nvSpPr>
        <p:spPr>
          <a:xfrm>
            <a:off x="838200" y="1559760"/>
            <a:ext cx="10076847" cy="923330"/>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r>
              <a:rPr lang="de-DE" sz="3000" dirty="0"/>
              <a:t>Verfasser:			Markus Johannes </a:t>
            </a:r>
            <a:r>
              <a:rPr lang="de-DE" sz="3000" dirty="0" err="1"/>
              <a:t>Colobodactulus</a:t>
            </a:r>
            <a:r>
              <a:rPr lang="de-DE" sz="3000" dirty="0"/>
              <a:t>			</a:t>
            </a:r>
            <a:endParaRPr lang="de-CH" sz="3000" dirty="0"/>
          </a:p>
        </p:txBody>
      </p:sp>
      <p:sp>
        <p:nvSpPr>
          <p:cNvPr id="5" name="Rechteck 4">
            <a:extLst>
              <a:ext uri="{FF2B5EF4-FFF2-40B4-BE49-F238E27FC236}">
                <a16:creationId xmlns:a16="http://schemas.microsoft.com/office/drawing/2014/main" id="{9833BD2C-7F5F-4091-803D-1F6D44CFAFB1}"/>
              </a:ext>
            </a:extLst>
          </p:cNvPr>
          <p:cNvSpPr/>
          <p:nvPr/>
        </p:nvSpPr>
        <p:spPr>
          <a:xfrm>
            <a:off x="654951" y="2362264"/>
            <a:ext cx="10260095" cy="553998"/>
          </a:xfrm>
          <a:prstGeom prst="rect">
            <a:avLst/>
          </a:prstGeom>
        </p:spPr>
        <p:txBody>
          <a:bodyPr wrap="square">
            <a:spAutoFit/>
          </a:bodyPr>
          <a:lstStyle/>
          <a:p>
            <a:r>
              <a:rPr lang="de-CH" sz="3000" dirty="0" err="1"/>
              <a:t>Colobodactulus</a:t>
            </a:r>
            <a:r>
              <a:rPr lang="de-CH" sz="3000" dirty="0"/>
              <a:t> = Stummelfinger/Wurstfinger (griechisch)</a:t>
            </a:r>
          </a:p>
        </p:txBody>
      </p:sp>
      <p:sp>
        <p:nvSpPr>
          <p:cNvPr id="2" name="Rechteck 1">
            <a:extLst>
              <a:ext uri="{FF2B5EF4-FFF2-40B4-BE49-F238E27FC236}">
                <a16:creationId xmlns:a16="http://schemas.microsoft.com/office/drawing/2014/main" id="{690EF742-7E14-A1AE-AD85-32E12B0414BF}"/>
              </a:ext>
            </a:extLst>
          </p:cNvPr>
          <p:cNvSpPr/>
          <p:nvPr/>
        </p:nvSpPr>
        <p:spPr>
          <a:xfrm>
            <a:off x="654952" y="4226910"/>
            <a:ext cx="6640998" cy="2400657"/>
          </a:xfrm>
          <a:prstGeom prst="rect">
            <a:avLst/>
          </a:prstGeom>
        </p:spPr>
        <p:txBody>
          <a:bodyPr wrap="square">
            <a:spAutoFit/>
          </a:bodyPr>
          <a:lstStyle/>
          <a:p>
            <a:r>
              <a:rPr lang="de-CH" sz="3000" dirty="0"/>
              <a:t>Vier </a:t>
            </a:r>
            <a:r>
              <a:rPr lang="de-CH" sz="3000" dirty="0" err="1"/>
              <a:t>Jüngerschaftsstärken</a:t>
            </a:r>
            <a:r>
              <a:rPr lang="de-CH" sz="3000" dirty="0"/>
              <a:t>:</a:t>
            </a:r>
          </a:p>
          <a:p>
            <a:pPr marL="914400" lvl="1" indent="-457200">
              <a:buFont typeface="Arial" panose="020B0604020202020204" pitchFamily="34" charset="0"/>
              <a:buChar char="•"/>
            </a:pPr>
            <a:r>
              <a:rPr lang="de-CH" sz="3000" dirty="0"/>
              <a:t>Hohe Korrekturbereitschaft</a:t>
            </a:r>
          </a:p>
          <a:p>
            <a:pPr marL="914400" lvl="1" indent="-457200">
              <a:buFont typeface="Arial" panose="020B0604020202020204" pitchFamily="34" charset="0"/>
              <a:buChar char="•"/>
            </a:pPr>
            <a:r>
              <a:rPr lang="de-CH" sz="3000" dirty="0"/>
              <a:t>Liess keine Verbitterung zu</a:t>
            </a:r>
          </a:p>
          <a:p>
            <a:pPr marL="914400" lvl="1" indent="-457200">
              <a:buFont typeface="Arial" panose="020B0604020202020204" pitchFamily="34" charset="0"/>
              <a:buChar char="•"/>
            </a:pPr>
            <a:r>
              <a:rPr lang="de-CH" sz="3000" dirty="0"/>
              <a:t>Hat die Gemeinde nie verlassen</a:t>
            </a:r>
          </a:p>
          <a:p>
            <a:pPr marL="914400" lvl="1" indent="-457200">
              <a:buFont typeface="Arial" panose="020B0604020202020204" pitchFamily="34" charset="0"/>
              <a:buChar char="•"/>
            </a:pPr>
            <a:r>
              <a:rPr lang="de-CH" sz="3000" dirty="0"/>
              <a:t>Stand treu in seinem Dienst</a:t>
            </a:r>
          </a:p>
        </p:txBody>
      </p:sp>
    </p:spTree>
    <p:extLst>
      <p:ext uri="{BB962C8B-B14F-4D97-AF65-F5344CB8AC3E}">
        <p14:creationId xmlns:p14="http://schemas.microsoft.com/office/powerpoint/2010/main" val="3522567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0" end="0"/>
                                            </p:txEl>
                                          </p:spTgt>
                                        </p:tgtEl>
                                        <p:attrNameLst>
                                          <p:attrName>style.visibility</p:attrName>
                                        </p:attrNameLst>
                                      </p:cBhvr>
                                      <p:to>
                                        <p:strVal val="visible"/>
                                      </p:to>
                                    </p:set>
                                    <p:anim calcmode="lin" valueType="num">
                                      <p:cBhvr>
                                        <p:cTn id="21"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2">
                                            <p:txEl>
                                              <p:pRg st="0" end="0"/>
                                            </p:txEl>
                                          </p:spTgt>
                                        </p:tgtEl>
                                      </p:cBhvr>
                                    </p:animEffect>
                                  </p:childTnLst>
                                </p:cTn>
                              </p:par>
                              <p:par>
                                <p:cTn id="24" presetID="53" presetClass="entr" presetSubtype="16" fill="hold" nodeType="withEffect">
                                  <p:stCondLst>
                                    <p:cond delay="0"/>
                                  </p:stCondLst>
                                  <p:childTnLst>
                                    <p:set>
                                      <p:cBhvr>
                                        <p:cTn id="25" dur="1" fill="hold">
                                          <p:stCondLst>
                                            <p:cond delay="0"/>
                                          </p:stCondLst>
                                        </p:cTn>
                                        <p:tgtEl>
                                          <p:spTgt spid="2">
                                            <p:txEl>
                                              <p:pRg st="1" end="1"/>
                                            </p:txEl>
                                          </p:spTgt>
                                        </p:tgtEl>
                                        <p:attrNameLst>
                                          <p:attrName>style.visibility</p:attrName>
                                        </p:attrNameLst>
                                      </p:cBhvr>
                                      <p:to>
                                        <p:strVal val="visible"/>
                                      </p:to>
                                    </p:set>
                                    <p:anim calcmode="lin" valueType="num">
                                      <p:cBhvr>
                                        <p:cTn id="26"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2">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2">
                                            <p:txEl>
                                              <p:pRg st="2" end="2"/>
                                            </p:txEl>
                                          </p:spTgt>
                                        </p:tgtEl>
                                        <p:attrNameLst>
                                          <p:attrName>style.visibility</p:attrName>
                                        </p:attrNameLst>
                                      </p:cBhvr>
                                      <p:to>
                                        <p:strVal val="visible"/>
                                      </p:to>
                                    </p:set>
                                    <p:anim calcmode="lin" valueType="num">
                                      <p:cBhvr>
                                        <p:cTn id="33"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35" dur="500"/>
                                        <p:tgtEl>
                                          <p:spTgt spid="2">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nodeType="clickEffect">
                                  <p:stCondLst>
                                    <p:cond delay="0"/>
                                  </p:stCondLst>
                                  <p:childTnLst>
                                    <p:set>
                                      <p:cBhvr>
                                        <p:cTn id="39" dur="1" fill="hold">
                                          <p:stCondLst>
                                            <p:cond delay="0"/>
                                          </p:stCondLst>
                                        </p:cTn>
                                        <p:tgtEl>
                                          <p:spTgt spid="2">
                                            <p:txEl>
                                              <p:pRg st="3" end="3"/>
                                            </p:txEl>
                                          </p:spTgt>
                                        </p:tgtEl>
                                        <p:attrNameLst>
                                          <p:attrName>style.visibility</p:attrName>
                                        </p:attrNameLst>
                                      </p:cBhvr>
                                      <p:to>
                                        <p:strVal val="visible"/>
                                      </p:to>
                                    </p:set>
                                    <p:anim calcmode="lin" valueType="num">
                                      <p:cBhvr>
                                        <p:cTn id="40"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41"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42" dur="500"/>
                                        <p:tgtEl>
                                          <p:spTgt spid="2">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nodeType="clickEffect">
                                  <p:stCondLst>
                                    <p:cond delay="0"/>
                                  </p:stCondLst>
                                  <p:childTnLst>
                                    <p:set>
                                      <p:cBhvr>
                                        <p:cTn id="46" dur="1" fill="hold">
                                          <p:stCondLst>
                                            <p:cond delay="0"/>
                                          </p:stCondLst>
                                        </p:cTn>
                                        <p:tgtEl>
                                          <p:spTgt spid="2">
                                            <p:txEl>
                                              <p:pRg st="4" end="4"/>
                                            </p:txEl>
                                          </p:spTgt>
                                        </p:tgtEl>
                                        <p:attrNameLst>
                                          <p:attrName>style.visibility</p:attrName>
                                        </p:attrNameLst>
                                      </p:cBhvr>
                                      <p:to>
                                        <p:strVal val="visible"/>
                                      </p:to>
                                    </p:set>
                                    <p:anim calcmode="lin" valueType="num">
                                      <p:cBhvr>
                                        <p:cTn id="47"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49"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8614DC8E-09B0-449D-9132-4DF0DB4D299B}"/>
              </a:ext>
            </a:extLst>
          </p:cNvPr>
          <p:cNvSpPr/>
          <p:nvPr/>
        </p:nvSpPr>
        <p:spPr>
          <a:xfrm>
            <a:off x="654952" y="3063754"/>
            <a:ext cx="10882095" cy="1015663"/>
          </a:xfrm>
          <a:prstGeom prst="rect">
            <a:avLst/>
          </a:prstGeom>
        </p:spPr>
        <p:txBody>
          <a:bodyPr wrap="square">
            <a:spAutoFit/>
          </a:bodyPr>
          <a:lstStyle/>
          <a:p>
            <a:r>
              <a:rPr lang="de-CH" sz="3000" dirty="0"/>
              <a:t>„Nimm Markus und bringe ihn mit dir! Denn er ist mir nützlich zum Dienst.“ 2Tim 4,11b</a:t>
            </a:r>
          </a:p>
        </p:txBody>
      </p:sp>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Allgemeines</a:t>
            </a:r>
          </a:p>
        </p:txBody>
      </p:sp>
      <p:sp>
        <p:nvSpPr>
          <p:cNvPr id="7" name="Inhaltsplatzhalter 3">
            <a:extLst>
              <a:ext uri="{FF2B5EF4-FFF2-40B4-BE49-F238E27FC236}">
                <a16:creationId xmlns:a16="http://schemas.microsoft.com/office/drawing/2014/main" id="{08C1D774-BC3C-4E1B-AEE3-896F1E16E860}"/>
              </a:ext>
            </a:extLst>
          </p:cNvPr>
          <p:cNvSpPr txBox="1">
            <a:spLocks/>
          </p:cNvSpPr>
          <p:nvPr/>
        </p:nvSpPr>
        <p:spPr>
          <a:xfrm>
            <a:off x="838200" y="1559760"/>
            <a:ext cx="10076847" cy="923330"/>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r>
              <a:rPr lang="de-DE" sz="3000" dirty="0"/>
              <a:t>Verfasser:			Markus Johannes </a:t>
            </a:r>
            <a:r>
              <a:rPr lang="de-DE" sz="3000" dirty="0" err="1"/>
              <a:t>Colobodactulus</a:t>
            </a:r>
            <a:r>
              <a:rPr lang="de-DE" sz="3000" dirty="0"/>
              <a:t>			</a:t>
            </a:r>
            <a:endParaRPr lang="de-CH" sz="3000" dirty="0"/>
          </a:p>
        </p:txBody>
      </p:sp>
      <p:sp>
        <p:nvSpPr>
          <p:cNvPr id="5" name="Rechteck 4">
            <a:extLst>
              <a:ext uri="{FF2B5EF4-FFF2-40B4-BE49-F238E27FC236}">
                <a16:creationId xmlns:a16="http://schemas.microsoft.com/office/drawing/2014/main" id="{9833BD2C-7F5F-4091-803D-1F6D44CFAFB1}"/>
              </a:ext>
            </a:extLst>
          </p:cNvPr>
          <p:cNvSpPr/>
          <p:nvPr/>
        </p:nvSpPr>
        <p:spPr>
          <a:xfrm>
            <a:off x="654951" y="2362264"/>
            <a:ext cx="10260095" cy="553998"/>
          </a:xfrm>
          <a:prstGeom prst="rect">
            <a:avLst/>
          </a:prstGeom>
        </p:spPr>
        <p:txBody>
          <a:bodyPr wrap="square">
            <a:spAutoFit/>
          </a:bodyPr>
          <a:lstStyle/>
          <a:p>
            <a:r>
              <a:rPr lang="de-CH" sz="3000" dirty="0" err="1"/>
              <a:t>Colobodactulus</a:t>
            </a:r>
            <a:r>
              <a:rPr lang="de-CH" sz="3000" dirty="0"/>
              <a:t> = Stummelfinger/Wurstfinger (griechisch)</a:t>
            </a:r>
          </a:p>
        </p:txBody>
      </p:sp>
      <p:sp>
        <p:nvSpPr>
          <p:cNvPr id="2" name="Rechteck 1">
            <a:extLst>
              <a:ext uri="{FF2B5EF4-FFF2-40B4-BE49-F238E27FC236}">
                <a16:creationId xmlns:a16="http://schemas.microsoft.com/office/drawing/2014/main" id="{690EF742-7E14-A1AE-AD85-32E12B0414BF}"/>
              </a:ext>
            </a:extLst>
          </p:cNvPr>
          <p:cNvSpPr/>
          <p:nvPr/>
        </p:nvSpPr>
        <p:spPr>
          <a:xfrm>
            <a:off x="654952" y="4226910"/>
            <a:ext cx="6640998" cy="2400657"/>
          </a:xfrm>
          <a:prstGeom prst="rect">
            <a:avLst/>
          </a:prstGeom>
        </p:spPr>
        <p:txBody>
          <a:bodyPr wrap="square">
            <a:spAutoFit/>
          </a:bodyPr>
          <a:lstStyle/>
          <a:p>
            <a:r>
              <a:rPr lang="de-CH" sz="3000" dirty="0"/>
              <a:t>Dienst an vier grossen Gottesmänner:</a:t>
            </a:r>
          </a:p>
          <a:p>
            <a:pPr marL="914400" lvl="1" indent="-457200">
              <a:buFont typeface="Arial" panose="020B0604020202020204" pitchFamily="34" charset="0"/>
              <a:buChar char="•"/>
            </a:pPr>
            <a:r>
              <a:rPr lang="de-CH" sz="3000" dirty="0"/>
              <a:t>Paulus</a:t>
            </a:r>
          </a:p>
          <a:p>
            <a:pPr marL="914400" lvl="1" indent="-457200">
              <a:buFont typeface="Arial" panose="020B0604020202020204" pitchFamily="34" charset="0"/>
              <a:buChar char="•"/>
            </a:pPr>
            <a:r>
              <a:rPr lang="de-CH" sz="3000" dirty="0"/>
              <a:t>Barnabas</a:t>
            </a:r>
          </a:p>
          <a:p>
            <a:pPr marL="914400" lvl="1" indent="-457200">
              <a:buFont typeface="Arial" panose="020B0604020202020204" pitchFamily="34" charset="0"/>
              <a:buChar char="•"/>
            </a:pPr>
            <a:r>
              <a:rPr lang="de-CH" sz="3000" dirty="0"/>
              <a:t>Lukas</a:t>
            </a:r>
          </a:p>
          <a:p>
            <a:pPr marL="914400" lvl="1" indent="-457200">
              <a:buFont typeface="Arial" panose="020B0604020202020204" pitchFamily="34" charset="0"/>
              <a:buChar char="•"/>
            </a:pPr>
            <a:r>
              <a:rPr lang="de-CH" sz="3000" dirty="0"/>
              <a:t>Petrus</a:t>
            </a:r>
          </a:p>
        </p:txBody>
      </p:sp>
    </p:spTree>
    <p:extLst>
      <p:ext uri="{BB962C8B-B14F-4D97-AF65-F5344CB8AC3E}">
        <p14:creationId xmlns:p14="http://schemas.microsoft.com/office/powerpoint/2010/main" val="1779753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p:cTn id="12"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2">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2">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 calcmode="lin" valueType="num">
                                      <p:cBhvr>
                                        <p:cTn id="26"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2">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 calcmode="lin" valueType="num">
                                      <p:cBhvr>
                                        <p:cTn id="33"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5"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Allgemeines</a:t>
            </a:r>
          </a:p>
        </p:txBody>
      </p:sp>
      <p:sp>
        <p:nvSpPr>
          <p:cNvPr id="7" name="Inhaltsplatzhalter 3">
            <a:extLst>
              <a:ext uri="{FF2B5EF4-FFF2-40B4-BE49-F238E27FC236}">
                <a16:creationId xmlns:a16="http://schemas.microsoft.com/office/drawing/2014/main" id="{08C1D774-BC3C-4E1B-AEE3-896F1E16E860}"/>
              </a:ext>
            </a:extLst>
          </p:cNvPr>
          <p:cNvSpPr txBox="1">
            <a:spLocks/>
          </p:cNvSpPr>
          <p:nvPr/>
        </p:nvSpPr>
        <p:spPr>
          <a:xfrm>
            <a:off x="838200" y="1559760"/>
            <a:ext cx="10076847"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r>
              <a:rPr lang="de-DE" sz="3000" dirty="0"/>
              <a:t>Verfasser:			Markus (Petrus)			</a:t>
            </a:r>
            <a:endParaRPr lang="de-CH" sz="3000" dirty="0"/>
          </a:p>
        </p:txBody>
      </p:sp>
      <p:sp>
        <p:nvSpPr>
          <p:cNvPr id="5" name="Rechteck 4">
            <a:extLst>
              <a:ext uri="{FF2B5EF4-FFF2-40B4-BE49-F238E27FC236}">
                <a16:creationId xmlns:a16="http://schemas.microsoft.com/office/drawing/2014/main" id="{8ED47B75-2E75-22F2-D762-F02500DB9CE2}"/>
              </a:ext>
            </a:extLst>
          </p:cNvPr>
          <p:cNvSpPr/>
          <p:nvPr/>
        </p:nvSpPr>
        <p:spPr>
          <a:xfrm>
            <a:off x="654949" y="4543386"/>
            <a:ext cx="10882095" cy="1015663"/>
          </a:xfrm>
          <a:prstGeom prst="rect">
            <a:avLst/>
          </a:prstGeom>
        </p:spPr>
        <p:txBody>
          <a:bodyPr wrap="square">
            <a:spAutoFit/>
          </a:bodyPr>
          <a:lstStyle/>
          <a:p>
            <a:r>
              <a:rPr lang="de-CH" sz="3000" dirty="0"/>
              <a:t>„Und Petrus erinnerte sich und spricht zu ihm: Rabbi, siehe, der Feigenbaum, den du verflucht hast, ist verdorrt.“ Mk 11,21</a:t>
            </a:r>
          </a:p>
        </p:txBody>
      </p:sp>
      <p:sp>
        <p:nvSpPr>
          <p:cNvPr id="8" name="Rechteck 7">
            <a:extLst>
              <a:ext uri="{FF2B5EF4-FFF2-40B4-BE49-F238E27FC236}">
                <a16:creationId xmlns:a16="http://schemas.microsoft.com/office/drawing/2014/main" id="{F317DDA1-02C3-D451-813B-9406109CD1E2}"/>
              </a:ext>
            </a:extLst>
          </p:cNvPr>
          <p:cNvSpPr/>
          <p:nvPr/>
        </p:nvSpPr>
        <p:spPr>
          <a:xfrm>
            <a:off x="654950" y="2797657"/>
            <a:ext cx="10882095" cy="1015663"/>
          </a:xfrm>
          <a:prstGeom prst="rect">
            <a:avLst/>
          </a:prstGeom>
        </p:spPr>
        <p:txBody>
          <a:bodyPr wrap="square">
            <a:spAutoFit/>
          </a:bodyPr>
          <a:lstStyle/>
          <a:p>
            <a:r>
              <a:rPr lang="de-CH" sz="3000" dirty="0"/>
              <a:t>„Und als die Jünger es sahen, verwunderten sie sich und sprachen: Wie ist der Feigenbaum sogleich verdorrt?“ </a:t>
            </a:r>
            <a:r>
              <a:rPr lang="de-CH" sz="3000" dirty="0" err="1"/>
              <a:t>Mt</a:t>
            </a:r>
            <a:r>
              <a:rPr lang="de-CH" sz="3000" dirty="0"/>
              <a:t> 21,20</a:t>
            </a:r>
          </a:p>
        </p:txBody>
      </p:sp>
    </p:spTree>
    <p:extLst>
      <p:ext uri="{BB962C8B-B14F-4D97-AF65-F5344CB8AC3E}">
        <p14:creationId xmlns:p14="http://schemas.microsoft.com/office/powerpoint/2010/main" val="2996998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Allgemeines</a:t>
            </a:r>
          </a:p>
        </p:txBody>
      </p:sp>
      <p:graphicFrame>
        <p:nvGraphicFramePr>
          <p:cNvPr id="2" name="Tabelle 1">
            <a:extLst>
              <a:ext uri="{FF2B5EF4-FFF2-40B4-BE49-F238E27FC236}">
                <a16:creationId xmlns:a16="http://schemas.microsoft.com/office/drawing/2014/main" id="{45623E0A-C038-34E2-9F5A-51D3450F5B4F}"/>
              </a:ext>
            </a:extLst>
          </p:cNvPr>
          <p:cNvGraphicFramePr>
            <a:graphicFrameLocks noGrp="1"/>
          </p:cNvGraphicFramePr>
          <p:nvPr>
            <p:extLst>
              <p:ext uri="{D42A27DB-BD31-4B8C-83A1-F6EECF244321}">
                <p14:modId xmlns:p14="http://schemas.microsoft.com/office/powerpoint/2010/main" val="119561016"/>
              </p:ext>
            </p:extLst>
          </p:nvPr>
        </p:nvGraphicFramePr>
        <p:xfrm>
          <a:off x="212653" y="1182256"/>
          <a:ext cx="11766693" cy="1287618"/>
        </p:xfrm>
        <a:graphic>
          <a:graphicData uri="http://schemas.openxmlformats.org/drawingml/2006/table">
            <a:tbl>
              <a:tblPr firstRow="1" firstCol="1" bandRow="1">
                <a:tableStyleId>{5C22544A-7EE6-4342-B048-85BDC9FD1C3A}</a:tableStyleId>
              </a:tblPr>
              <a:tblGrid>
                <a:gridCol w="9605341">
                  <a:extLst>
                    <a:ext uri="{9D8B030D-6E8A-4147-A177-3AD203B41FA5}">
                      <a16:colId xmlns:a16="http://schemas.microsoft.com/office/drawing/2014/main" val="3689945231"/>
                    </a:ext>
                  </a:extLst>
                </a:gridCol>
                <a:gridCol w="2161352">
                  <a:extLst>
                    <a:ext uri="{9D8B030D-6E8A-4147-A177-3AD203B41FA5}">
                      <a16:colId xmlns:a16="http://schemas.microsoft.com/office/drawing/2014/main" val="1880044541"/>
                    </a:ext>
                  </a:extLst>
                </a:gridCol>
              </a:tblGrid>
              <a:tr h="434178">
                <a:tc>
                  <a:txBody>
                    <a:bodyPr/>
                    <a:lstStyle/>
                    <a:p>
                      <a:pPr algn="ctr">
                        <a:spcAft>
                          <a:spcPts val="0"/>
                        </a:spcAft>
                      </a:pPr>
                      <a:r>
                        <a:rPr lang="de-CH" sz="2800" b="1" dirty="0">
                          <a:effectLst/>
                          <a:latin typeface="Calibri" panose="020F0502020204030204" pitchFamily="34" charset="0"/>
                          <a:ea typeface="Calibri" panose="020F0502020204030204" pitchFamily="34" charset="0"/>
                          <a:cs typeface="Times New Roman" panose="02020603050405020304" pitchFamily="18" charset="0"/>
                        </a:rPr>
                        <a:t>Predigt des Petrus (Apg 10,36-42)</a:t>
                      </a:r>
                    </a:p>
                  </a:txBody>
                  <a:tcPr marL="126140" marR="126140" marT="0" marB="0" anchor="ctr">
                    <a:solidFill>
                      <a:srgbClr val="0070C0"/>
                    </a:solidFill>
                  </a:tcPr>
                </a:tc>
                <a:tc>
                  <a:txBody>
                    <a:bodyPr/>
                    <a:lstStyle/>
                    <a:p>
                      <a:pPr algn="ctr">
                        <a:spcAft>
                          <a:spcPts val="0"/>
                        </a:spcAft>
                      </a:pPr>
                      <a:r>
                        <a:rPr lang="de-CH" sz="2800" b="1" dirty="0">
                          <a:effectLst/>
                          <a:latin typeface="Calibri" panose="020F0502020204030204" pitchFamily="34" charset="0"/>
                          <a:ea typeface="Calibri" panose="020F0502020204030204" pitchFamily="34" charset="0"/>
                          <a:cs typeface="Times New Roman" panose="02020603050405020304" pitchFamily="18" charset="0"/>
                        </a:rPr>
                        <a:t>Mk Struktur</a:t>
                      </a:r>
                    </a:p>
                  </a:txBody>
                  <a:tcPr marL="126140" marR="126140" marT="0" marB="0" anchor="ctr">
                    <a:solidFill>
                      <a:srgbClr val="0070C0"/>
                    </a:solidFill>
                  </a:tcPr>
                </a:tc>
                <a:extLst>
                  <a:ext uri="{0D108BD9-81ED-4DB2-BD59-A6C34878D82A}">
                    <a16:rowId xmlns:a16="http://schemas.microsoft.com/office/drawing/2014/main" val="2432572606"/>
                  </a:ext>
                </a:extLst>
              </a:tr>
              <a:tr h="628102">
                <a:tc>
                  <a:txBody>
                    <a:bodyPr/>
                    <a:lstStyle/>
                    <a:p>
                      <a:pPr algn="l">
                        <a:spcAft>
                          <a:spcPts val="0"/>
                        </a:spcAft>
                      </a:pPr>
                      <a:r>
                        <a:rPr lang="de-CH" sz="2800" b="0" kern="1200" dirty="0">
                          <a:solidFill>
                            <a:schemeClr val="tx1"/>
                          </a:solidFill>
                          <a:effectLst/>
                          <a:latin typeface="+mn-lt"/>
                          <a:ea typeface="+mn-ea"/>
                          <a:cs typeface="+mn-cs"/>
                        </a:rPr>
                        <a:t>Das Wort, das er den Söhnen Israels gesandt hat, indem er Frieden verkündigte durch Jesus Christus – dieser ist aller Herr –</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Mk 1,1-3</a:t>
                      </a:r>
                    </a:p>
                  </a:txBody>
                  <a:tcPr marL="126140" marR="126140" marT="0" marB="0" anchor="ctr">
                    <a:solidFill>
                      <a:schemeClr val="bg1">
                        <a:lumMod val="85000"/>
                      </a:schemeClr>
                    </a:solidFill>
                  </a:tcPr>
                </a:tc>
                <a:extLst>
                  <a:ext uri="{0D108BD9-81ED-4DB2-BD59-A6C34878D82A}">
                    <a16:rowId xmlns:a16="http://schemas.microsoft.com/office/drawing/2014/main" val="3725247195"/>
                  </a:ext>
                </a:extLst>
              </a:tr>
            </a:tbl>
          </a:graphicData>
        </a:graphic>
      </p:graphicFrame>
    </p:spTree>
    <p:extLst>
      <p:ext uri="{BB962C8B-B14F-4D97-AF65-F5344CB8AC3E}">
        <p14:creationId xmlns:p14="http://schemas.microsoft.com/office/powerpoint/2010/main" val="1731404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Allgemeines</a:t>
            </a:r>
          </a:p>
        </p:txBody>
      </p:sp>
      <p:graphicFrame>
        <p:nvGraphicFramePr>
          <p:cNvPr id="2" name="Tabelle 1">
            <a:extLst>
              <a:ext uri="{FF2B5EF4-FFF2-40B4-BE49-F238E27FC236}">
                <a16:creationId xmlns:a16="http://schemas.microsoft.com/office/drawing/2014/main" id="{45623E0A-C038-34E2-9F5A-51D3450F5B4F}"/>
              </a:ext>
            </a:extLst>
          </p:cNvPr>
          <p:cNvGraphicFramePr>
            <a:graphicFrameLocks noGrp="1"/>
          </p:cNvGraphicFramePr>
          <p:nvPr>
            <p:extLst>
              <p:ext uri="{D42A27DB-BD31-4B8C-83A1-F6EECF244321}">
                <p14:modId xmlns:p14="http://schemas.microsoft.com/office/powerpoint/2010/main" val="363423596"/>
              </p:ext>
            </p:extLst>
          </p:nvPr>
        </p:nvGraphicFramePr>
        <p:xfrm>
          <a:off x="212653" y="1182256"/>
          <a:ext cx="11766693" cy="2994498"/>
        </p:xfrm>
        <a:graphic>
          <a:graphicData uri="http://schemas.openxmlformats.org/drawingml/2006/table">
            <a:tbl>
              <a:tblPr firstRow="1" firstCol="1" bandRow="1">
                <a:tableStyleId>{5C22544A-7EE6-4342-B048-85BDC9FD1C3A}</a:tableStyleId>
              </a:tblPr>
              <a:tblGrid>
                <a:gridCol w="9605341">
                  <a:extLst>
                    <a:ext uri="{9D8B030D-6E8A-4147-A177-3AD203B41FA5}">
                      <a16:colId xmlns:a16="http://schemas.microsoft.com/office/drawing/2014/main" val="3689945231"/>
                    </a:ext>
                  </a:extLst>
                </a:gridCol>
                <a:gridCol w="2161352">
                  <a:extLst>
                    <a:ext uri="{9D8B030D-6E8A-4147-A177-3AD203B41FA5}">
                      <a16:colId xmlns:a16="http://schemas.microsoft.com/office/drawing/2014/main" val="1880044541"/>
                    </a:ext>
                  </a:extLst>
                </a:gridCol>
              </a:tblGrid>
              <a:tr h="434178">
                <a:tc>
                  <a:txBody>
                    <a:bodyPr/>
                    <a:lstStyle/>
                    <a:p>
                      <a:pPr algn="ctr">
                        <a:spcAft>
                          <a:spcPts val="0"/>
                        </a:spcAft>
                      </a:pPr>
                      <a:r>
                        <a:rPr lang="de-CH" sz="2800" b="1" dirty="0">
                          <a:effectLst/>
                          <a:latin typeface="Calibri" panose="020F0502020204030204" pitchFamily="34" charset="0"/>
                          <a:ea typeface="Calibri" panose="020F0502020204030204" pitchFamily="34" charset="0"/>
                          <a:cs typeface="Times New Roman" panose="02020603050405020304" pitchFamily="18" charset="0"/>
                        </a:rPr>
                        <a:t>Predigt des Petrus (Apg 10,36-42)</a:t>
                      </a:r>
                    </a:p>
                  </a:txBody>
                  <a:tcPr marL="126140" marR="126140" marT="0" marB="0" anchor="ctr">
                    <a:solidFill>
                      <a:srgbClr val="0070C0"/>
                    </a:solidFill>
                  </a:tcPr>
                </a:tc>
                <a:tc>
                  <a:txBody>
                    <a:bodyPr/>
                    <a:lstStyle/>
                    <a:p>
                      <a:pPr algn="ctr">
                        <a:spcAft>
                          <a:spcPts val="0"/>
                        </a:spcAft>
                      </a:pPr>
                      <a:r>
                        <a:rPr lang="de-CH" sz="2800" b="1" dirty="0">
                          <a:effectLst/>
                          <a:latin typeface="Calibri" panose="020F0502020204030204" pitchFamily="34" charset="0"/>
                          <a:ea typeface="Calibri" panose="020F0502020204030204" pitchFamily="34" charset="0"/>
                          <a:cs typeface="Times New Roman" panose="02020603050405020304" pitchFamily="18" charset="0"/>
                        </a:rPr>
                        <a:t>Mk Struktur</a:t>
                      </a:r>
                    </a:p>
                  </a:txBody>
                  <a:tcPr marL="126140" marR="126140" marT="0" marB="0" anchor="ctr">
                    <a:solidFill>
                      <a:srgbClr val="0070C0"/>
                    </a:solidFill>
                  </a:tcPr>
                </a:tc>
                <a:extLst>
                  <a:ext uri="{0D108BD9-81ED-4DB2-BD59-A6C34878D82A}">
                    <a16:rowId xmlns:a16="http://schemas.microsoft.com/office/drawing/2014/main" val="2432572606"/>
                  </a:ext>
                </a:extLst>
              </a:tr>
              <a:tr h="628102">
                <a:tc>
                  <a:txBody>
                    <a:bodyPr/>
                    <a:lstStyle/>
                    <a:p>
                      <a:pPr algn="l">
                        <a:spcAft>
                          <a:spcPts val="0"/>
                        </a:spcAft>
                      </a:pPr>
                      <a:r>
                        <a:rPr lang="de-CH" sz="2800" b="0" kern="1200" dirty="0">
                          <a:solidFill>
                            <a:schemeClr val="tx1"/>
                          </a:solidFill>
                          <a:effectLst/>
                          <a:latin typeface="+mn-lt"/>
                          <a:ea typeface="+mn-ea"/>
                          <a:cs typeface="+mn-cs"/>
                        </a:rPr>
                        <a:t>Das Wort, das er den Söhnen Israels gesandt hat, indem er Frieden verkündigte durch Jesus Christus – dieser ist aller Herr –</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Mk 1,1-3</a:t>
                      </a:r>
                    </a:p>
                  </a:txBody>
                  <a:tcPr marL="126140" marR="126140" marT="0" marB="0" anchor="ctr">
                    <a:solidFill>
                      <a:schemeClr val="bg1">
                        <a:lumMod val="85000"/>
                      </a:schemeClr>
                    </a:solidFill>
                  </a:tcPr>
                </a:tc>
                <a:extLst>
                  <a:ext uri="{0D108BD9-81ED-4DB2-BD59-A6C34878D82A}">
                    <a16:rowId xmlns:a16="http://schemas.microsoft.com/office/drawing/2014/main" val="3725247195"/>
                  </a:ext>
                </a:extLst>
              </a:tr>
              <a:tr h="628102">
                <a:tc>
                  <a:txBody>
                    <a:bodyPr/>
                    <a:lstStyle/>
                    <a:p>
                      <a:pPr algn="l">
                        <a:spcAft>
                          <a:spcPts val="0"/>
                        </a:spcAft>
                      </a:pPr>
                      <a:r>
                        <a:rPr lang="de-CH" sz="2800" b="0" kern="1200" dirty="0">
                          <a:solidFill>
                            <a:schemeClr val="tx1"/>
                          </a:solidFill>
                          <a:effectLst/>
                          <a:latin typeface="+mn-lt"/>
                          <a:ea typeface="+mn-ea"/>
                          <a:cs typeface="+mn-cs"/>
                        </a:rPr>
                        <a:t>kennt ihr; die Sache, die, angefangen von Galiläa, durch ganz Judäa hin geschehen ist, nach der Taufe, die Johannes predigte: Jesus von Nazareth, wie Gott ihn mit Heiligem Geist und mit Kraft gesalbt hat,</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Mk 1,4-37</a:t>
                      </a:r>
                    </a:p>
                  </a:txBody>
                  <a:tcPr marL="126140" marR="126140" marT="0" marB="0" anchor="ctr">
                    <a:solidFill>
                      <a:schemeClr val="bg1">
                        <a:lumMod val="85000"/>
                      </a:schemeClr>
                    </a:solidFill>
                  </a:tcPr>
                </a:tc>
                <a:extLst>
                  <a:ext uri="{0D108BD9-81ED-4DB2-BD59-A6C34878D82A}">
                    <a16:rowId xmlns:a16="http://schemas.microsoft.com/office/drawing/2014/main" val="2339894992"/>
                  </a:ext>
                </a:extLst>
              </a:tr>
            </a:tbl>
          </a:graphicData>
        </a:graphic>
      </p:graphicFrame>
    </p:spTree>
    <p:extLst>
      <p:ext uri="{BB962C8B-B14F-4D97-AF65-F5344CB8AC3E}">
        <p14:creationId xmlns:p14="http://schemas.microsoft.com/office/powerpoint/2010/main" val="33134565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Allgemeines</a:t>
            </a:r>
          </a:p>
        </p:txBody>
      </p:sp>
      <p:graphicFrame>
        <p:nvGraphicFramePr>
          <p:cNvPr id="2" name="Tabelle 1">
            <a:extLst>
              <a:ext uri="{FF2B5EF4-FFF2-40B4-BE49-F238E27FC236}">
                <a16:creationId xmlns:a16="http://schemas.microsoft.com/office/drawing/2014/main" id="{45623E0A-C038-34E2-9F5A-51D3450F5B4F}"/>
              </a:ext>
            </a:extLst>
          </p:cNvPr>
          <p:cNvGraphicFramePr>
            <a:graphicFrameLocks noGrp="1"/>
          </p:cNvGraphicFramePr>
          <p:nvPr>
            <p:extLst>
              <p:ext uri="{D42A27DB-BD31-4B8C-83A1-F6EECF244321}">
                <p14:modId xmlns:p14="http://schemas.microsoft.com/office/powerpoint/2010/main" val="3890523266"/>
              </p:ext>
            </p:extLst>
          </p:nvPr>
        </p:nvGraphicFramePr>
        <p:xfrm>
          <a:off x="212653" y="1182256"/>
          <a:ext cx="11766693" cy="3847938"/>
        </p:xfrm>
        <a:graphic>
          <a:graphicData uri="http://schemas.openxmlformats.org/drawingml/2006/table">
            <a:tbl>
              <a:tblPr firstRow="1" firstCol="1" bandRow="1">
                <a:tableStyleId>{5C22544A-7EE6-4342-B048-85BDC9FD1C3A}</a:tableStyleId>
              </a:tblPr>
              <a:tblGrid>
                <a:gridCol w="9605341">
                  <a:extLst>
                    <a:ext uri="{9D8B030D-6E8A-4147-A177-3AD203B41FA5}">
                      <a16:colId xmlns:a16="http://schemas.microsoft.com/office/drawing/2014/main" val="3689945231"/>
                    </a:ext>
                  </a:extLst>
                </a:gridCol>
                <a:gridCol w="2161352">
                  <a:extLst>
                    <a:ext uri="{9D8B030D-6E8A-4147-A177-3AD203B41FA5}">
                      <a16:colId xmlns:a16="http://schemas.microsoft.com/office/drawing/2014/main" val="1880044541"/>
                    </a:ext>
                  </a:extLst>
                </a:gridCol>
              </a:tblGrid>
              <a:tr h="434178">
                <a:tc>
                  <a:txBody>
                    <a:bodyPr/>
                    <a:lstStyle/>
                    <a:p>
                      <a:pPr algn="ctr">
                        <a:spcAft>
                          <a:spcPts val="0"/>
                        </a:spcAft>
                      </a:pPr>
                      <a:r>
                        <a:rPr lang="de-CH" sz="2800" b="1" dirty="0">
                          <a:effectLst/>
                          <a:latin typeface="Calibri" panose="020F0502020204030204" pitchFamily="34" charset="0"/>
                          <a:ea typeface="Calibri" panose="020F0502020204030204" pitchFamily="34" charset="0"/>
                          <a:cs typeface="Times New Roman" panose="02020603050405020304" pitchFamily="18" charset="0"/>
                        </a:rPr>
                        <a:t>Predigt des Petrus (Apg 10,36-42)</a:t>
                      </a:r>
                    </a:p>
                  </a:txBody>
                  <a:tcPr marL="126140" marR="126140" marT="0" marB="0" anchor="ctr">
                    <a:solidFill>
                      <a:srgbClr val="0070C0"/>
                    </a:solidFill>
                  </a:tcPr>
                </a:tc>
                <a:tc>
                  <a:txBody>
                    <a:bodyPr/>
                    <a:lstStyle/>
                    <a:p>
                      <a:pPr algn="ctr">
                        <a:spcAft>
                          <a:spcPts val="0"/>
                        </a:spcAft>
                      </a:pPr>
                      <a:r>
                        <a:rPr lang="de-CH" sz="2800" b="1" dirty="0">
                          <a:effectLst/>
                          <a:latin typeface="Calibri" panose="020F0502020204030204" pitchFamily="34" charset="0"/>
                          <a:ea typeface="Calibri" panose="020F0502020204030204" pitchFamily="34" charset="0"/>
                          <a:cs typeface="Times New Roman" panose="02020603050405020304" pitchFamily="18" charset="0"/>
                        </a:rPr>
                        <a:t>Mk Struktur</a:t>
                      </a:r>
                    </a:p>
                  </a:txBody>
                  <a:tcPr marL="126140" marR="126140" marT="0" marB="0" anchor="ctr">
                    <a:solidFill>
                      <a:srgbClr val="0070C0"/>
                    </a:solidFill>
                  </a:tcPr>
                </a:tc>
                <a:extLst>
                  <a:ext uri="{0D108BD9-81ED-4DB2-BD59-A6C34878D82A}">
                    <a16:rowId xmlns:a16="http://schemas.microsoft.com/office/drawing/2014/main" val="2432572606"/>
                  </a:ext>
                </a:extLst>
              </a:tr>
              <a:tr h="628102">
                <a:tc>
                  <a:txBody>
                    <a:bodyPr/>
                    <a:lstStyle/>
                    <a:p>
                      <a:pPr algn="l">
                        <a:spcAft>
                          <a:spcPts val="0"/>
                        </a:spcAft>
                      </a:pPr>
                      <a:r>
                        <a:rPr lang="de-CH" sz="2800" b="0" kern="1200" dirty="0">
                          <a:solidFill>
                            <a:schemeClr val="tx1"/>
                          </a:solidFill>
                          <a:effectLst/>
                          <a:latin typeface="+mn-lt"/>
                          <a:ea typeface="+mn-ea"/>
                          <a:cs typeface="+mn-cs"/>
                        </a:rPr>
                        <a:t>Das Wort, das er den Söhnen Israels gesandt hat, indem er Frieden verkündigte durch Jesus Christus – dieser ist aller Herr –</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Mk 1,1-3</a:t>
                      </a:r>
                    </a:p>
                  </a:txBody>
                  <a:tcPr marL="126140" marR="126140" marT="0" marB="0" anchor="ctr">
                    <a:solidFill>
                      <a:schemeClr val="bg1">
                        <a:lumMod val="85000"/>
                      </a:schemeClr>
                    </a:solidFill>
                  </a:tcPr>
                </a:tc>
                <a:extLst>
                  <a:ext uri="{0D108BD9-81ED-4DB2-BD59-A6C34878D82A}">
                    <a16:rowId xmlns:a16="http://schemas.microsoft.com/office/drawing/2014/main" val="3725247195"/>
                  </a:ext>
                </a:extLst>
              </a:tr>
              <a:tr h="628102">
                <a:tc>
                  <a:txBody>
                    <a:bodyPr/>
                    <a:lstStyle/>
                    <a:p>
                      <a:pPr algn="l">
                        <a:spcAft>
                          <a:spcPts val="0"/>
                        </a:spcAft>
                      </a:pPr>
                      <a:r>
                        <a:rPr lang="de-CH" sz="2800" b="0" kern="1200" dirty="0">
                          <a:solidFill>
                            <a:schemeClr val="tx1"/>
                          </a:solidFill>
                          <a:effectLst/>
                          <a:latin typeface="+mn-lt"/>
                          <a:ea typeface="+mn-ea"/>
                          <a:cs typeface="+mn-cs"/>
                        </a:rPr>
                        <a:t>kennt ihr; die Sache, die, angefangen von Galiläa, durch ganz Judäa hin geschehen ist, nach der Taufe, die Johannes predigte: Jesus von Nazareth, wie Gott ihn mit Heiligem Geist und mit Kraft gesalbt hat,</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Mk 1,4-37</a:t>
                      </a:r>
                    </a:p>
                  </a:txBody>
                  <a:tcPr marL="126140" marR="126140" marT="0" marB="0" anchor="ctr">
                    <a:solidFill>
                      <a:schemeClr val="bg1">
                        <a:lumMod val="85000"/>
                      </a:schemeClr>
                    </a:solidFill>
                  </a:tcPr>
                </a:tc>
                <a:extLst>
                  <a:ext uri="{0D108BD9-81ED-4DB2-BD59-A6C34878D82A}">
                    <a16:rowId xmlns:a16="http://schemas.microsoft.com/office/drawing/2014/main" val="2339894992"/>
                  </a:ext>
                </a:extLst>
              </a:tr>
              <a:tr h="628102">
                <a:tc>
                  <a:txBody>
                    <a:bodyPr/>
                    <a:lstStyle/>
                    <a:p>
                      <a:pPr algn="l">
                        <a:spcAft>
                          <a:spcPts val="0"/>
                        </a:spcAft>
                      </a:pPr>
                      <a:r>
                        <a:rPr lang="de-CH" sz="2800" b="0" kern="1200" dirty="0">
                          <a:solidFill>
                            <a:schemeClr val="tx1"/>
                          </a:solidFill>
                          <a:effectLst/>
                          <a:latin typeface="+mn-lt"/>
                          <a:ea typeface="+mn-ea"/>
                          <a:cs typeface="+mn-cs"/>
                        </a:rPr>
                        <a:t>der umherging und wohltat und alle heilte, die von dem Teufel überwältigt waren, denn Gott war mit ihm.</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Mk 1,38-10,52</a:t>
                      </a:r>
                    </a:p>
                  </a:txBody>
                  <a:tcPr marL="126140" marR="126140" marT="0" marB="0" anchor="ctr">
                    <a:solidFill>
                      <a:schemeClr val="bg1">
                        <a:lumMod val="85000"/>
                      </a:schemeClr>
                    </a:solidFill>
                  </a:tcPr>
                </a:tc>
                <a:extLst>
                  <a:ext uri="{0D108BD9-81ED-4DB2-BD59-A6C34878D82A}">
                    <a16:rowId xmlns:a16="http://schemas.microsoft.com/office/drawing/2014/main" val="93544595"/>
                  </a:ext>
                </a:extLst>
              </a:tr>
            </a:tbl>
          </a:graphicData>
        </a:graphic>
      </p:graphicFrame>
    </p:spTree>
    <p:extLst>
      <p:ext uri="{BB962C8B-B14F-4D97-AF65-F5344CB8AC3E}">
        <p14:creationId xmlns:p14="http://schemas.microsoft.com/office/powerpoint/2010/main" val="28247313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Allgemeines</a:t>
            </a:r>
          </a:p>
        </p:txBody>
      </p:sp>
      <p:graphicFrame>
        <p:nvGraphicFramePr>
          <p:cNvPr id="2" name="Tabelle 1">
            <a:extLst>
              <a:ext uri="{FF2B5EF4-FFF2-40B4-BE49-F238E27FC236}">
                <a16:creationId xmlns:a16="http://schemas.microsoft.com/office/drawing/2014/main" id="{45623E0A-C038-34E2-9F5A-51D3450F5B4F}"/>
              </a:ext>
            </a:extLst>
          </p:cNvPr>
          <p:cNvGraphicFramePr>
            <a:graphicFrameLocks noGrp="1"/>
          </p:cNvGraphicFramePr>
          <p:nvPr/>
        </p:nvGraphicFramePr>
        <p:xfrm>
          <a:off x="212653" y="1182256"/>
          <a:ext cx="11766693" cy="4701378"/>
        </p:xfrm>
        <a:graphic>
          <a:graphicData uri="http://schemas.openxmlformats.org/drawingml/2006/table">
            <a:tbl>
              <a:tblPr firstRow="1" firstCol="1" bandRow="1">
                <a:tableStyleId>{5C22544A-7EE6-4342-B048-85BDC9FD1C3A}</a:tableStyleId>
              </a:tblPr>
              <a:tblGrid>
                <a:gridCol w="9605341">
                  <a:extLst>
                    <a:ext uri="{9D8B030D-6E8A-4147-A177-3AD203B41FA5}">
                      <a16:colId xmlns:a16="http://schemas.microsoft.com/office/drawing/2014/main" val="3689945231"/>
                    </a:ext>
                  </a:extLst>
                </a:gridCol>
                <a:gridCol w="2161352">
                  <a:extLst>
                    <a:ext uri="{9D8B030D-6E8A-4147-A177-3AD203B41FA5}">
                      <a16:colId xmlns:a16="http://schemas.microsoft.com/office/drawing/2014/main" val="1880044541"/>
                    </a:ext>
                  </a:extLst>
                </a:gridCol>
              </a:tblGrid>
              <a:tr h="434178">
                <a:tc>
                  <a:txBody>
                    <a:bodyPr/>
                    <a:lstStyle/>
                    <a:p>
                      <a:pPr algn="ctr">
                        <a:spcAft>
                          <a:spcPts val="0"/>
                        </a:spcAft>
                      </a:pPr>
                      <a:r>
                        <a:rPr lang="de-CH" sz="2800" b="1" dirty="0">
                          <a:effectLst/>
                          <a:latin typeface="Calibri" panose="020F0502020204030204" pitchFamily="34" charset="0"/>
                          <a:ea typeface="Calibri" panose="020F0502020204030204" pitchFamily="34" charset="0"/>
                          <a:cs typeface="Times New Roman" panose="02020603050405020304" pitchFamily="18" charset="0"/>
                        </a:rPr>
                        <a:t>Predigt des Petrus (Apg 10,36-42)</a:t>
                      </a:r>
                    </a:p>
                  </a:txBody>
                  <a:tcPr marL="126140" marR="126140" marT="0" marB="0" anchor="ctr">
                    <a:solidFill>
                      <a:srgbClr val="0070C0"/>
                    </a:solidFill>
                  </a:tcPr>
                </a:tc>
                <a:tc>
                  <a:txBody>
                    <a:bodyPr/>
                    <a:lstStyle/>
                    <a:p>
                      <a:pPr algn="ctr">
                        <a:spcAft>
                          <a:spcPts val="0"/>
                        </a:spcAft>
                      </a:pPr>
                      <a:r>
                        <a:rPr lang="de-CH" sz="2800" b="1" dirty="0">
                          <a:effectLst/>
                          <a:latin typeface="Calibri" panose="020F0502020204030204" pitchFamily="34" charset="0"/>
                          <a:ea typeface="Calibri" panose="020F0502020204030204" pitchFamily="34" charset="0"/>
                          <a:cs typeface="Times New Roman" panose="02020603050405020304" pitchFamily="18" charset="0"/>
                        </a:rPr>
                        <a:t>Mk Struktur</a:t>
                      </a:r>
                    </a:p>
                  </a:txBody>
                  <a:tcPr marL="126140" marR="126140" marT="0" marB="0" anchor="ctr">
                    <a:solidFill>
                      <a:srgbClr val="0070C0"/>
                    </a:solidFill>
                  </a:tcPr>
                </a:tc>
                <a:extLst>
                  <a:ext uri="{0D108BD9-81ED-4DB2-BD59-A6C34878D82A}">
                    <a16:rowId xmlns:a16="http://schemas.microsoft.com/office/drawing/2014/main" val="2432572606"/>
                  </a:ext>
                </a:extLst>
              </a:tr>
              <a:tr h="628102">
                <a:tc>
                  <a:txBody>
                    <a:bodyPr/>
                    <a:lstStyle/>
                    <a:p>
                      <a:pPr algn="l">
                        <a:spcAft>
                          <a:spcPts val="0"/>
                        </a:spcAft>
                      </a:pPr>
                      <a:r>
                        <a:rPr lang="de-CH" sz="2800" b="0" kern="1200" dirty="0">
                          <a:solidFill>
                            <a:schemeClr val="tx1"/>
                          </a:solidFill>
                          <a:effectLst/>
                          <a:latin typeface="+mn-lt"/>
                          <a:ea typeface="+mn-ea"/>
                          <a:cs typeface="+mn-cs"/>
                        </a:rPr>
                        <a:t>Das Wort, das er den Söhnen Israels gesandt hat, indem er Frieden verkündigte durch Jesus Christus – dieser ist aller Herr –</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Mk 1,1-3</a:t>
                      </a:r>
                    </a:p>
                  </a:txBody>
                  <a:tcPr marL="126140" marR="126140" marT="0" marB="0" anchor="ctr">
                    <a:solidFill>
                      <a:schemeClr val="bg1">
                        <a:lumMod val="85000"/>
                      </a:schemeClr>
                    </a:solidFill>
                  </a:tcPr>
                </a:tc>
                <a:extLst>
                  <a:ext uri="{0D108BD9-81ED-4DB2-BD59-A6C34878D82A}">
                    <a16:rowId xmlns:a16="http://schemas.microsoft.com/office/drawing/2014/main" val="3725247195"/>
                  </a:ext>
                </a:extLst>
              </a:tr>
              <a:tr h="628102">
                <a:tc>
                  <a:txBody>
                    <a:bodyPr/>
                    <a:lstStyle/>
                    <a:p>
                      <a:pPr algn="l">
                        <a:spcAft>
                          <a:spcPts val="0"/>
                        </a:spcAft>
                      </a:pPr>
                      <a:r>
                        <a:rPr lang="de-CH" sz="2800" b="0" kern="1200" dirty="0">
                          <a:solidFill>
                            <a:schemeClr val="tx1"/>
                          </a:solidFill>
                          <a:effectLst/>
                          <a:latin typeface="+mn-lt"/>
                          <a:ea typeface="+mn-ea"/>
                          <a:cs typeface="+mn-cs"/>
                        </a:rPr>
                        <a:t>kennt ihr; die Sache, die, angefangen von Galiläa, durch ganz Judäa hin geschehen ist, nach der Taufe, die Johannes predigte: Jesus von Nazareth, wie Gott ihn mit Heiligem Geist und mit Kraft gesalbt hat,</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Mk 1,4-37</a:t>
                      </a:r>
                    </a:p>
                  </a:txBody>
                  <a:tcPr marL="126140" marR="126140" marT="0" marB="0" anchor="ctr">
                    <a:solidFill>
                      <a:schemeClr val="bg1">
                        <a:lumMod val="85000"/>
                      </a:schemeClr>
                    </a:solidFill>
                  </a:tcPr>
                </a:tc>
                <a:extLst>
                  <a:ext uri="{0D108BD9-81ED-4DB2-BD59-A6C34878D82A}">
                    <a16:rowId xmlns:a16="http://schemas.microsoft.com/office/drawing/2014/main" val="2339894992"/>
                  </a:ext>
                </a:extLst>
              </a:tr>
              <a:tr h="628102">
                <a:tc>
                  <a:txBody>
                    <a:bodyPr/>
                    <a:lstStyle/>
                    <a:p>
                      <a:pPr algn="l">
                        <a:spcAft>
                          <a:spcPts val="0"/>
                        </a:spcAft>
                      </a:pPr>
                      <a:r>
                        <a:rPr lang="de-CH" sz="2800" b="0" kern="1200" dirty="0">
                          <a:solidFill>
                            <a:schemeClr val="tx1"/>
                          </a:solidFill>
                          <a:effectLst/>
                          <a:latin typeface="+mn-lt"/>
                          <a:ea typeface="+mn-ea"/>
                          <a:cs typeface="+mn-cs"/>
                        </a:rPr>
                        <a:t>der umherging und wohltat und alle heilte, die von dem Teufel überwältigt waren, denn Gott war mit ihm.</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Mk 1,38-10,52</a:t>
                      </a:r>
                    </a:p>
                  </a:txBody>
                  <a:tcPr marL="126140" marR="126140" marT="0" marB="0" anchor="ctr">
                    <a:solidFill>
                      <a:schemeClr val="bg1">
                        <a:lumMod val="85000"/>
                      </a:schemeClr>
                    </a:solidFill>
                  </a:tcPr>
                </a:tc>
                <a:extLst>
                  <a:ext uri="{0D108BD9-81ED-4DB2-BD59-A6C34878D82A}">
                    <a16:rowId xmlns:a16="http://schemas.microsoft.com/office/drawing/2014/main" val="93544595"/>
                  </a:ext>
                </a:extLst>
              </a:tr>
              <a:tr h="628102">
                <a:tc>
                  <a:txBody>
                    <a:bodyPr/>
                    <a:lstStyle/>
                    <a:p>
                      <a:pPr algn="l">
                        <a:spcAft>
                          <a:spcPts val="0"/>
                        </a:spcAft>
                      </a:pPr>
                      <a:r>
                        <a:rPr lang="de-CH" sz="2800" b="0" kern="1200" dirty="0">
                          <a:solidFill>
                            <a:schemeClr val="tx1"/>
                          </a:solidFill>
                          <a:effectLst/>
                          <a:latin typeface="+mn-lt"/>
                          <a:ea typeface="+mn-ea"/>
                          <a:cs typeface="+mn-cs"/>
                        </a:rPr>
                        <a:t>Und wir sind Zeugen alles dessen, was er sowohl im Lande der Juden als auch in Jerusalem getan hat;</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Mk 11,1-13,37</a:t>
                      </a:r>
                    </a:p>
                  </a:txBody>
                  <a:tcPr marL="126140" marR="126140" marT="0" marB="0" anchor="ctr">
                    <a:solidFill>
                      <a:schemeClr val="bg1">
                        <a:lumMod val="85000"/>
                      </a:schemeClr>
                    </a:solidFill>
                  </a:tcPr>
                </a:tc>
                <a:extLst>
                  <a:ext uri="{0D108BD9-81ED-4DB2-BD59-A6C34878D82A}">
                    <a16:rowId xmlns:a16="http://schemas.microsoft.com/office/drawing/2014/main" val="1927344422"/>
                  </a:ext>
                </a:extLst>
              </a:tr>
            </a:tbl>
          </a:graphicData>
        </a:graphic>
      </p:graphicFrame>
    </p:spTree>
    <p:extLst>
      <p:ext uri="{BB962C8B-B14F-4D97-AF65-F5344CB8AC3E}">
        <p14:creationId xmlns:p14="http://schemas.microsoft.com/office/powerpoint/2010/main" val="33772457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Allgemeines</a:t>
            </a:r>
          </a:p>
        </p:txBody>
      </p:sp>
      <p:graphicFrame>
        <p:nvGraphicFramePr>
          <p:cNvPr id="2" name="Tabelle 1">
            <a:extLst>
              <a:ext uri="{FF2B5EF4-FFF2-40B4-BE49-F238E27FC236}">
                <a16:creationId xmlns:a16="http://schemas.microsoft.com/office/drawing/2014/main" id="{45623E0A-C038-34E2-9F5A-51D3450F5B4F}"/>
              </a:ext>
            </a:extLst>
          </p:cNvPr>
          <p:cNvGraphicFramePr>
            <a:graphicFrameLocks noGrp="1"/>
          </p:cNvGraphicFramePr>
          <p:nvPr>
            <p:extLst>
              <p:ext uri="{D42A27DB-BD31-4B8C-83A1-F6EECF244321}">
                <p14:modId xmlns:p14="http://schemas.microsoft.com/office/powerpoint/2010/main" val="1328145787"/>
              </p:ext>
            </p:extLst>
          </p:nvPr>
        </p:nvGraphicFramePr>
        <p:xfrm>
          <a:off x="212653" y="1182256"/>
          <a:ext cx="11766693" cy="1287618"/>
        </p:xfrm>
        <a:graphic>
          <a:graphicData uri="http://schemas.openxmlformats.org/drawingml/2006/table">
            <a:tbl>
              <a:tblPr firstRow="1" firstCol="1" bandRow="1">
                <a:tableStyleId>{5C22544A-7EE6-4342-B048-85BDC9FD1C3A}</a:tableStyleId>
              </a:tblPr>
              <a:tblGrid>
                <a:gridCol w="9605341">
                  <a:extLst>
                    <a:ext uri="{9D8B030D-6E8A-4147-A177-3AD203B41FA5}">
                      <a16:colId xmlns:a16="http://schemas.microsoft.com/office/drawing/2014/main" val="3689945231"/>
                    </a:ext>
                  </a:extLst>
                </a:gridCol>
                <a:gridCol w="2161352">
                  <a:extLst>
                    <a:ext uri="{9D8B030D-6E8A-4147-A177-3AD203B41FA5}">
                      <a16:colId xmlns:a16="http://schemas.microsoft.com/office/drawing/2014/main" val="1880044541"/>
                    </a:ext>
                  </a:extLst>
                </a:gridCol>
              </a:tblGrid>
              <a:tr h="434178">
                <a:tc>
                  <a:txBody>
                    <a:bodyPr/>
                    <a:lstStyle/>
                    <a:p>
                      <a:pPr algn="ctr">
                        <a:spcAft>
                          <a:spcPts val="0"/>
                        </a:spcAft>
                      </a:pPr>
                      <a:r>
                        <a:rPr lang="de-CH" sz="2800" b="1" dirty="0">
                          <a:effectLst/>
                          <a:latin typeface="Calibri" panose="020F0502020204030204" pitchFamily="34" charset="0"/>
                          <a:ea typeface="Calibri" panose="020F0502020204030204" pitchFamily="34" charset="0"/>
                          <a:cs typeface="Times New Roman" panose="02020603050405020304" pitchFamily="18" charset="0"/>
                        </a:rPr>
                        <a:t>Predigt des Petrus (Apg 10,36-42)</a:t>
                      </a:r>
                    </a:p>
                  </a:txBody>
                  <a:tcPr marL="126140" marR="126140" marT="0" marB="0" anchor="ctr">
                    <a:solidFill>
                      <a:srgbClr val="0070C0"/>
                    </a:solidFill>
                  </a:tcPr>
                </a:tc>
                <a:tc>
                  <a:txBody>
                    <a:bodyPr/>
                    <a:lstStyle/>
                    <a:p>
                      <a:pPr algn="ctr">
                        <a:spcAft>
                          <a:spcPts val="0"/>
                        </a:spcAft>
                      </a:pPr>
                      <a:r>
                        <a:rPr lang="de-CH" sz="2800" b="1" dirty="0">
                          <a:effectLst/>
                          <a:latin typeface="Calibri" panose="020F0502020204030204" pitchFamily="34" charset="0"/>
                          <a:ea typeface="Calibri" panose="020F0502020204030204" pitchFamily="34" charset="0"/>
                          <a:cs typeface="Times New Roman" panose="02020603050405020304" pitchFamily="18" charset="0"/>
                        </a:rPr>
                        <a:t>Mk Struktur</a:t>
                      </a:r>
                    </a:p>
                  </a:txBody>
                  <a:tcPr marL="126140" marR="126140" marT="0" marB="0" anchor="ctr">
                    <a:solidFill>
                      <a:srgbClr val="0070C0"/>
                    </a:solidFill>
                  </a:tcPr>
                </a:tc>
                <a:extLst>
                  <a:ext uri="{0D108BD9-81ED-4DB2-BD59-A6C34878D82A}">
                    <a16:rowId xmlns:a16="http://schemas.microsoft.com/office/drawing/2014/main" val="2432572606"/>
                  </a:ext>
                </a:extLst>
              </a:tr>
              <a:tr h="628102">
                <a:tc>
                  <a:txBody>
                    <a:bodyPr/>
                    <a:lstStyle/>
                    <a:p>
                      <a:pPr algn="l">
                        <a:spcAft>
                          <a:spcPts val="0"/>
                        </a:spcAft>
                      </a:pPr>
                      <a:r>
                        <a:rPr lang="de-CH" sz="2800" b="0" kern="1200" dirty="0">
                          <a:solidFill>
                            <a:schemeClr val="tx1"/>
                          </a:solidFill>
                          <a:effectLst/>
                          <a:latin typeface="+mn-lt"/>
                          <a:ea typeface="+mn-ea"/>
                          <a:cs typeface="+mn-cs"/>
                        </a:rPr>
                        <a:t>den haben sie auch umgebracht, indem sie ihn an ein Holz hängten.</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Mk 14,1-15,47</a:t>
                      </a:r>
                    </a:p>
                  </a:txBody>
                  <a:tcPr marL="126140" marR="126140" marT="0" marB="0" anchor="ctr">
                    <a:solidFill>
                      <a:schemeClr val="bg1">
                        <a:lumMod val="85000"/>
                      </a:schemeClr>
                    </a:solidFill>
                  </a:tcPr>
                </a:tc>
                <a:extLst>
                  <a:ext uri="{0D108BD9-81ED-4DB2-BD59-A6C34878D82A}">
                    <a16:rowId xmlns:a16="http://schemas.microsoft.com/office/drawing/2014/main" val="3725247195"/>
                  </a:ext>
                </a:extLst>
              </a:tr>
            </a:tbl>
          </a:graphicData>
        </a:graphic>
      </p:graphicFrame>
    </p:spTree>
    <p:extLst>
      <p:ext uri="{BB962C8B-B14F-4D97-AF65-F5344CB8AC3E}">
        <p14:creationId xmlns:p14="http://schemas.microsoft.com/office/powerpoint/2010/main" val="2558467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atei:Strichmännchen.svg – Wikipedia">
            <a:extLst>
              <a:ext uri="{FF2B5EF4-FFF2-40B4-BE49-F238E27FC236}">
                <a16:creationId xmlns:a16="http://schemas.microsoft.com/office/drawing/2014/main" id="{80B687AE-9400-7B46-7A04-17475EEFFDEC}"/>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2611228" y="2278416"/>
            <a:ext cx="2173593" cy="3073624"/>
          </a:xfrm>
          <a:prstGeom prst="rect">
            <a:avLst/>
          </a:prstGeom>
          <a:noFill/>
          <a:extLst>
            <a:ext uri="{909E8E84-426E-40DD-AFC4-6F175D3DCCD1}">
              <a14:hiddenFill xmlns:a14="http://schemas.microsoft.com/office/drawing/2010/main">
                <a:solidFill>
                  <a:srgbClr val="FFFFFF"/>
                </a:solidFill>
              </a14:hiddenFill>
            </a:ext>
          </a:extLst>
        </p:spPr>
      </p:pic>
      <p:cxnSp>
        <p:nvCxnSpPr>
          <p:cNvPr id="4" name="Gerade Verbindung mit Pfeil 3">
            <a:extLst>
              <a:ext uri="{FF2B5EF4-FFF2-40B4-BE49-F238E27FC236}">
                <a16:creationId xmlns:a16="http://schemas.microsoft.com/office/drawing/2014/main" id="{6339366D-DCF2-06C5-C82E-4E43C98453BF}"/>
              </a:ext>
            </a:extLst>
          </p:cNvPr>
          <p:cNvCxnSpPr>
            <a:cxnSpLocks/>
          </p:cNvCxnSpPr>
          <p:nvPr/>
        </p:nvCxnSpPr>
        <p:spPr>
          <a:xfrm flipV="1">
            <a:off x="1969778" y="4631731"/>
            <a:ext cx="973230" cy="102738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a:extLst>
              <a:ext uri="{FF2B5EF4-FFF2-40B4-BE49-F238E27FC236}">
                <a16:creationId xmlns:a16="http://schemas.microsoft.com/office/drawing/2014/main" id="{1546E1FC-7492-1A50-FCAC-174D5CEC0299}"/>
              </a:ext>
            </a:extLst>
          </p:cNvPr>
          <p:cNvCxnSpPr>
            <a:cxnSpLocks/>
          </p:cNvCxnSpPr>
          <p:nvPr/>
        </p:nvCxnSpPr>
        <p:spPr>
          <a:xfrm>
            <a:off x="1735914" y="2024878"/>
            <a:ext cx="1209714" cy="97483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9" name="Gerade Verbindung mit Pfeil 8">
            <a:extLst>
              <a:ext uri="{FF2B5EF4-FFF2-40B4-BE49-F238E27FC236}">
                <a16:creationId xmlns:a16="http://schemas.microsoft.com/office/drawing/2014/main" id="{926B1070-7FB3-9E33-6245-1690B7752106}"/>
              </a:ext>
            </a:extLst>
          </p:cNvPr>
          <p:cNvCxnSpPr>
            <a:cxnSpLocks/>
          </p:cNvCxnSpPr>
          <p:nvPr/>
        </p:nvCxnSpPr>
        <p:spPr>
          <a:xfrm flipH="1" flipV="1">
            <a:off x="4293272" y="4631731"/>
            <a:ext cx="1132999" cy="96826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5" name="Gerade Verbindung mit Pfeil 14">
            <a:extLst>
              <a:ext uri="{FF2B5EF4-FFF2-40B4-BE49-F238E27FC236}">
                <a16:creationId xmlns:a16="http://schemas.microsoft.com/office/drawing/2014/main" id="{23EF81E2-0D01-E4D0-1CBA-A70EBCB14EF3}"/>
              </a:ext>
            </a:extLst>
          </p:cNvPr>
          <p:cNvCxnSpPr>
            <a:cxnSpLocks/>
          </p:cNvCxnSpPr>
          <p:nvPr/>
        </p:nvCxnSpPr>
        <p:spPr>
          <a:xfrm flipH="1">
            <a:off x="4293272" y="2030460"/>
            <a:ext cx="1132999" cy="97483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8" name="Titel 1">
            <a:extLst>
              <a:ext uri="{FF2B5EF4-FFF2-40B4-BE49-F238E27FC236}">
                <a16:creationId xmlns:a16="http://schemas.microsoft.com/office/drawing/2014/main" id="{0EE9659D-F970-7C33-F2E0-119E774F2FEF}"/>
              </a:ext>
            </a:extLst>
          </p:cNvPr>
          <p:cNvSpPr txBox="1">
            <a:spLocks/>
          </p:cNvSpPr>
          <p:nvPr/>
        </p:nvSpPr>
        <p:spPr>
          <a:xfrm>
            <a:off x="1173798" y="375147"/>
            <a:ext cx="10515600" cy="81713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CH" b="1" dirty="0"/>
              <a:t>Vier Perspektiven – Ein Evangelium</a:t>
            </a:r>
          </a:p>
        </p:txBody>
      </p:sp>
      <p:sp>
        <p:nvSpPr>
          <p:cNvPr id="19" name="Rechteck 18">
            <a:extLst>
              <a:ext uri="{FF2B5EF4-FFF2-40B4-BE49-F238E27FC236}">
                <a16:creationId xmlns:a16="http://schemas.microsoft.com/office/drawing/2014/main" id="{41EF4AE5-094B-5C90-F3C8-2425A97F7F82}"/>
              </a:ext>
            </a:extLst>
          </p:cNvPr>
          <p:cNvSpPr/>
          <p:nvPr/>
        </p:nvSpPr>
        <p:spPr>
          <a:xfrm>
            <a:off x="792398" y="5652172"/>
            <a:ext cx="1632989" cy="553998"/>
          </a:xfrm>
          <a:prstGeom prst="rect">
            <a:avLst/>
          </a:prstGeom>
        </p:spPr>
        <p:txBody>
          <a:bodyPr wrap="square">
            <a:spAutoFit/>
          </a:bodyPr>
          <a:lstStyle/>
          <a:p>
            <a:r>
              <a:rPr lang="de-CH" sz="3000" dirty="0"/>
              <a:t>Johannes</a:t>
            </a:r>
          </a:p>
        </p:txBody>
      </p:sp>
      <p:sp>
        <p:nvSpPr>
          <p:cNvPr id="20" name="Rechteck 19">
            <a:extLst>
              <a:ext uri="{FF2B5EF4-FFF2-40B4-BE49-F238E27FC236}">
                <a16:creationId xmlns:a16="http://schemas.microsoft.com/office/drawing/2014/main" id="{CEE34E1F-603E-04BE-15FD-1F5F3F889584}"/>
              </a:ext>
            </a:extLst>
          </p:cNvPr>
          <p:cNvSpPr/>
          <p:nvPr/>
        </p:nvSpPr>
        <p:spPr>
          <a:xfrm>
            <a:off x="5245067" y="5599996"/>
            <a:ext cx="1133000" cy="553998"/>
          </a:xfrm>
          <a:prstGeom prst="rect">
            <a:avLst/>
          </a:prstGeom>
        </p:spPr>
        <p:txBody>
          <a:bodyPr wrap="square">
            <a:spAutoFit/>
          </a:bodyPr>
          <a:lstStyle/>
          <a:p>
            <a:r>
              <a:rPr lang="de-CH" sz="3000" dirty="0"/>
              <a:t>Lukas</a:t>
            </a:r>
          </a:p>
        </p:txBody>
      </p:sp>
      <p:sp>
        <p:nvSpPr>
          <p:cNvPr id="21" name="Rechteck 20">
            <a:extLst>
              <a:ext uri="{FF2B5EF4-FFF2-40B4-BE49-F238E27FC236}">
                <a16:creationId xmlns:a16="http://schemas.microsoft.com/office/drawing/2014/main" id="{84B5DAF9-F039-2E5B-E400-2AB7A1EA7C2C}"/>
              </a:ext>
            </a:extLst>
          </p:cNvPr>
          <p:cNvSpPr/>
          <p:nvPr/>
        </p:nvSpPr>
        <p:spPr>
          <a:xfrm>
            <a:off x="5091439" y="1431743"/>
            <a:ext cx="1440257" cy="553998"/>
          </a:xfrm>
          <a:prstGeom prst="rect">
            <a:avLst/>
          </a:prstGeom>
        </p:spPr>
        <p:txBody>
          <a:bodyPr wrap="square">
            <a:spAutoFit/>
          </a:bodyPr>
          <a:lstStyle/>
          <a:p>
            <a:r>
              <a:rPr lang="de-CH" sz="3000" dirty="0"/>
              <a:t>Markus</a:t>
            </a:r>
          </a:p>
        </p:txBody>
      </p:sp>
      <p:sp>
        <p:nvSpPr>
          <p:cNvPr id="22" name="Rechteck 21">
            <a:extLst>
              <a:ext uri="{FF2B5EF4-FFF2-40B4-BE49-F238E27FC236}">
                <a16:creationId xmlns:a16="http://schemas.microsoft.com/office/drawing/2014/main" id="{085338CA-FE54-88AB-DE1F-ACEBD1C83D27}"/>
              </a:ext>
            </a:extLst>
          </p:cNvPr>
          <p:cNvSpPr/>
          <p:nvPr/>
        </p:nvSpPr>
        <p:spPr>
          <a:xfrm>
            <a:off x="674764" y="1431743"/>
            <a:ext cx="1781629" cy="553998"/>
          </a:xfrm>
          <a:prstGeom prst="rect">
            <a:avLst/>
          </a:prstGeom>
        </p:spPr>
        <p:txBody>
          <a:bodyPr wrap="square">
            <a:spAutoFit/>
          </a:bodyPr>
          <a:lstStyle/>
          <a:p>
            <a:r>
              <a:rPr lang="de-CH" sz="3000" dirty="0"/>
              <a:t>Matthäus</a:t>
            </a:r>
          </a:p>
        </p:txBody>
      </p:sp>
      <p:sp>
        <p:nvSpPr>
          <p:cNvPr id="23" name="Rechteck 22">
            <a:extLst>
              <a:ext uri="{FF2B5EF4-FFF2-40B4-BE49-F238E27FC236}">
                <a16:creationId xmlns:a16="http://schemas.microsoft.com/office/drawing/2014/main" id="{24C807BB-82B9-D5A7-61E0-B1E20C4B7895}"/>
              </a:ext>
            </a:extLst>
          </p:cNvPr>
          <p:cNvSpPr/>
          <p:nvPr/>
        </p:nvSpPr>
        <p:spPr>
          <a:xfrm>
            <a:off x="3131524" y="4561865"/>
            <a:ext cx="1133000" cy="553998"/>
          </a:xfrm>
          <a:prstGeom prst="rect">
            <a:avLst/>
          </a:prstGeom>
        </p:spPr>
        <p:txBody>
          <a:bodyPr wrap="square">
            <a:spAutoFit/>
          </a:bodyPr>
          <a:lstStyle/>
          <a:p>
            <a:r>
              <a:rPr lang="de-CH" sz="3000" dirty="0"/>
              <a:t>Jesus</a:t>
            </a:r>
          </a:p>
        </p:txBody>
      </p:sp>
      <p:sp>
        <p:nvSpPr>
          <p:cNvPr id="24" name="Rechteck 23">
            <a:extLst>
              <a:ext uri="{FF2B5EF4-FFF2-40B4-BE49-F238E27FC236}">
                <a16:creationId xmlns:a16="http://schemas.microsoft.com/office/drawing/2014/main" id="{8F0371CA-29EF-D475-828A-72FD22831F57}"/>
              </a:ext>
            </a:extLst>
          </p:cNvPr>
          <p:cNvSpPr/>
          <p:nvPr/>
        </p:nvSpPr>
        <p:spPr>
          <a:xfrm>
            <a:off x="5426271" y="2999712"/>
            <a:ext cx="6409360" cy="1477328"/>
          </a:xfrm>
          <a:prstGeom prst="rect">
            <a:avLst/>
          </a:prstGeom>
        </p:spPr>
        <p:txBody>
          <a:bodyPr wrap="square">
            <a:spAutoFit/>
          </a:bodyPr>
          <a:lstStyle/>
          <a:p>
            <a:r>
              <a:rPr lang="de-CH" sz="3000" dirty="0"/>
              <a:t>„Nur auf zweier Zeugen Aussage oder auf dreier Zeugen Aussage hin soll eine Sache gültig sein.“ </a:t>
            </a:r>
            <a:r>
              <a:rPr lang="de-CH" sz="3000" dirty="0" err="1"/>
              <a:t>Dt</a:t>
            </a:r>
            <a:r>
              <a:rPr lang="de-CH" sz="3000" dirty="0"/>
              <a:t> 19,15b</a:t>
            </a:r>
          </a:p>
        </p:txBody>
      </p:sp>
    </p:spTree>
    <p:extLst>
      <p:ext uri="{BB962C8B-B14F-4D97-AF65-F5344CB8AC3E}">
        <p14:creationId xmlns:p14="http://schemas.microsoft.com/office/powerpoint/2010/main" val="2300988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16"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par>
                                <p:cTn id="15" presetID="53" presetClass="entr" presetSubtype="16" fill="hold" nodeType="with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500" fill="hold"/>
                                        <p:tgtEl>
                                          <p:spTgt spid="9"/>
                                        </p:tgtEl>
                                        <p:attrNameLst>
                                          <p:attrName>ppt_w</p:attrName>
                                        </p:attrNameLst>
                                      </p:cBhvr>
                                      <p:tavLst>
                                        <p:tav tm="0">
                                          <p:val>
                                            <p:fltVal val="0"/>
                                          </p:val>
                                        </p:tav>
                                        <p:tav tm="100000">
                                          <p:val>
                                            <p:strVal val="#ppt_w"/>
                                          </p:val>
                                        </p:tav>
                                      </p:tavLst>
                                    </p:anim>
                                    <p:anim calcmode="lin" valueType="num">
                                      <p:cBhvr>
                                        <p:cTn id="18" dur="500" fill="hold"/>
                                        <p:tgtEl>
                                          <p:spTgt spid="9"/>
                                        </p:tgtEl>
                                        <p:attrNameLst>
                                          <p:attrName>ppt_h</p:attrName>
                                        </p:attrNameLst>
                                      </p:cBhvr>
                                      <p:tavLst>
                                        <p:tav tm="0">
                                          <p:val>
                                            <p:fltVal val="0"/>
                                          </p:val>
                                        </p:tav>
                                        <p:tav tm="100000">
                                          <p:val>
                                            <p:strVal val="#ppt_h"/>
                                          </p:val>
                                        </p:tav>
                                      </p:tavLst>
                                    </p:anim>
                                    <p:animEffect transition="in" filter="fade">
                                      <p:cBhvr>
                                        <p:cTn id="19" dur="500"/>
                                        <p:tgtEl>
                                          <p:spTgt spid="9"/>
                                        </p:tgtEl>
                                      </p:cBhvr>
                                    </p:animEffect>
                                  </p:childTnLst>
                                </p:cTn>
                              </p:par>
                              <p:par>
                                <p:cTn id="20" presetID="53" presetClass="entr" presetSubtype="16" fill="hold" nodeType="with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p:cTn id="22" dur="500" fill="hold"/>
                                        <p:tgtEl>
                                          <p:spTgt spid="15"/>
                                        </p:tgtEl>
                                        <p:attrNameLst>
                                          <p:attrName>ppt_w</p:attrName>
                                        </p:attrNameLst>
                                      </p:cBhvr>
                                      <p:tavLst>
                                        <p:tav tm="0">
                                          <p:val>
                                            <p:fltVal val="0"/>
                                          </p:val>
                                        </p:tav>
                                        <p:tav tm="100000">
                                          <p:val>
                                            <p:strVal val="#ppt_w"/>
                                          </p:val>
                                        </p:tav>
                                      </p:tavLst>
                                    </p:anim>
                                    <p:anim calcmode="lin" valueType="num">
                                      <p:cBhvr>
                                        <p:cTn id="23" dur="500" fill="hold"/>
                                        <p:tgtEl>
                                          <p:spTgt spid="15"/>
                                        </p:tgtEl>
                                        <p:attrNameLst>
                                          <p:attrName>ppt_h</p:attrName>
                                        </p:attrNameLst>
                                      </p:cBhvr>
                                      <p:tavLst>
                                        <p:tav tm="0">
                                          <p:val>
                                            <p:fltVal val="0"/>
                                          </p:val>
                                        </p:tav>
                                        <p:tav tm="100000">
                                          <p:val>
                                            <p:strVal val="#ppt_h"/>
                                          </p:val>
                                        </p:tav>
                                      </p:tavLst>
                                    </p:anim>
                                    <p:animEffect transition="in" filter="fade">
                                      <p:cBhvr>
                                        <p:cTn id="24" dur="500"/>
                                        <p:tgtEl>
                                          <p:spTgt spid="15"/>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p:cTn id="27" dur="500" fill="hold"/>
                                        <p:tgtEl>
                                          <p:spTgt spid="21"/>
                                        </p:tgtEl>
                                        <p:attrNameLst>
                                          <p:attrName>ppt_w</p:attrName>
                                        </p:attrNameLst>
                                      </p:cBhvr>
                                      <p:tavLst>
                                        <p:tav tm="0">
                                          <p:val>
                                            <p:fltVal val="0"/>
                                          </p:val>
                                        </p:tav>
                                        <p:tav tm="100000">
                                          <p:val>
                                            <p:strVal val="#ppt_w"/>
                                          </p:val>
                                        </p:tav>
                                      </p:tavLst>
                                    </p:anim>
                                    <p:anim calcmode="lin" valueType="num">
                                      <p:cBhvr>
                                        <p:cTn id="28" dur="500" fill="hold"/>
                                        <p:tgtEl>
                                          <p:spTgt spid="21"/>
                                        </p:tgtEl>
                                        <p:attrNameLst>
                                          <p:attrName>ppt_h</p:attrName>
                                        </p:attrNameLst>
                                      </p:cBhvr>
                                      <p:tavLst>
                                        <p:tav tm="0">
                                          <p:val>
                                            <p:fltVal val="0"/>
                                          </p:val>
                                        </p:tav>
                                        <p:tav tm="100000">
                                          <p:val>
                                            <p:strVal val="#ppt_h"/>
                                          </p:val>
                                        </p:tav>
                                      </p:tavLst>
                                    </p:anim>
                                    <p:animEffect transition="in" filter="fade">
                                      <p:cBhvr>
                                        <p:cTn id="29" dur="500"/>
                                        <p:tgtEl>
                                          <p:spTgt spid="21"/>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22"/>
                                        </p:tgtEl>
                                        <p:attrNameLst>
                                          <p:attrName>style.visibility</p:attrName>
                                        </p:attrNameLst>
                                      </p:cBhvr>
                                      <p:to>
                                        <p:strVal val="visible"/>
                                      </p:to>
                                    </p:set>
                                    <p:anim calcmode="lin" valueType="num">
                                      <p:cBhvr>
                                        <p:cTn id="32" dur="500" fill="hold"/>
                                        <p:tgtEl>
                                          <p:spTgt spid="22"/>
                                        </p:tgtEl>
                                        <p:attrNameLst>
                                          <p:attrName>ppt_w</p:attrName>
                                        </p:attrNameLst>
                                      </p:cBhvr>
                                      <p:tavLst>
                                        <p:tav tm="0">
                                          <p:val>
                                            <p:fltVal val="0"/>
                                          </p:val>
                                        </p:tav>
                                        <p:tav tm="100000">
                                          <p:val>
                                            <p:strVal val="#ppt_w"/>
                                          </p:val>
                                        </p:tav>
                                      </p:tavLst>
                                    </p:anim>
                                    <p:anim calcmode="lin" valueType="num">
                                      <p:cBhvr>
                                        <p:cTn id="33" dur="500" fill="hold"/>
                                        <p:tgtEl>
                                          <p:spTgt spid="22"/>
                                        </p:tgtEl>
                                        <p:attrNameLst>
                                          <p:attrName>ppt_h</p:attrName>
                                        </p:attrNameLst>
                                      </p:cBhvr>
                                      <p:tavLst>
                                        <p:tav tm="0">
                                          <p:val>
                                            <p:fltVal val="0"/>
                                          </p:val>
                                        </p:tav>
                                        <p:tav tm="100000">
                                          <p:val>
                                            <p:strVal val="#ppt_h"/>
                                          </p:val>
                                        </p:tav>
                                      </p:tavLst>
                                    </p:anim>
                                    <p:animEffect transition="in" filter="fade">
                                      <p:cBhvr>
                                        <p:cTn id="34" dur="500"/>
                                        <p:tgtEl>
                                          <p:spTgt spid="22"/>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p:cTn id="37" dur="500" fill="hold"/>
                                        <p:tgtEl>
                                          <p:spTgt spid="19"/>
                                        </p:tgtEl>
                                        <p:attrNameLst>
                                          <p:attrName>ppt_w</p:attrName>
                                        </p:attrNameLst>
                                      </p:cBhvr>
                                      <p:tavLst>
                                        <p:tav tm="0">
                                          <p:val>
                                            <p:fltVal val="0"/>
                                          </p:val>
                                        </p:tav>
                                        <p:tav tm="100000">
                                          <p:val>
                                            <p:strVal val="#ppt_w"/>
                                          </p:val>
                                        </p:tav>
                                      </p:tavLst>
                                    </p:anim>
                                    <p:anim calcmode="lin" valueType="num">
                                      <p:cBhvr>
                                        <p:cTn id="38" dur="500" fill="hold"/>
                                        <p:tgtEl>
                                          <p:spTgt spid="19"/>
                                        </p:tgtEl>
                                        <p:attrNameLst>
                                          <p:attrName>ppt_h</p:attrName>
                                        </p:attrNameLst>
                                      </p:cBhvr>
                                      <p:tavLst>
                                        <p:tav tm="0">
                                          <p:val>
                                            <p:fltVal val="0"/>
                                          </p:val>
                                        </p:tav>
                                        <p:tav tm="100000">
                                          <p:val>
                                            <p:strVal val="#ppt_h"/>
                                          </p:val>
                                        </p:tav>
                                      </p:tavLst>
                                    </p:anim>
                                    <p:animEffect transition="in" filter="fade">
                                      <p:cBhvr>
                                        <p:cTn id="39" dur="500"/>
                                        <p:tgtEl>
                                          <p:spTgt spid="19"/>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20"/>
                                        </p:tgtEl>
                                        <p:attrNameLst>
                                          <p:attrName>style.visibility</p:attrName>
                                        </p:attrNameLst>
                                      </p:cBhvr>
                                      <p:to>
                                        <p:strVal val="visible"/>
                                      </p:to>
                                    </p:set>
                                    <p:anim calcmode="lin" valueType="num">
                                      <p:cBhvr>
                                        <p:cTn id="42" dur="500" fill="hold"/>
                                        <p:tgtEl>
                                          <p:spTgt spid="20"/>
                                        </p:tgtEl>
                                        <p:attrNameLst>
                                          <p:attrName>ppt_w</p:attrName>
                                        </p:attrNameLst>
                                      </p:cBhvr>
                                      <p:tavLst>
                                        <p:tav tm="0">
                                          <p:val>
                                            <p:fltVal val="0"/>
                                          </p:val>
                                        </p:tav>
                                        <p:tav tm="100000">
                                          <p:val>
                                            <p:strVal val="#ppt_w"/>
                                          </p:val>
                                        </p:tav>
                                      </p:tavLst>
                                    </p:anim>
                                    <p:anim calcmode="lin" valueType="num">
                                      <p:cBhvr>
                                        <p:cTn id="43" dur="500" fill="hold"/>
                                        <p:tgtEl>
                                          <p:spTgt spid="20"/>
                                        </p:tgtEl>
                                        <p:attrNameLst>
                                          <p:attrName>ppt_h</p:attrName>
                                        </p:attrNameLst>
                                      </p:cBhvr>
                                      <p:tavLst>
                                        <p:tav tm="0">
                                          <p:val>
                                            <p:fltVal val="0"/>
                                          </p:val>
                                        </p:tav>
                                        <p:tav tm="100000">
                                          <p:val>
                                            <p:strVal val="#ppt_h"/>
                                          </p:val>
                                        </p:tav>
                                      </p:tavLst>
                                    </p:anim>
                                    <p:animEffect transition="in" filter="fade">
                                      <p:cBhvr>
                                        <p:cTn id="44" dur="500"/>
                                        <p:tgtEl>
                                          <p:spTgt spid="20"/>
                                        </p:tgtEl>
                                      </p:cBhvr>
                                    </p:animEffect>
                                  </p:childTnLst>
                                </p:cTn>
                              </p:par>
                              <p:par>
                                <p:cTn id="45" presetID="53" presetClass="entr" presetSubtype="16" fill="hold" nodeType="withEffect">
                                  <p:stCondLst>
                                    <p:cond delay="0"/>
                                  </p:stCondLst>
                                  <p:childTnLst>
                                    <p:set>
                                      <p:cBhvr>
                                        <p:cTn id="46" dur="1" fill="hold">
                                          <p:stCondLst>
                                            <p:cond delay="0"/>
                                          </p:stCondLst>
                                        </p:cTn>
                                        <p:tgtEl>
                                          <p:spTgt spid="2"/>
                                        </p:tgtEl>
                                        <p:attrNameLst>
                                          <p:attrName>style.visibility</p:attrName>
                                        </p:attrNameLst>
                                      </p:cBhvr>
                                      <p:to>
                                        <p:strVal val="visible"/>
                                      </p:to>
                                    </p:set>
                                    <p:anim calcmode="lin" valueType="num">
                                      <p:cBhvr>
                                        <p:cTn id="47" dur="500" fill="hold"/>
                                        <p:tgtEl>
                                          <p:spTgt spid="2"/>
                                        </p:tgtEl>
                                        <p:attrNameLst>
                                          <p:attrName>ppt_w</p:attrName>
                                        </p:attrNameLst>
                                      </p:cBhvr>
                                      <p:tavLst>
                                        <p:tav tm="0">
                                          <p:val>
                                            <p:fltVal val="0"/>
                                          </p:val>
                                        </p:tav>
                                        <p:tav tm="100000">
                                          <p:val>
                                            <p:strVal val="#ppt_w"/>
                                          </p:val>
                                        </p:tav>
                                      </p:tavLst>
                                    </p:anim>
                                    <p:anim calcmode="lin" valueType="num">
                                      <p:cBhvr>
                                        <p:cTn id="48" dur="500" fill="hold"/>
                                        <p:tgtEl>
                                          <p:spTgt spid="2"/>
                                        </p:tgtEl>
                                        <p:attrNameLst>
                                          <p:attrName>ppt_h</p:attrName>
                                        </p:attrNameLst>
                                      </p:cBhvr>
                                      <p:tavLst>
                                        <p:tav tm="0">
                                          <p:val>
                                            <p:fltVal val="0"/>
                                          </p:val>
                                        </p:tav>
                                        <p:tav tm="100000">
                                          <p:val>
                                            <p:strVal val="#ppt_h"/>
                                          </p:val>
                                        </p:tav>
                                      </p:tavLst>
                                    </p:anim>
                                    <p:animEffect transition="in" filter="fade">
                                      <p:cBhvr>
                                        <p:cTn id="49" dur="500"/>
                                        <p:tgtEl>
                                          <p:spTgt spid="2"/>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23"/>
                                        </p:tgtEl>
                                        <p:attrNameLst>
                                          <p:attrName>style.visibility</p:attrName>
                                        </p:attrNameLst>
                                      </p:cBhvr>
                                      <p:to>
                                        <p:strVal val="visible"/>
                                      </p:to>
                                    </p:set>
                                    <p:anim calcmode="lin" valueType="num">
                                      <p:cBhvr>
                                        <p:cTn id="52" dur="500" fill="hold"/>
                                        <p:tgtEl>
                                          <p:spTgt spid="23"/>
                                        </p:tgtEl>
                                        <p:attrNameLst>
                                          <p:attrName>ppt_w</p:attrName>
                                        </p:attrNameLst>
                                      </p:cBhvr>
                                      <p:tavLst>
                                        <p:tav tm="0">
                                          <p:val>
                                            <p:fltVal val="0"/>
                                          </p:val>
                                        </p:tav>
                                        <p:tav tm="100000">
                                          <p:val>
                                            <p:strVal val="#ppt_w"/>
                                          </p:val>
                                        </p:tav>
                                      </p:tavLst>
                                    </p:anim>
                                    <p:anim calcmode="lin" valueType="num">
                                      <p:cBhvr>
                                        <p:cTn id="53" dur="500" fill="hold"/>
                                        <p:tgtEl>
                                          <p:spTgt spid="23"/>
                                        </p:tgtEl>
                                        <p:attrNameLst>
                                          <p:attrName>ppt_h</p:attrName>
                                        </p:attrNameLst>
                                      </p:cBhvr>
                                      <p:tavLst>
                                        <p:tav tm="0">
                                          <p:val>
                                            <p:fltVal val="0"/>
                                          </p:val>
                                        </p:tav>
                                        <p:tav tm="100000">
                                          <p:val>
                                            <p:strVal val="#ppt_h"/>
                                          </p:val>
                                        </p:tav>
                                      </p:tavLst>
                                    </p:anim>
                                    <p:animEffect transition="in" filter="fade">
                                      <p:cBhvr>
                                        <p:cTn id="54" dur="500"/>
                                        <p:tgtEl>
                                          <p:spTgt spid="23"/>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grpId="0" nodeType="clickEffect">
                                  <p:stCondLst>
                                    <p:cond delay="0"/>
                                  </p:stCondLst>
                                  <p:childTnLst>
                                    <p:set>
                                      <p:cBhvr>
                                        <p:cTn id="58" dur="1" fill="hold">
                                          <p:stCondLst>
                                            <p:cond delay="0"/>
                                          </p:stCondLst>
                                        </p:cTn>
                                        <p:tgtEl>
                                          <p:spTgt spid="24"/>
                                        </p:tgtEl>
                                        <p:attrNameLst>
                                          <p:attrName>style.visibility</p:attrName>
                                        </p:attrNameLst>
                                      </p:cBhvr>
                                      <p:to>
                                        <p:strVal val="visible"/>
                                      </p:to>
                                    </p:set>
                                    <p:anim calcmode="lin" valueType="num">
                                      <p:cBhvr>
                                        <p:cTn id="59" dur="500" fill="hold"/>
                                        <p:tgtEl>
                                          <p:spTgt spid="24"/>
                                        </p:tgtEl>
                                        <p:attrNameLst>
                                          <p:attrName>ppt_w</p:attrName>
                                        </p:attrNameLst>
                                      </p:cBhvr>
                                      <p:tavLst>
                                        <p:tav tm="0">
                                          <p:val>
                                            <p:fltVal val="0"/>
                                          </p:val>
                                        </p:tav>
                                        <p:tav tm="100000">
                                          <p:val>
                                            <p:strVal val="#ppt_w"/>
                                          </p:val>
                                        </p:tav>
                                      </p:tavLst>
                                    </p:anim>
                                    <p:anim calcmode="lin" valueType="num">
                                      <p:cBhvr>
                                        <p:cTn id="60" dur="500" fill="hold"/>
                                        <p:tgtEl>
                                          <p:spTgt spid="24"/>
                                        </p:tgtEl>
                                        <p:attrNameLst>
                                          <p:attrName>ppt_h</p:attrName>
                                        </p:attrNameLst>
                                      </p:cBhvr>
                                      <p:tavLst>
                                        <p:tav tm="0">
                                          <p:val>
                                            <p:fltVal val="0"/>
                                          </p:val>
                                        </p:tav>
                                        <p:tav tm="100000">
                                          <p:val>
                                            <p:strVal val="#ppt_h"/>
                                          </p:val>
                                        </p:tav>
                                      </p:tavLst>
                                    </p:anim>
                                    <p:animEffect transition="in" filter="fade">
                                      <p:cBhvr>
                                        <p:cTn id="6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P spid="23" grpId="0"/>
      <p:bldP spid="2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Allgemeines</a:t>
            </a:r>
          </a:p>
        </p:txBody>
      </p:sp>
      <p:graphicFrame>
        <p:nvGraphicFramePr>
          <p:cNvPr id="2" name="Tabelle 1">
            <a:extLst>
              <a:ext uri="{FF2B5EF4-FFF2-40B4-BE49-F238E27FC236}">
                <a16:creationId xmlns:a16="http://schemas.microsoft.com/office/drawing/2014/main" id="{45623E0A-C038-34E2-9F5A-51D3450F5B4F}"/>
              </a:ext>
            </a:extLst>
          </p:cNvPr>
          <p:cNvGraphicFramePr>
            <a:graphicFrameLocks noGrp="1"/>
          </p:cNvGraphicFramePr>
          <p:nvPr>
            <p:extLst>
              <p:ext uri="{D42A27DB-BD31-4B8C-83A1-F6EECF244321}">
                <p14:modId xmlns:p14="http://schemas.microsoft.com/office/powerpoint/2010/main" val="3466912956"/>
              </p:ext>
            </p:extLst>
          </p:nvPr>
        </p:nvGraphicFramePr>
        <p:xfrm>
          <a:off x="212653" y="1182256"/>
          <a:ext cx="11766693" cy="4274658"/>
        </p:xfrm>
        <a:graphic>
          <a:graphicData uri="http://schemas.openxmlformats.org/drawingml/2006/table">
            <a:tbl>
              <a:tblPr firstRow="1" firstCol="1" bandRow="1">
                <a:tableStyleId>{5C22544A-7EE6-4342-B048-85BDC9FD1C3A}</a:tableStyleId>
              </a:tblPr>
              <a:tblGrid>
                <a:gridCol w="9605341">
                  <a:extLst>
                    <a:ext uri="{9D8B030D-6E8A-4147-A177-3AD203B41FA5}">
                      <a16:colId xmlns:a16="http://schemas.microsoft.com/office/drawing/2014/main" val="3689945231"/>
                    </a:ext>
                  </a:extLst>
                </a:gridCol>
                <a:gridCol w="2161352">
                  <a:extLst>
                    <a:ext uri="{9D8B030D-6E8A-4147-A177-3AD203B41FA5}">
                      <a16:colId xmlns:a16="http://schemas.microsoft.com/office/drawing/2014/main" val="1880044541"/>
                    </a:ext>
                  </a:extLst>
                </a:gridCol>
              </a:tblGrid>
              <a:tr h="434178">
                <a:tc>
                  <a:txBody>
                    <a:bodyPr/>
                    <a:lstStyle/>
                    <a:p>
                      <a:pPr algn="ctr">
                        <a:spcAft>
                          <a:spcPts val="0"/>
                        </a:spcAft>
                      </a:pPr>
                      <a:r>
                        <a:rPr lang="de-CH" sz="2800" b="1" dirty="0">
                          <a:effectLst/>
                          <a:latin typeface="Calibri" panose="020F0502020204030204" pitchFamily="34" charset="0"/>
                          <a:ea typeface="Calibri" panose="020F0502020204030204" pitchFamily="34" charset="0"/>
                          <a:cs typeface="Times New Roman" panose="02020603050405020304" pitchFamily="18" charset="0"/>
                        </a:rPr>
                        <a:t>Predigt des Petrus (Apg 10,36-42)</a:t>
                      </a:r>
                    </a:p>
                  </a:txBody>
                  <a:tcPr marL="126140" marR="126140" marT="0" marB="0" anchor="ctr">
                    <a:solidFill>
                      <a:srgbClr val="0070C0"/>
                    </a:solidFill>
                  </a:tcPr>
                </a:tc>
                <a:tc>
                  <a:txBody>
                    <a:bodyPr/>
                    <a:lstStyle/>
                    <a:p>
                      <a:pPr algn="ctr">
                        <a:spcAft>
                          <a:spcPts val="0"/>
                        </a:spcAft>
                      </a:pPr>
                      <a:r>
                        <a:rPr lang="de-CH" sz="2800" b="1" dirty="0">
                          <a:effectLst/>
                          <a:latin typeface="Calibri" panose="020F0502020204030204" pitchFamily="34" charset="0"/>
                          <a:ea typeface="Calibri" panose="020F0502020204030204" pitchFamily="34" charset="0"/>
                          <a:cs typeface="Times New Roman" panose="02020603050405020304" pitchFamily="18" charset="0"/>
                        </a:rPr>
                        <a:t>Mk Struktur</a:t>
                      </a:r>
                    </a:p>
                  </a:txBody>
                  <a:tcPr marL="126140" marR="126140" marT="0" marB="0" anchor="ctr">
                    <a:solidFill>
                      <a:srgbClr val="0070C0"/>
                    </a:solidFill>
                  </a:tcPr>
                </a:tc>
                <a:extLst>
                  <a:ext uri="{0D108BD9-81ED-4DB2-BD59-A6C34878D82A}">
                    <a16:rowId xmlns:a16="http://schemas.microsoft.com/office/drawing/2014/main" val="2432572606"/>
                  </a:ext>
                </a:extLst>
              </a:tr>
              <a:tr h="628102">
                <a:tc>
                  <a:txBody>
                    <a:bodyPr/>
                    <a:lstStyle/>
                    <a:p>
                      <a:pPr algn="l">
                        <a:spcAft>
                          <a:spcPts val="0"/>
                        </a:spcAft>
                      </a:pPr>
                      <a:r>
                        <a:rPr lang="de-CH" sz="2800" b="0" kern="1200" dirty="0">
                          <a:solidFill>
                            <a:schemeClr val="tx1"/>
                          </a:solidFill>
                          <a:effectLst/>
                          <a:latin typeface="+mn-lt"/>
                          <a:ea typeface="+mn-ea"/>
                          <a:cs typeface="+mn-cs"/>
                        </a:rPr>
                        <a:t>den haben sie auch umgebracht, indem sie ihn an ein Holz hängten.</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Mk 14,1-15,47</a:t>
                      </a:r>
                    </a:p>
                  </a:txBody>
                  <a:tcPr marL="126140" marR="126140" marT="0" marB="0" anchor="ctr">
                    <a:solidFill>
                      <a:schemeClr val="bg1">
                        <a:lumMod val="85000"/>
                      </a:schemeClr>
                    </a:solidFill>
                  </a:tcPr>
                </a:tc>
                <a:extLst>
                  <a:ext uri="{0D108BD9-81ED-4DB2-BD59-A6C34878D82A}">
                    <a16:rowId xmlns:a16="http://schemas.microsoft.com/office/drawing/2014/main" val="3725247195"/>
                  </a:ext>
                </a:extLst>
              </a:tr>
              <a:tr h="628102">
                <a:tc>
                  <a:txBody>
                    <a:bodyPr/>
                    <a:lstStyle/>
                    <a:p>
                      <a:pPr algn="l">
                        <a:spcAft>
                          <a:spcPts val="0"/>
                        </a:spcAft>
                      </a:pPr>
                      <a:r>
                        <a:rPr lang="de-CH" sz="2800" b="0" kern="1200" dirty="0">
                          <a:solidFill>
                            <a:schemeClr val="tx1"/>
                          </a:solidFill>
                          <a:effectLst/>
                          <a:latin typeface="+mn-lt"/>
                          <a:ea typeface="+mn-ea"/>
                          <a:cs typeface="+mn-cs"/>
                        </a:rPr>
                        <a:t>Diesen hat Gott am dritten Tag auferweckt und ihn sichtbar werden lassen, nicht dem ganzen Volk, sondern den von Gott zuvor erwählten Zeugen, uns, die wir mit ihm gegessen und getrunken haben, nachdem er aus den Toten auferstanden war. Und er hat uns befohlen, dem Volk zu predigen und eindringlich zu bezeugen, dass er der von Gott verordnete Richter der Lebenden und der Toten ist.</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Mk 16,1-20</a:t>
                      </a:r>
                    </a:p>
                  </a:txBody>
                  <a:tcPr marL="126140" marR="126140" marT="0" marB="0" anchor="ctr">
                    <a:solidFill>
                      <a:schemeClr val="bg1">
                        <a:lumMod val="85000"/>
                      </a:schemeClr>
                    </a:solidFill>
                  </a:tcPr>
                </a:tc>
                <a:extLst>
                  <a:ext uri="{0D108BD9-81ED-4DB2-BD59-A6C34878D82A}">
                    <a16:rowId xmlns:a16="http://schemas.microsoft.com/office/drawing/2014/main" val="2339894992"/>
                  </a:ext>
                </a:extLst>
              </a:tr>
            </a:tbl>
          </a:graphicData>
        </a:graphic>
      </p:graphicFrame>
    </p:spTree>
    <p:extLst>
      <p:ext uri="{BB962C8B-B14F-4D97-AF65-F5344CB8AC3E}">
        <p14:creationId xmlns:p14="http://schemas.microsoft.com/office/powerpoint/2010/main" val="1365408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8614DC8E-09B0-449D-9132-4DF0DB4D299B}"/>
              </a:ext>
            </a:extLst>
          </p:cNvPr>
          <p:cNvSpPr/>
          <p:nvPr/>
        </p:nvSpPr>
        <p:spPr>
          <a:xfrm>
            <a:off x="838200" y="3359248"/>
            <a:ext cx="10411437" cy="1938992"/>
          </a:xfrm>
          <a:prstGeom prst="rect">
            <a:avLst/>
          </a:prstGeom>
        </p:spPr>
        <p:txBody>
          <a:bodyPr wrap="square">
            <a:spAutoFit/>
          </a:bodyPr>
          <a:lstStyle/>
          <a:p>
            <a:r>
              <a:rPr lang="de-CH" sz="3000" dirty="0"/>
              <a:t>„Und es versammeln sich zu ihm die Pharisäer und einige der Schriftgelehrten, die von Jerusalem gekommen waren; 2 und als sie einige seiner Jünger mit unreinen, das ist ungewaschenen, Händen Brot essen sahen –“ Mk 7,1-2</a:t>
            </a:r>
          </a:p>
        </p:txBody>
      </p:sp>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Allgemeines</a:t>
            </a:r>
          </a:p>
        </p:txBody>
      </p:sp>
      <p:sp>
        <p:nvSpPr>
          <p:cNvPr id="7" name="Inhaltsplatzhalter 3">
            <a:extLst>
              <a:ext uri="{FF2B5EF4-FFF2-40B4-BE49-F238E27FC236}">
                <a16:creationId xmlns:a16="http://schemas.microsoft.com/office/drawing/2014/main" id="{08C1D774-BC3C-4E1B-AEE3-896F1E16E860}"/>
              </a:ext>
            </a:extLst>
          </p:cNvPr>
          <p:cNvSpPr txBox="1">
            <a:spLocks/>
          </p:cNvSpPr>
          <p:nvPr/>
        </p:nvSpPr>
        <p:spPr>
          <a:xfrm>
            <a:off x="838200" y="1559760"/>
            <a:ext cx="11040611" cy="1595309"/>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r>
              <a:rPr lang="de-DE" sz="3000" dirty="0"/>
              <a:t>Verfasser:			Markus (Petrus)</a:t>
            </a:r>
          </a:p>
          <a:p>
            <a:pPr marL="457200" indent="-457200"/>
            <a:r>
              <a:rPr lang="de-DE" sz="3000" dirty="0"/>
              <a:t>Abfassungsort und –zeit:	Rom, 60-67 n.Chr. </a:t>
            </a:r>
          </a:p>
          <a:p>
            <a:pPr marL="457200" indent="-457200"/>
            <a:r>
              <a:rPr lang="de-DE" sz="3000" dirty="0"/>
              <a:t>Empfänger:			Römer			</a:t>
            </a:r>
            <a:endParaRPr lang="de-CH" sz="3000" dirty="0"/>
          </a:p>
        </p:txBody>
      </p:sp>
    </p:spTree>
    <p:extLst>
      <p:ext uri="{BB962C8B-B14F-4D97-AF65-F5344CB8AC3E}">
        <p14:creationId xmlns:p14="http://schemas.microsoft.com/office/powerpoint/2010/main" val="112880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p:cTn id="7"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7">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7">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anim calcmode="lin" valueType="num">
                                      <p:cBhvr>
                                        <p:cTn id="14" dur="500" fill="hold"/>
                                        <p:tgtEl>
                                          <p:spTgt spid="7">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7">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7">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Allgemeines</a:t>
            </a:r>
          </a:p>
        </p:txBody>
      </p:sp>
      <p:sp>
        <p:nvSpPr>
          <p:cNvPr id="7" name="Inhaltsplatzhalter 3">
            <a:extLst>
              <a:ext uri="{FF2B5EF4-FFF2-40B4-BE49-F238E27FC236}">
                <a16:creationId xmlns:a16="http://schemas.microsoft.com/office/drawing/2014/main" id="{08C1D774-BC3C-4E1B-AEE3-896F1E16E860}"/>
              </a:ext>
            </a:extLst>
          </p:cNvPr>
          <p:cNvSpPr txBox="1">
            <a:spLocks/>
          </p:cNvSpPr>
          <p:nvPr/>
        </p:nvSpPr>
        <p:spPr>
          <a:xfrm>
            <a:off x="838200" y="1559760"/>
            <a:ext cx="11040611" cy="1595309"/>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r>
              <a:rPr lang="de-DE" sz="3000" dirty="0"/>
              <a:t>Verfasser:			Markus (Petrus)</a:t>
            </a:r>
          </a:p>
          <a:p>
            <a:pPr marL="457200" indent="-457200"/>
            <a:r>
              <a:rPr lang="de-DE" sz="3000" dirty="0"/>
              <a:t>Abfassungsort und –zeit:	Rom, 60-67 n.Chr. </a:t>
            </a:r>
          </a:p>
          <a:p>
            <a:pPr marL="457200" indent="-457200"/>
            <a:r>
              <a:rPr lang="de-DE" sz="3000" dirty="0"/>
              <a:t>Empfänger:			Römer			</a:t>
            </a:r>
            <a:endParaRPr lang="de-CH" sz="3000" dirty="0"/>
          </a:p>
        </p:txBody>
      </p:sp>
      <p:sp>
        <p:nvSpPr>
          <p:cNvPr id="2" name="Rechteck 1">
            <a:extLst>
              <a:ext uri="{FF2B5EF4-FFF2-40B4-BE49-F238E27FC236}">
                <a16:creationId xmlns:a16="http://schemas.microsoft.com/office/drawing/2014/main" id="{32C82222-3398-6901-92AB-7F9ED5A8BDAA}"/>
              </a:ext>
            </a:extLst>
          </p:cNvPr>
          <p:cNvSpPr/>
          <p:nvPr/>
        </p:nvSpPr>
        <p:spPr>
          <a:xfrm>
            <a:off x="838200" y="3278359"/>
            <a:ext cx="11040611" cy="2862322"/>
          </a:xfrm>
          <a:prstGeom prst="rect">
            <a:avLst/>
          </a:prstGeom>
        </p:spPr>
        <p:txBody>
          <a:bodyPr wrap="square">
            <a:spAutoFit/>
          </a:bodyPr>
          <a:lstStyle/>
          <a:p>
            <a:r>
              <a:rPr lang="de-CH" sz="3000" dirty="0"/>
              <a:t>„denn die Pharisäer und alle Juden essen nicht, wenn sie sich nicht sorgfältig die Hände gewaschen haben, indem sie die Überlieferung der Ältesten festhalten; 4 und vom Markt kommend, essen sie nicht, wenn sie sich nicht gewaschen haben; und vieles andere gibt es, was sie zu halten übernommen haben: Waschungen der Becher und Krüge und Kupfergefäße –,“ Mk 7,3-4</a:t>
            </a:r>
          </a:p>
        </p:txBody>
      </p:sp>
    </p:spTree>
    <p:extLst>
      <p:ext uri="{BB962C8B-B14F-4D97-AF65-F5344CB8AC3E}">
        <p14:creationId xmlns:p14="http://schemas.microsoft.com/office/powerpoint/2010/main" val="727642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Allgemeines</a:t>
            </a:r>
          </a:p>
        </p:txBody>
      </p:sp>
      <p:sp>
        <p:nvSpPr>
          <p:cNvPr id="7" name="Inhaltsplatzhalter 3">
            <a:extLst>
              <a:ext uri="{FF2B5EF4-FFF2-40B4-BE49-F238E27FC236}">
                <a16:creationId xmlns:a16="http://schemas.microsoft.com/office/drawing/2014/main" id="{08C1D774-BC3C-4E1B-AEE3-896F1E16E860}"/>
              </a:ext>
            </a:extLst>
          </p:cNvPr>
          <p:cNvSpPr txBox="1">
            <a:spLocks/>
          </p:cNvSpPr>
          <p:nvPr/>
        </p:nvSpPr>
        <p:spPr>
          <a:xfrm>
            <a:off x="838200" y="1559760"/>
            <a:ext cx="11040611" cy="2139047"/>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r>
              <a:rPr lang="de-DE" sz="3000" dirty="0"/>
              <a:t>Verfasser:			Markus (Petrus)</a:t>
            </a:r>
          </a:p>
          <a:p>
            <a:pPr marL="457200" indent="-457200"/>
            <a:r>
              <a:rPr lang="de-DE" sz="3000" dirty="0"/>
              <a:t>Abfassungsort und –zeit:	Rom, 60-67 n.Chr. </a:t>
            </a:r>
          </a:p>
          <a:p>
            <a:pPr marL="457200" indent="-457200"/>
            <a:r>
              <a:rPr lang="de-DE" sz="3000" dirty="0"/>
              <a:t>Empfänger:			Römer</a:t>
            </a:r>
          </a:p>
          <a:p>
            <a:pPr marL="457200" indent="-457200"/>
            <a:r>
              <a:rPr lang="de-DE" sz="3000" dirty="0"/>
              <a:t>Schlüsselwörter:		Sogleich (41x)	</a:t>
            </a:r>
            <a:endParaRPr lang="de-CH" sz="3000" dirty="0"/>
          </a:p>
        </p:txBody>
      </p:sp>
      <p:sp>
        <p:nvSpPr>
          <p:cNvPr id="2" name="Rechteck 1">
            <a:extLst>
              <a:ext uri="{FF2B5EF4-FFF2-40B4-BE49-F238E27FC236}">
                <a16:creationId xmlns:a16="http://schemas.microsoft.com/office/drawing/2014/main" id="{32C82222-3398-6901-92AB-7F9ED5A8BDAA}"/>
              </a:ext>
            </a:extLst>
          </p:cNvPr>
          <p:cNvSpPr/>
          <p:nvPr/>
        </p:nvSpPr>
        <p:spPr>
          <a:xfrm>
            <a:off x="838200" y="3867079"/>
            <a:ext cx="11040611" cy="1015663"/>
          </a:xfrm>
          <a:prstGeom prst="rect">
            <a:avLst/>
          </a:prstGeom>
        </p:spPr>
        <p:txBody>
          <a:bodyPr wrap="square">
            <a:spAutoFit/>
          </a:bodyPr>
          <a:lstStyle/>
          <a:p>
            <a:r>
              <a:rPr lang="de-CH" sz="3000" dirty="0"/>
              <a:t>„Und als er aus dem Boot gestiegen war, begegnete ihm </a:t>
            </a:r>
            <a:r>
              <a:rPr lang="de-CH" sz="3000" u="sng" dirty="0"/>
              <a:t>sogleich</a:t>
            </a:r>
            <a:r>
              <a:rPr lang="de-CH" sz="3000" dirty="0"/>
              <a:t> von den Grüften her ein Mensch mit einem unreinen Geist,“ Mk 5,2</a:t>
            </a:r>
          </a:p>
        </p:txBody>
      </p:sp>
    </p:spTree>
    <p:extLst>
      <p:ext uri="{BB962C8B-B14F-4D97-AF65-F5344CB8AC3E}">
        <p14:creationId xmlns:p14="http://schemas.microsoft.com/office/powerpoint/2010/main" val="1705724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 calcmode="lin" valueType="num">
                                      <p:cBhvr>
                                        <p:cTn id="7" dur="500" fill="hold"/>
                                        <p:tgtEl>
                                          <p:spTgt spid="7">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7">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7">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Allgemeines</a:t>
            </a:r>
          </a:p>
        </p:txBody>
      </p:sp>
      <p:sp>
        <p:nvSpPr>
          <p:cNvPr id="7" name="Inhaltsplatzhalter 3">
            <a:extLst>
              <a:ext uri="{FF2B5EF4-FFF2-40B4-BE49-F238E27FC236}">
                <a16:creationId xmlns:a16="http://schemas.microsoft.com/office/drawing/2014/main" id="{08C1D774-BC3C-4E1B-AEE3-896F1E16E860}"/>
              </a:ext>
            </a:extLst>
          </p:cNvPr>
          <p:cNvSpPr txBox="1">
            <a:spLocks/>
          </p:cNvSpPr>
          <p:nvPr/>
        </p:nvSpPr>
        <p:spPr>
          <a:xfrm>
            <a:off x="838200" y="1559760"/>
            <a:ext cx="11040611" cy="2139047"/>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r>
              <a:rPr lang="de-DE" sz="3000" dirty="0"/>
              <a:t>Verfasser:			Markus (Petrus)</a:t>
            </a:r>
          </a:p>
          <a:p>
            <a:pPr marL="457200" indent="-457200"/>
            <a:r>
              <a:rPr lang="de-DE" sz="3000" dirty="0"/>
              <a:t>Abfassungsort und –zeit:	Rom, 60-67 n.Chr. </a:t>
            </a:r>
          </a:p>
          <a:p>
            <a:pPr marL="457200" indent="-457200"/>
            <a:r>
              <a:rPr lang="de-DE" sz="3000" dirty="0"/>
              <a:t>Empfänger:			Römer</a:t>
            </a:r>
          </a:p>
          <a:p>
            <a:pPr marL="457200" indent="-457200"/>
            <a:r>
              <a:rPr lang="de-DE" sz="3000" dirty="0"/>
              <a:t>Schlüsselwörter:		Sogleich (41x); Und (1103x)	</a:t>
            </a:r>
            <a:endParaRPr lang="de-CH" sz="3000" dirty="0"/>
          </a:p>
        </p:txBody>
      </p:sp>
      <p:sp>
        <p:nvSpPr>
          <p:cNvPr id="2" name="Rechteck 1">
            <a:extLst>
              <a:ext uri="{FF2B5EF4-FFF2-40B4-BE49-F238E27FC236}">
                <a16:creationId xmlns:a16="http://schemas.microsoft.com/office/drawing/2014/main" id="{32C82222-3398-6901-92AB-7F9ED5A8BDAA}"/>
              </a:ext>
            </a:extLst>
          </p:cNvPr>
          <p:cNvSpPr/>
          <p:nvPr/>
        </p:nvSpPr>
        <p:spPr>
          <a:xfrm>
            <a:off x="838200" y="3867079"/>
            <a:ext cx="11040611" cy="2400657"/>
          </a:xfrm>
          <a:prstGeom prst="rect">
            <a:avLst/>
          </a:prstGeom>
        </p:spPr>
        <p:txBody>
          <a:bodyPr wrap="square">
            <a:spAutoFit/>
          </a:bodyPr>
          <a:lstStyle/>
          <a:p>
            <a:r>
              <a:rPr lang="de-CH" sz="3000" dirty="0"/>
              <a:t>„</a:t>
            </a:r>
            <a:r>
              <a:rPr lang="de-CH" sz="3000" u="sng" dirty="0"/>
              <a:t>Und</a:t>
            </a:r>
            <a:r>
              <a:rPr lang="de-CH" sz="3000" dirty="0"/>
              <a:t> sie baten ihn </a:t>
            </a:r>
            <a:r>
              <a:rPr lang="de-CH" sz="3000" u="sng" dirty="0"/>
              <a:t>und</a:t>
            </a:r>
            <a:r>
              <a:rPr lang="de-CH" sz="3000" dirty="0"/>
              <a:t> sagten: Schicke uns in die Schweine, damit wir in sie hineinfahren!13 </a:t>
            </a:r>
            <a:r>
              <a:rPr lang="de-CH" sz="3000" u="sng" dirty="0"/>
              <a:t>Und</a:t>
            </a:r>
            <a:r>
              <a:rPr lang="de-CH" sz="3000" dirty="0"/>
              <a:t> er erlaubte es ihnen. </a:t>
            </a:r>
            <a:r>
              <a:rPr lang="de-CH" sz="3000" u="sng" dirty="0"/>
              <a:t>Und</a:t>
            </a:r>
            <a:r>
              <a:rPr lang="de-CH" sz="3000" dirty="0"/>
              <a:t> die unreinen Geister fuhren aus </a:t>
            </a:r>
            <a:r>
              <a:rPr lang="de-CH" sz="3000" u="sng" dirty="0"/>
              <a:t>und</a:t>
            </a:r>
            <a:r>
              <a:rPr lang="de-CH" sz="3000" dirty="0"/>
              <a:t> fuhren in die Schweine, </a:t>
            </a:r>
            <a:r>
              <a:rPr lang="de-CH" sz="3000" u="sng" dirty="0"/>
              <a:t>und</a:t>
            </a:r>
            <a:r>
              <a:rPr lang="de-CH" sz="3000" dirty="0"/>
              <a:t> die Herde stürzte sich den Abhang hinab in den See, etwa zweitausend, </a:t>
            </a:r>
            <a:r>
              <a:rPr lang="de-CH" sz="3000" u="sng" dirty="0"/>
              <a:t>und</a:t>
            </a:r>
            <a:r>
              <a:rPr lang="de-CH" sz="3000" dirty="0"/>
              <a:t> sie ertranken in dem See.“ Mk 5,12-13</a:t>
            </a:r>
          </a:p>
        </p:txBody>
      </p:sp>
    </p:spTree>
    <p:extLst>
      <p:ext uri="{BB962C8B-B14F-4D97-AF65-F5344CB8AC3E}">
        <p14:creationId xmlns:p14="http://schemas.microsoft.com/office/powerpoint/2010/main" val="122258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Allgemeines</a:t>
            </a:r>
          </a:p>
        </p:txBody>
      </p:sp>
      <p:sp>
        <p:nvSpPr>
          <p:cNvPr id="7" name="Inhaltsplatzhalter 3">
            <a:extLst>
              <a:ext uri="{FF2B5EF4-FFF2-40B4-BE49-F238E27FC236}">
                <a16:creationId xmlns:a16="http://schemas.microsoft.com/office/drawing/2014/main" id="{08C1D774-BC3C-4E1B-AEE3-896F1E16E860}"/>
              </a:ext>
            </a:extLst>
          </p:cNvPr>
          <p:cNvSpPr txBox="1">
            <a:spLocks/>
          </p:cNvSpPr>
          <p:nvPr/>
        </p:nvSpPr>
        <p:spPr>
          <a:xfrm>
            <a:off x="838200" y="1559760"/>
            <a:ext cx="11040611" cy="3098284"/>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r>
              <a:rPr lang="de-DE" sz="3000" dirty="0"/>
              <a:t>Verfasser:			Markus (Petrus)</a:t>
            </a:r>
          </a:p>
          <a:p>
            <a:pPr marL="457200" indent="-457200"/>
            <a:r>
              <a:rPr lang="de-DE" sz="3000" dirty="0"/>
              <a:t>Abfassungsort und –zeit:	Rom, 60-67 n.Chr. </a:t>
            </a:r>
          </a:p>
          <a:p>
            <a:pPr marL="457200" indent="-457200"/>
            <a:r>
              <a:rPr lang="de-DE" sz="3000" dirty="0"/>
              <a:t>Empfänger:			Römer</a:t>
            </a:r>
          </a:p>
          <a:p>
            <a:pPr marL="457200" indent="-457200"/>
            <a:r>
              <a:rPr lang="de-DE" sz="3000" dirty="0"/>
              <a:t>Schlüsselwörter:		Sogleich (41x); Und (1103x);</a:t>
            </a:r>
            <a:br>
              <a:rPr lang="de-DE" sz="3000" dirty="0"/>
            </a:br>
            <a:r>
              <a:rPr lang="de-DE" sz="3000" dirty="0"/>
              <a:t>					dienen/Diener (8x)</a:t>
            </a:r>
          </a:p>
          <a:p>
            <a:pPr marL="457200" indent="-457200"/>
            <a:r>
              <a:rPr lang="de-DE" sz="3000" dirty="0" err="1"/>
              <a:t>Schlüsselvers</a:t>
            </a:r>
            <a:r>
              <a:rPr lang="de-DE" sz="3000" dirty="0"/>
              <a:t>:	</a:t>
            </a:r>
            <a:endParaRPr lang="de-CH" sz="3000" dirty="0"/>
          </a:p>
        </p:txBody>
      </p:sp>
      <p:sp>
        <p:nvSpPr>
          <p:cNvPr id="2" name="Rechteck 1">
            <a:extLst>
              <a:ext uri="{FF2B5EF4-FFF2-40B4-BE49-F238E27FC236}">
                <a16:creationId xmlns:a16="http://schemas.microsoft.com/office/drawing/2014/main" id="{32C82222-3398-6901-92AB-7F9ED5A8BDAA}"/>
              </a:ext>
            </a:extLst>
          </p:cNvPr>
          <p:cNvSpPr/>
          <p:nvPr/>
        </p:nvSpPr>
        <p:spPr>
          <a:xfrm>
            <a:off x="838199" y="4786116"/>
            <a:ext cx="9117459" cy="1477328"/>
          </a:xfrm>
          <a:prstGeom prst="rect">
            <a:avLst/>
          </a:prstGeom>
        </p:spPr>
        <p:txBody>
          <a:bodyPr wrap="square">
            <a:spAutoFit/>
          </a:bodyPr>
          <a:lstStyle/>
          <a:p>
            <a:r>
              <a:rPr lang="de-CH" sz="3000" dirty="0"/>
              <a:t>„Denn auch der Sohn des Menschen ist nicht gekommen, um bedient zu werden, sondern um zu dienen und sein Leben zu geben als Lösegeld für viele.“ Mk 10,45</a:t>
            </a:r>
          </a:p>
        </p:txBody>
      </p:sp>
    </p:spTree>
    <p:extLst>
      <p:ext uri="{BB962C8B-B14F-4D97-AF65-F5344CB8AC3E}">
        <p14:creationId xmlns:p14="http://schemas.microsoft.com/office/powerpoint/2010/main" val="2502324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 calcmode="lin" valueType="num">
                                      <p:cBhvr>
                                        <p:cTn id="7" dur="500" fill="hold"/>
                                        <p:tgtEl>
                                          <p:spTgt spid="7">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7">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7">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7">
                                            <p:txEl>
                                              <p:pRg st="4" end="4"/>
                                            </p:txEl>
                                          </p:spTgt>
                                        </p:tgtEl>
                                        <p:attrNameLst>
                                          <p:attrName>style.visibility</p:attrName>
                                        </p:attrNameLst>
                                      </p:cBhvr>
                                      <p:to>
                                        <p:strVal val="visible"/>
                                      </p:to>
                                    </p:set>
                                    <p:anim calcmode="lin" valueType="num">
                                      <p:cBhvr>
                                        <p:cTn id="14" dur="500" fill="hold"/>
                                        <p:tgtEl>
                                          <p:spTgt spid="7">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7">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7">
                                            <p:txEl>
                                              <p:pRg st="4" end="4"/>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ppt_w</p:attrName>
                                        </p:attrNameLst>
                                      </p:cBhvr>
                                      <p:tavLst>
                                        <p:tav tm="0">
                                          <p:val>
                                            <p:fltVal val="0"/>
                                          </p:val>
                                        </p:tav>
                                        <p:tav tm="100000">
                                          <p:val>
                                            <p:strVal val="#ppt_w"/>
                                          </p:val>
                                        </p:tav>
                                      </p:tavLst>
                                    </p:anim>
                                    <p:anim calcmode="lin" valueType="num">
                                      <p:cBhvr>
                                        <p:cTn id="20" dur="500" fill="hold"/>
                                        <p:tgtEl>
                                          <p:spTgt spid="2"/>
                                        </p:tgtEl>
                                        <p:attrNameLst>
                                          <p:attrName>ppt_h</p:attrName>
                                        </p:attrNameLst>
                                      </p:cBhvr>
                                      <p:tavLst>
                                        <p:tav tm="0">
                                          <p:val>
                                            <p:fltVal val="0"/>
                                          </p:val>
                                        </p:tav>
                                        <p:tav tm="100000">
                                          <p:val>
                                            <p:strVal val="#ppt_h"/>
                                          </p:val>
                                        </p:tav>
                                      </p:tavLst>
                                    </p:anim>
                                    <p:animEffect transition="in" filter="fade">
                                      <p:cBhvr>
                                        <p:cTn id="2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8614DC8E-09B0-449D-9132-4DF0DB4D299B}"/>
              </a:ext>
            </a:extLst>
          </p:cNvPr>
          <p:cNvSpPr/>
          <p:nvPr/>
        </p:nvSpPr>
        <p:spPr>
          <a:xfrm>
            <a:off x="645538" y="2205843"/>
            <a:ext cx="10602015" cy="553998"/>
          </a:xfrm>
          <a:prstGeom prst="rect">
            <a:avLst/>
          </a:prstGeom>
        </p:spPr>
        <p:txBody>
          <a:bodyPr wrap="square">
            <a:spAutoFit/>
          </a:bodyPr>
          <a:lstStyle/>
          <a:p>
            <a:r>
              <a:rPr lang="de-CH" sz="3000" dirty="0"/>
              <a:t>„Anfang des Evangeliums Jesu Christi, des Sohnes Gottes;“ Mk 1,1</a:t>
            </a:r>
          </a:p>
        </p:txBody>
      </p:sp>
      <p:sp>
        <p:nvSpPr>
          <p:cNvPr id="6" name="Titel 1">
            <a:extLst>
              <a:ext uri="{FF2B5EF4-FFF2-40B4-BE49-F238E27FC236}">
                <a16:creationId xmlns:a16="http://schemas.microsoft.com/office/drawing/2014/main" id="{3A8CC7DB-059D-4B60-B4A4-65F8012B190D}"/>
              </a:ext>
            </a:extLst>
          </p:cNvPr>
          <p:cNvSpPr>
            <a:spLocks noGrp="1"/>
          </p:cNvSpPr>
          <p:nvPr>
            <p:ph type="title"/>
          </p:nvPr>
        </p:nvSpPr>
        <p:spPr>
          <a:xfrm>
            <a:off x="838200" y="365126"/>
            <a:ext cx="10515600" cy="817130"/>
          </a:xfrm>
        </p:spPr>
        <p:txBody>
          <a:bodyPr/>
          <a:lstStyle/>
          <a:p>
            <a:pPr algn="ctr"/>
            <a:r>
              <a:rPr lang="de-CH" b="1" dirty="0"/>
              <a:t>Die Identität des Dieners (V. 1-11)</a:t>
            </a:r>
          </a:p>
        </p:txBody>
      </p:sp>
      <p:sp>
        <p:nvSpPr>
          <p:cNvPr id="26" name="Rechteck 25">
            <a:extLst>
              <a:ext uri="{FF2B5EF4-FFF2-40B4-BE49-F238E27FC236}">
                <a16:creationId xmlns:a16="http://schemas.microsoft.com/office/drawing/2014/main" id="{9DEF5FBA-B4C6-4BE8-9DD9-5427034F5C69}"/>
              </a:ext>
            </a:extLst>
          </p:cNvPr>
          <p:cNvSpPr/>
          <p:nvPr/>
        </p:nvSpPr>
        <p:spPr>
          <a:xfrm>
            <a:off x="645540" y="1341505"/>
            <a:ext cx="7193641" cy="553998"/>
          </a:xfrm>
          <a:prstGeom prst="rect">
            <a:avLst/>
          </a:prstGeom>
        </p:spPr>
        <p:txBody>
          <a:bodyPr wrap="square">
            <a:spAutoFit/>
          </a:bodyPr>
          <a:lstStyle/>
          <a:p>
            <a:r>
              <a:rPr lang="de-CH" sz="3000" b="1" u="sng" dirty="0"/>
              <a:t>Der erste Zeuge: Markus Johannes</a:t>
            </a:r>
          </a:p>
        </p:txBody>
      </p:sp>
      <p:sp>
        <p:nvSpPr>
          <p:cNvPr id="2" name="Rechteck 1">
            <a:extLst>
              <a:ext uri="{FF2B5EF4-FFF2-40B4-BE49-F238E27FC236}">
                <a16:creationId xmlns:a16="http://schemas.microsoft.com/office/drawing/2014/main" id="{BCFBDD8E-6406-917C-1EEC-079DB076BD72}"/>
              </a:ext>
            </a:extLst>
          </p:cNvPr>
          <p:cNvSpPr/>
          <p:nvPr/>
        </p:nvSpPr>
        <p:spPr>
          <a:xfrm>
            <a:off x="645539" y="3070182"/>
            <a:ext cx="10602015" cy="2400657"/>
          </a:xfrm>
          <a:prstGeom prst="rect">
            <a:avLst/>
          </a:prstGeom>
        </p:spPr>
        <p:txBody>
          <a:bodyPr wrap="square">
            <a:spAutoFit/>
          </a:bodyPr>
          <a:lstStyle/>
          <a:p>
            <a:r>
              <a:rPr lang="de-CH" sz="3000" dirty="0"/>
              <a:t>„Der Geist des Herrn, HERRN, ist auf mir; denn der HERR hat mich gesalbt. Er hat mich gesandt, den Elenden frohe Botschaft zu bringen, zu verbinden, die gebrochenen Herzens sind, Freilassung auszurufen den Gefangenen und Öffnung des Kerkers den Gebundenen,“ </a:t>
            </a:r>
            <a:r>
              <a:rPr lang="de-CH" sz="3000" dirty="0" err="1"/>
              <a:t>Jes</a:t>
            </a:r>
            <a:r>
              <a:rPr lang="de-CH" sz="3000" dirty="0"/>
              <a:t> 61,1</a:t>
            </a:r>
          </a:p>
        </p:txBody>
      </p:sp>
    </p:spTree>
    <p:extLst>
      <p:ext uri="{BB962C8B-B14F-4D97-AF65-F5344CB8AC3E}">
        <p14:creationId xmlns:p14="http://schemas.microsoft.com/office/powerpoint/2010/main" val="3166673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ppt_w</p:attrName>
                                        </p:attrNameLst>
                                      </p:cBhvr>
                                      <p:tavLst>
                                        <p:tav tm="0">
                                          <p:val>
                                            <p:fltVal val="0"/>
                                          </p:val>
                                        </p:tav>
                                        <p:tav tm="100000">
                                          <p:val>
                                            <p:strVal val="#ppt_w"/>
                                          </p:val>
                                        </p:tav>
                                      </p:tavLst>
                                    </p:anim>
                                    <p:anim calcmode="lin" valueType="num">
                                      <p:cBhvr>
                                        <p:cTn id="8" dur="500" fill="hold"/>
                                        <p:tgtEl>
                                          <p:spTgt spid="26"/>
                                        </p:tgtEl>
                                        <p:attrNameLst>
                                          <p:attrName>ppt_h</p:attrName>
                                        </p:attrNameLst>
                                      </p:cBhvr>
                                      <p:tavLst>
                                        <p:tav tm="0">
                                          <p:val>
                                            <p:fltVal val="0"/>
                                          </p:val>
                                        </p:tav>
                                        <p:tav tm="100000">
                                          <p:val>
                                            <p:strVal val="#ppt_h"/>
                                          </p:val>
                                        </p:tav>
                                      </p:tavLst>
                                    </p:anim>
                                    <p:animEffect transition="in" filter="fade">
                                      <p:cBhvr>
                                        <p:cTn id="9" dur="500"/>
                                        <p:tgtEl>
                                          <p:spTgt spid="2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ppt_w</p:attrName>
                                        </p:attrNameLst>
                                      </p:cBhvr>
                                      <p:tavLst>
                                        <p:tav tm="0">
                                          <p:val>
                                            <p:fltVal val="0"/>
                                          </p:val>
                                        </p:tav>
                                        <p:tav tm="100000">
                                          <p:val>
                                            <p:strVal val="#ppt_w"/>
                                          </p:val>
                                        </p:tav>
                                      </p:tavLst>
                                    </p:anim>
                                    <p:anim calcmode="lin" valueType="num">
                                      <p:cBhvr>
                                        <p:cTn id="20" dur="500" fill="hold"/>
                                        <p:tgtEl>
                                          <p:spTgt spid="2"/>
                                        </p:tgtEl>
                                        <p:attrNameLst>
                                          <p:attrName>ppt_h</p:attrName>
                                        </p:attrNameLst>
                                      </p:cBhvr>
                                      <p:tavLst>
                                        <p:tav tm="0">
                                          <p:val>
                                            <p:fltVal val="0"/>
                                          </p:val>
                                        </p:tav>
                                        <p:tav tm="100000">
                                          <p:val>
                                            <p:strVal val="#ppt_h"/>
                                          </p:val>
                                        </p:tav>
                                      </p:tavLst>
                                    </p:anim>
                                    <p:animEffect transition="in" filter="fade">
                                      <p:cBhvr>
                                        <p:cTn id="2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6" grpId="0"/>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8614DC8E-09B0-449D-9132-4DF0DB4D299B}"/>
              </a:ext>
            </a:extLst>
          </p:cNvPr>
          <p:cNvSpPr/>
          <p:nvPr/>
        </p:nvSpPr>
        <p:spPr>
          <a:xfrm>
            <a:off x="645538" y="2205843"/>
            <a:ext cx="10602015" cy="1938992"/>
          </a:xfrm>
          <a:prstGeom prst="rect">
            <a:avLst/>
          </a:prstGeom>
        </p:spPr>
        <p:txBody>
          <a:bodyPr wrap="square">
            <a:spAutoFit/>
          </a:bodyPr>
          <a:lstStyle/>
          <a:p>
            <a:r>
              <a:rPr lang="de-CH" sz="3000" dirty="0"/>
              <a:t>„wie in dem Propheten Jesaja geschrieben steht: »Siehe, ich sende meinen Boten vor deinem Angesicht her, der deinen Weg bereiten wird.« 3 »Stimme eines Rufenden in der Wüste: Bereitet den Weg des Herrn, macht seine Pfade gerade!«“ Mk 1,2-3</a:t>
            </a:r>
          </a:p>
        </p:txBody>
      </p:sp>
      <p:sp>
        <p:nvSpPr>
          <p:cNvPr id="6" name="Titel 1">
            <a:extLst>
              <a:ext uri="{FF2B5EF4-FFF2-40B4-BE49-F238E27FC236}">
                <a16:creationId xmlns:a16="http://schemas.microsoft.com/office/drawing/2014/main" id="{3A8CC7DB-059D-4B60-B4A4-65F8012B190D}"/>
              </a:ext>
            </a:extLst>
          </p:cNvPr>
          <p:cNvSpPr>
            <a:spLocks noGrp="1"/>
          </p:cNvSpPr>
          <p:nvPr>
            <p:ph type="title"/>
          </p:nvPr>
        </p:nvSpPr>
        <p:spPr>
          <a:xfrm>
            <a:off x="838200" y="365126"/>
            <a:ext cx="10515600" cy="817130"/>
          </a:xfrm>
        </p:spPr>
        <p:txBody>
          <a:bodyPr/>
          <a:lstStyle/>
          <a:p>
            <a:pPr algn="ctr"/>
            <a:r>
              <a:rPr lang="de-CH" b="1" dirty="0"/>
              <a:t>Die Identität des Dieners (V. 1-11)</a:t>
            </a:r>
          </a:p>
        </p:txBody>
      </p:sp>
      <p:sp>
        <p:nvSpPr>
          <p:cNvPr id="26" name="Rechteck 25">
            <a:extLst>
              <a:ext uri="{FF2B5EF4-FFF2-40B4-BE49-F238E27FC236}">
                <a16:creationId xmlns:a16="http://schemas.microsoft.com/office/drawing/2014/main" id="{9DEF5FBA-B4C6-4BE8-9DD9-5427034F5C69}"/>
              </a:ext>
            </a:extLst>
          </p:cNvPr>
          <p:cNvSpPr/>
          <p:nvPr/>
        </p:nvSpPr>
        <p:spPr>
          <a:xfrm>
            <a:off x="645540" y="1341505"/>
            <a:ext cx="7193641" cy="553998"/>
          </a:xfrm>
          <a:prstGeom prst="rect">
            <a:avLst/>
          </a:prstGeom>
        </p:spPr>
        <p:txBody>
          <a:bodyPr wrap="square">
            <a:spAutoFit/>
          </a:bodyPr>
          <a:lstStyle/>
          <a:p>
            <a:r>
              <a:rPr lang="de-CH" sz="3000" b="1" u="sng" dirty="0"/>
              <a:t>Der zweite Zeuge: Die Propheten</a:t>
            </a:r>
          </a:p>
        </p:txBody>
      </p:sp>
    </p:spTree>
    <p:extLst>
      <p:ext uri="{BB962C8B-B14F-4D97-AF65-F5344CB8AC3E}">
        <p14:creationId xmlns:p14="http://schemas.microsoft.com/office/powerpoint/2010/main" val="3643834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ppt_w</p:attrName>
                                        </p:attrNameLst>
                                      </p:cBhvr>
                                      <p:tavLst>
                                        <p:tav tm="0">
                                          <p:val>
                                            <p:fltVal val="0"/>
                                          </p:val>
                                        </p:tav>
                                        <p:tav tm="100000">
                                          <p:val>
                                            <p:strVal val="#ppt_w"/>
                                          </p:val>
                                        </p:tav>
                                      </p:tavLst>
                                    </p:anim>
                                    <p:anim calcmode="lin" valueType="num">
                                      <p:cBhvr>
                                        <p:cTn id="8" dur="500" fill="hold"/>
                                        <p:tgtEl>
                                          <p:spTgt spid="26"/>
                                        </p:tgtEl>
                                        <p:attrNameLst>
                                          <p:attrName>ppt_h</p:attrName>
                                        </p:attrNameLst>
                                      </p:cBhvr>
                                      <p:tavLst>
                                        <p:tav tm="0">
                                          <p:val>
                                            <p:fltVal val="0"/>
                                          </p:val>
                                        </p:tav>
                                        <p:tav tm="100000">
                                          <p:val>
                                            <p:strVal val="#ppt_h"/>
                                          </p:val>
                                        </p:tav>
                                      </p:tavLst>
                                    </p:anim>
                                    <p:animEffect transition="in" filter="fade">
                                      <p:cBhvr>
                                        <p:cTn id="9" dur="500"/>
                                        <p:tgtEl>
                                          <p:spTgt spid="2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8614DC8E-09B0-449D-9132-4DF0DB4D299B}"/>
              </a:ext>
            </a:extLst>
          </p:cNvPr>
          <p:cNvSpPr/>
          <p:nvPr/>
        </p:nvSpPr>
        <p:spPr>
          <a:xfrm>
            <a:off x="645538" y="2205843"/>
            <a:ext cx="10602015" cy="1938992"/>
          </a:xfrm>
          <a:prstGeom prst="rect">
            <a:avLst/>
          </a:prstGeom>
        </p:spPr>
        <p:txBody>
          <a:bodyPr wrap="square">
            <a:spAutoFit/>
          </a:bodyPr>
          <a:lstStyle/>
          <a:p>
            <a:r>
              <a:rPr lang="de-CH" sz="3000" dirty="0"/>
              <a:t>„Und er predigte und sagte: Nach mir kommt der, der stärker ist als ich; ich bin nicht würdig, ihm gebückt den Riemen seiner Sandalen zu lösen. 8 Ich habe euch mit Wasser getauft, er aber wird euch mit Heiligem Geist taufen.“ Mk 1,7-8</a:t>
            </a:r>
          </a:p>
        </p:txBody>
      </p:sp>
      <p:sp>
        <p:nvSpPr>
          <p:cNvPr id="6" name="Titel 1">
            <a:extLst>
              <a:ext uri="{FF2B5EF4-FFF2-40B4-BE49-F238E27FC236}">
                <a16:creationId xmlns:a16="http://schemas.microsoft.com/office/drawing/2014/main" id="{3A8CC7DB-059D-4B60-B4A4-65F8012B190D}"/>
              </a:ext>
            </a:extLst>
          </p:cNvPr>
          <p:cNvSpPr>
            <a:spLocks noGrp="1"/>
          </p:cNvSpPr>
          <p:nvPr>
            <p:ph type="title"/>
          </p:nvPr>
        </p:nvSpPr>
        <p:spPr>
          <a:xfrm>
            <a:off x="838200" y="365126"/>
            <a:ext cx="10515600" cy="817130"/>
          </a:xfrm>
        </p:spPr>
        <p:txBody>
          <a:bodyPr/>
          <a:lstStyle/>
          <a:p>
            <a:pPr algn="ctr"/>
            <a:r>
              <a:rPr lang="de-CH" b="1" dirty="0"/>
              <a:t>Die Identität des Dieners (V. 1-11)</a:t>
            </a:r>
          </a:p>
        </p:txBody>
      </p:sp>
      <p:sp>
        <p:nvSpPr>
          <p:cNvPr id="26" name="Rechteck 25">
            <a:extLst>
              <a:ext uri="{FF2B5EF4-FFF2-40B4-BE49-F238E27FC236}">
                <a16:creationId xmlns:a16="http://schemas.microsoft.com/office/drawing/2014/main" id="{9DEF5FBA-B4C6-4BE8-9DD9-5427034F5C69}"/>
              </a:ext>
            </a:extLst>
          </p:cNvPr>
          <p:cNvSpPr/>
          <p:nvPr/>
        </p:nvSpPr>
        <p:spPr>
          <a:xfrm>
            <a:off x="645540" y="1341505"/>
            <a:ext cx="7193641" cy="553998"/>
          </a:xfrm>
          <a:prstGeom prst="rect">
            <a:avLst/>
          </a:prstGeom>
        </p:spPr>
        <p:txBody>
          <a:bodyPr wrap="square">
            <a:spAutoFit/>
          </a:bodyPr>
          <a:lstStyle/>
          <a:p>
            <a:r>
              <a:rPr lang="de-CH" sz="3000" b="1" u="sng" dirty="0"/>
              <a:t>Der dritte Zeuge: Johannes der Täufer</a:t>
            </a:r>
          </a:p>
        </p:txBody>
      </p:sp>
    </p:spTree>
    <p:extLst>
      <p:ext uri="{BB962C8B-B14F-4D97-AF65-F5344CB8AC3E}">
        <p14:creationId xmlns:p14="http://schemas.microsoft.com/office/powerpoint/2010/main" val="2302521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ppt_w</p:attrName>
                                        </p:attrNameLst>
                                      </p:cBhvr>
                                      <p:tavLst>
                                        <p:tav tm="0">
                                          <p:val>
                                            <p:fltVal val="0"/>
                                          </p:val>
                                        </p:tav>
                                        <p:tav tm="100000">
                                          <p:val>
                                            <p:strVal val="#ppt_w"/>
                                          </p:val>
                                        </p:tav>
                                      </p:tavLst>
                                    </p:anim>
                                    <p:anim calcmode="lin" valueType="num">
                                      <p:cBhvr>
                                        <p:cTn id="8" dur="500" fill="hold"/>
                                        <p:tgtEl>
                                          <p:spTgt spid="26"/>
                                        </p:tgtEl>
                                        <p:attrNameLst>
                                          <p:attrName>ppt_h</p:attrName>
                                        </p:attrNameLst>
                                      </p:cBhvr>
                                      <p:tavLst>
                                        <p:tav tm="0">
                                          <p:val>
                                            <p:fltVal val="0"/>
                                          </p:val>
                                        </p:tav>
                                        <p:tav tm="100000">
                                          <p:val>
                                            <p:strVal val="#ppt_h"/>
                                          </p:val>
                                        </p:tav>
                                      </p:tavLst>
                                    </p:anim>
                                    <p:animEffect transition="in" filter="fade">
                                      <p:cBhvr>
                                        <p:cTn id="9" dur="500"/>
                                        <p:tgtEl>
                                          <p:spTgt spid="2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8614DC8E-09B0-449D-9132-4DF0DB4D299B}"/>
              </a:ext>
            </a:extLst>
          </p:cNvPr>
          <p:cNvSpPr/>
          <p:nvPr/>
        </p:nvSpPr>
        <p:spPr>
          <a:xfrm>
            <a:off x="645538" y="2205843"/>
            <a:ext cx="10602015" cy="1938992"/>
          </a:xfrm>
          <a:prstGeom prst="rect">
            <a:avLst/>
          </a:prstGeom>
        </p:spPr>
        <p:txBody>
          <a:bodyPr wrap="square">
            <a:spAutoFit/>
          </a:bodyPr>
          <a:lstStyle/>
          <a:p>
            <a:r>
              <a:rPr lang="de-CH" sz="3000" dirty="0"/>
              <a:t>„Und sobald er aus dem Wasser heraufstieg, sah er die Himmel sich teilen und den Geist wie eine Taube auf ihn herabkommen. 11 Und eine Stimme kam aus den Himmeln: Du bist mein geliebter Sohn, an dir habe ich Wohlgefallen gefunden.“ Mk 1,10-11</a:t>
            </a:r>
          </a:p>
        </p:txBody>
      </p:sp>
      <p:sp>
        <p:nvSpPr>
          <p:cNvPr id="6" name="Titel 1">
            <a:extLst>
              <a:ext uri="{FF2B5EF4-FFF2-40B4-BE49-F238E27FC236}">
                <a16:creationId xmlns:a16="http://schemas.microsoft.com/office/drawing/2014/main" id="{3A8CC7DB-059D-4B60-B4A4-65F8012B190D}"/>
              </a:ext>
            </a:extLst>
          </p:cNvPr>
          <p:cNvSpPr>
            <a:spLocks noGrp="1"/>
          </p:cNvSpPr>
          <p:nvPr>
            <p:ph type="title"/>
          </p:nvPr>
        </p:nvSpPr>
        <p:spPr>
          <a:xfrm>
            <a:off x="838200" y="365126"/>
            <a:ext cx="10515600" cy="817130"/>
          </a:xfrm>
        </p:spPr>
        <p:txBody>
          <a:bodyPr/>
          <a:lstStyle/>
          <a:p>
            <a:pPr algn="ctr"/>
            <a:r>
              <a:rPr lang="de-CH" b="1" dirty="0"/>
              <a:t>Die Identität des Dieners (V. 1-11)</a:t>
            </a:r>
          </a:p>
        </p:txBody>
      </p:sp>
      <p:sp>
        <p:nvSpPr>
          <p:cNvPr id="26" name="Rechteck 25">
            <a:extLst>
              <a:ext uri="{FF2B5EF4-FFF2-40B4-BE49-F238E27FC236}">
                <a16:creationId xmlns:a16="http://schemas.microsoft.com/office/drawing/2014/main" id="{9DEF5FBA-B4C6-4BE8-9DD9-5427034F5C69}"/>
              </a:ext>
            </a:extLst>
          </p:cNvPr>
          <p:cNvSpPr/>
          <p:nvPr/>
        </p:nvSpPr>
        <p:spPr>
          <a:xfrm>
            <a:off x="645540" y="1341505"/>
            <a:ext cx="8765588" cy="553998"/>
          </a:xfrm>
          <a:prstGeom prst="rect">
            <a:avLst/>
          </a:prstGeom>
        </p:spPr>
        <p:txBody>
          <a:bodyPr wrap="square">
            <a:spAutoFit/>
          </a:bodyPr>
          <a:lstStyle/>
          <a:p>
            <a:r>
              <a:rPr lang="de-CH" sz="3000" b="1" u="sng" dirty="0"/>
              <a:t>Der vierte Zeuge: Der Heilige Geist und Gott der Vater</a:t>
            </a:r>
          </a:p>
        </p:txBody>
      </p:sp>
      <p:sp>
        <p:nvSpPr>
          <p:cNvPr id="2" name="Rechteck 1">
            <a:extLst>
              <a:ext uri="{FF2B5EF4-FFF2-40B4-BE49-F238E27FC236}">
                <a16:creationId xmlns:a16="http://schemas.microsoft.com/office/drawing/2014/main" id="{B47ED3C4-595F-9B1E-674C-09FE2EB3B9BC}"/>
              </a:ext>
            </a:extLst>
          </p:cNvPr>
          <p:cNvSpPr/>
          <p:nvPr/>
        </p:nvSpPr>
        <p:spPr>
          <a:xfrm>
            <a:off x="645537" y="4320607"/>
            <a:ext cx="10602015" cy="1477328"/>
          </a:xfrm>
          <a:prstGeom prst="rect">
            <a:avLst/>
          </a:prstGeom>
        </p:spPr>
        <p:txBody>
          <a:bodyPr wrap="square">
            <a:spAutoFit/>
          </a:bodyPr>
          <a:lstStyle/>
          <a:p>
            <a:r>
              <a:rPr lang="de-CH" sz="3000" dirty="0"/>
              <a:t>„Siehe, mein Knecht, den ich halte, mein Auserwählter, an dem meine Seele Wohlgefallen hat: Ich habe meinen Geist auf ihn gelegt, er wird das Recht zu den Nationen hinausbringen.“ </a:t>
            </a:r>
            <a:r>
              <a:rPr lang="de-CH" sz="3000" dirty="0" err="1"/>
              <a:t>Jes</a:t>
            </a:r>
            <a:r>
              <a:rPr lang="de-CH" sz="3000" dirty="0"/>
              <a:t> 42,1</a:t>
            </a:r>
          </a:p>
        </p:txBody>
      </p:sp>
    </p:spTree>
    <p:extLst>
      <p:ext uri="{BB962C8B-B14F-4D97-AF65-F5344CB8AC3E}">
        <p14:creationId xmlns:p14="http://schemas.microsoft.com/office/powerpoint/2010/main" val="2224920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ppt_w</p:attrName>
                                        </p:attrNameLst>
                                      </p:cBhvr>
                                      <p:tavLst>
                                        <p:tav tm="0">
                                          <p:val>
                                            <p:fltVal val="0"/>
                                          </p:val>
                                        </p:tav>
                                        <p:tav tm="100000">
                                          <p:val>
                                            <p:strVal val="#ppt_w"/>
                                          </p:val>
                                        </p:tav>
                                      </p:tavLst>
                                    </p:anim>
                                    <p:anim calcmode="lin" valueType="num">
                                      <p:cBhvr>
                                        <p:cTn id="8" dur="500" fill="hold"/>
                                        <p:tgtEl>
                                          <p:spTgt spid="26"/>
                                        </p:tgtEl>
                                        <p:attrNameLst>
                                          <p:attrName>ppt_h</p:attrName>
                                        </p:attrNameLst>
                                      </p:cBhvr>
                                      <p:tavLst>
                                        <p:tav tm="0">
                                          <p:val>
                                            <p:fltVal val="0"/>
                                          </p:val>
                                        </p:tav>
                                        <p:tav tm="100000">
                                          <p:val>
                                            <p:strVal val="#ppt_h"/>
                                          </p:val>
                                        </p:tav>
                                      </p:tavLst>
                                    </p:anim>
                                    <p:animEffect transition="in" filter="fade">
                                      <p:cBhvr>
                                        <p:cTn id="9" dur="500"/>
                                        <p:tgtEl>
                                          <p:spTgt spid="2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ppt_w</p:attrName>
                                        </p:attrNameLst>
                                      </p:cBhvr>
                                      <p:tavLst>
                                        <p:tav tm="0">
                                          <p:val>
                                            <p:fltVal val="0"/>
                                          </p:val>
                                        </p:tav>
                                        <p:tav tm="100000">
                                          <p:val>
                                            <p:strVal val="#ppt_w"/>
                                          </p:val>
                                        </p:tav>
                                      </p:tavLst>
                                    </p:anim>
                                    <p:anim calcmode="lin" valueType="num">
                                      <p:cBhvr>
                                        <p:cTn id="20" dur="500" fill="hold"/>
                                        <p:tgtEl>
                                          <p:spTgt spid="2"/>
                                        </p:tgtEl>
                                        <p:attrNameLst>
                                          <p:attrName>ppt_h</p:attrName>
                                        </p:attrNameLst>
                                      </p:cBhvr>
                                      <p:tavLst>
                                        <p:tav tm="0">
                                          <p:val>
                                            <p:fltVal val="0"/>
                                          </p:val>
                                        </p:tav>
                                        <p:tav tm="100000">
                                          <p:val>
                                            <p:strVal val="#ppt_h"/>
                                          </p:val>
                                        </p:tav>
                                      </p:tavLst>
                                    </p:anim>
                                    <p:animEffect transition="in" filter="fade">
                                      <p:cBhvr>
                                        <p:cTn id="2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6"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el 1">
            <a:extLst>
              <a:ext uri="{FF2B5EF4-FFF2-40B4-BE49-F238E27FC236}">
                <a16:creationId xmlns:a16="http://schemas.microsoft.com/office/drawing/2014/main" id="{0EE9659D-F970-7C33-F2E0-119E774F2FEF}"/>
              </a:ext>
            </a:extLst>
          </p:cNvPr>
          <p:cNvSpPr txBox="1">
            <a:spLocks/>
          </p:cNvSpPr>
          <p:nvPr/>
        </p:nvSpPr>
        <p:spPr>
          <a:xfrm>
            <a:off x="1173798" y="375147"/>
            <a:ext cx="10515600" cy="81713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CH" b="1" dirty="0"/>
              <a:t>Vier Perspektiven – Ein Evangelium</a:t>
            </a:r>
          </a:p>
        </p:txBody>
      </p:sp>
      <p:graphicFrame>
        <p:nvGraphicFramePr>
          <p:cNvPr id="3" name="Tabelle 2">
            <a:extLst>
              <a:ext uri="{FF2B5EF4-FFF2-40B4-BE49-F238E27FC236}">
                <a16:creationId xmlns:a16="http://schemas.microsoft.com/office/drawing/2014/main" id="{45363B1F-F760-61A6-5CC4-3510BD995910}"/>
              </a:ext>
            </a:extLst>
          </p:cNvPr>
          <p:cNvGraphicFramePr>
            <a:graphicFrameLocks noGrp="1"/>
          </p:cNvGraphicFramePr>
          <p:nvPr>
            <p:extLst>
              <p:ext uri="{D42A27DB-BD31-4B8C-83A1-F6EECF244321}">
                <p14:modId xmlns:p14="http://schemas.microsoft.com/office/powerpoint/2010/main" val="351409895"/>
              </p:ext>
            </p:extLst>
          </p:nvPr>
        </p:nvGraphicFramePr>
        <p:xfrm>
          <a:off x="325990" y="1476303"/>
          <a:ext cx="11540020" cy="1062280"/>
        </p:xfrm>
        <a:graphic>
          <a:graphicData uri="http://schemas.openxmlformats.org/drawingml/2006/table">
            <a:tbl>
              <a:tblPr firstRow="1" firstCol="1" bandRow="1">
                <a:tableStyleId>{5C22544A-7EE6-4342-B048-85BDC9FD1C3A}</a:tableStyleId>
              </a:tblPr>
              <a:tblGrid>
                <a:gridCol w="2958673">
                  <a:extLst>
                    <a:ext uri="{9D8B030D-6E8A-4147-A177-3AD203B41FA5}">
                      <a16:colId xmlns:a16="http://schemas.microsoft.com/office/drawing/2014/main" val="3689945231"/>
                    </a:ext>
                  </a:extLst>
                </a:gridCol>
                <a:gridCol w="2794924">
                  <a:extLst>
                    <a:ext uri="{9D8B030D-6E8A-4147-A177-3AD203B41FA5}">
                      <a16:colId xmlns:a16="http://schemas.microsoft.com/office/drawing/2014/main" val="1880044541"/>
                    </a:ext>
                  </a:extLst>
                </a:gridCol>
                <a:gridCol w="2916974">
                  <a:extLst>
                    <a:ext uri="{9D8B030D-6E8A-4147-A177-3AD203B41FA5}">
                      <a16:colId xmlns:a16="http://schemas.microsoft.com/office/drawing/2014/main" val="2904210120"/>
                    </a:ext>
                  </a:extLst>
                </a:gridCol>
                <a:gridCol w="2869449">
                  <a:extLst>
                    <a:ext uri="{9D8B030D-6E8A-4147-A177-3AD203B41FA5}">
                      <a16:colId xmlns:a16="http://schemas.microsoft.com/office/drawing/2014/main" val="3033016693"/>
                    </a:ext>
                  </a:extLst>
                </a:gridCol>
              </a:tblGrid>
              <a:tr h="434178">
                <a:tc>
                  <a:txBody>
                    <a:bodyPr/>
                    <a:lstStyle/>
                    <a:p>
                      <a:pPr algn="ctr">
                        <a:spcAft>
                          <a:spcPts val="0"/>
                        </a:spcAft>
                      </a:pPr>
                      <a:r>
                        <a:rPr lang="de-CH" sz="2800" b="1" dirty="0">
                          <a:effectLst/>
                          <a:latin typeface="Calibri" panose="020F0502020204030204" pitchFamily="34" charset="0"/>
                          <a:ea typeface="Calibri" panose="020F0502020204030204" pitchFamily="34" charset="0"/>
                          <a:cs typeface="Times New Roman" panose="02020603050405020304" pitchFamily="18" charset="0"/>
                        </a:rPr>
                        <a:t>Matthäus</a:t>
                      </a:r>
                    </a:p>
                  </a:txBody>
                  <a:tcPr marL="126140" marR="126140" marT="0" marB="0" anchor="ctr">
                    <a:solidFill>
                      <a:srgbClr val="0070C0"/>
                    </a:solidFill>
                  </a:tcPr>
                </a:tc>
                <a:tc>
                  <a:txBody>
                    <a:bodyPr/>
                    <a:lstStyle/>
                    <a:p>
                      <a:pPr algn="ctr">
                        <a:spcAft>
                          <a:spcPts val="0"/>
                        </a:spcAft>
                      </a:pPr>
                      <a:r>
                        <a:rPr lang="de-CH" sz="2800" b="1" dirty="0">
                          <a:effectLst/>
                          <a:latin typeface="Calibri" panose="020F0502020204030204" pitchFamily="34" charset="0"/>
                          <a:ea typeface="Calibri" panose="020F0502020204030204" pitchFamily="34" charset="0"/>
                          <a:cs typeface="Times New Roman" panose="02020603050405020304" pitchFamily="18" charset="0"/>
                        </a:rPr>
                        <a:t>Markus</a:t>
                      </a:r>
                    </a:p>
                  </a:txBody>
                  <a:tcPr marL="126140" marR="126140" marT="0" marB="0" anchor="ctr">
                    <a:solidFill>
                      <a:srgbClr val="0070C0"/>
                    </a:solidFill>
                  </a:tcPr>
                </a:tc>
                <a:tc>
                  <a:txBody>
                    <a:bodyPr/>
                    <a:lstStyle/>
                    <a:p>
                      <a:pPr algn="ctr">
                        <a:spcAft>
                          <a:spcPts val="0"/>
                        </a:spcAft>
                      </a:pPr>
                      <a:r>
                        <a:rPr lang="de-CH" sz="2800" b="1" dirty="0">
                          <a:effectLst/>
                          <a:latin typeface="Calibri" panose="020F0502020204030204" pitchFamily="34" charset="0"/>
                          <a:ea typeface="Calibri" panose="020F0502020204030204" pitchFamily="34" charset="0"/>
                          <a:cs typeface="Times New Roman" panose="02020603050405020304" pitchFamily="18" charset="0"/>
                        </a:rPr>
                        <a:t>Lukas</a:t>
                      </a:r>
                    </a:p>
                  </a:txBody>
                  <a:tcPr marL="126140" marR="126140" marT="0" marB="0" anchor="ctr">
                    <a:solidFill>
                      <a:srgbClr val="0070C0"/>
                    </a:solidFill>
                  </a:tcPr>
                </a:tc>
                <a:tc>
                  <a:txBody>
                    <a:bodyPr/>
                    <a:lstStyle/>
                    <a:p>
                      <a:pPr algn="ctr">
                        <a:spcAft>
                          <a:spcPts val="0"/>
                        </a:spcAft>
                      </a:pPr>
                      <a:r>
                        <a:rPr lang="de-CH" sz="2800" b="1" dirty="0">
                          <a:effectLst/>
                          <a:latin typeface="Calibri" panose="020F0502020204030204" pitchFamily="34" charset="0"/>
                          <a:ea typeface="Calibri" panose="020F0502020204030204" pitchFamily="34" charset="0"/>
                          <a:cs typeface="Times New Roman" panose="02020603050405020304" pitchFamily="18" charset="0"/>
                        </a:rPr>
                        <a:t>Johannes</a:t>
                      </a:r>
                    </a:p>
                  </a:txBody>
                  <a:tcPr marL="126140" marR="126140" marT="0" marB="0" anchor="ctr">
                    <a:solidFill>
                      <a:srgbClr val="0070C0"/>
                    </a:solidFill>
                  </a:tcPr>
                </a:tc>
                <a:extLst>
                  <a:ext uri="{0D108BD9-81ED-4DB2-BD59-A6C34878D82A}">
                    <a16:rowId xmlns:a16="http://schemas.microsoft.com/office/drawing/2014/main" val="2432572606"/>
                  </a:ext>
                </a:extLst>
              </a:tr>
              <a:tr h="628102">
                <a:tc>
                  <a:txBody>
                    <a:bodyPr/>
                    <a:lstStyle/>
                    <a:p>
                      <a:pPr algn="ctr">
                        <a:spcAft>
                          <a:spcPts val="0"/>
                        </a:spcAft>
                      </a:pPr>
                      <a:r>
                        <a:rPr lang="de-CH" sz="2800" b="0" kern="1200" dirty="0">
                          <a:solidFill>
                            <a:schemeClr val="tx1"/>
                          </a:solidFill>
                          <a:effectLst/>
                          <a:latin typeface="+mn-lt"/>
                          <a:ea typeface="+mn-ea"/>
                          <a:cs typeface="+mn-cs"/>
                        </a:rPr>
                        <a:t>Apostel</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Prophet</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Prophet</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Apostel</a:t>
                      </a:r>
                    </a:p>
                  </a:txBody>
                  <a:tcPr marL="126140" marR="126140" marT="0" marB="0" anchor="ctr">
                    <a:solidFill>
                      <a:schemeClr val="bg1">
                        <a:lumMod val="85000"/>
                      </a:schemeClr>
                    </a:solidFill>
                  </a:tcPr>
                </a:tc>
                <a:extLst>
                  <a:ext uri="{0D108BD9-81ED-4DB2-BD59-A6C34878D82A}">
                    <a16:rowId xmlns:a16="http://schemas.microsoft.com/office/drawing/2014/main" val="3725247195"/>
                  </a:ext>
                </a:extLst>
              </a:tr>
            </a:tbl>
          </a:graphicData>
        </a:graphic>
      </p:graphicFrame>
    </p:spTree>
    <p:extLst>
      <p:ext uri="{BB962C8B-B14F-4D97-AF65-F5344CB8AC3E}">
        <p14:creationId xmlns:p14="http://schemas.microsoft.com/office/powerpoint/2010/main" val="38275644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8614DC8E-09B0-449D-9132-4DF0DB4D299B}"/>
              </a:ext>
            </a:extLst>
          </p:cNvPr>
          <p:cNvSpPr/>
          <p:nvPr/>
        </p:nvSpPr>
        <p:spPr>
          <a:xfrm>
            <a:off x="645538" y="2205843"/>
            <a:ext cx="10602015" cy="1938992"/>
          </a:xfrm>
          <a:prstGeom prst="rect">
            <a:avLst/>
          </a:prstGeom>
        </p:spPr>
        <p:txBody>
          <a:bodyPr wrap="square">
            <a:spAutoFit/>
          </a:bodyPr>
          <a:lstStyle/>
          <a:p>
            <a:r>
              <a:rPr lang="de-CH" sz="3000" dirty="0"/>
              <a:t>„Und sogleich treibt ihn der Geist in die Wüste hinaus. 13 Und er war vierzig Tage in der Wüste und wurde von dem Satan versucht; und er war unter den wilden Tieren, und die Engel dienten ihm. “ Mk 1,12-13</a:t>
            </a:r>
          </a:p>
        </p:txBody>
      </p:sp>
      <p:sp>
        <p:nvSpPr>
          <p:cNvPr id="6" name="Titel 1">
            <a:extLst>
              <a:ext uri="{FF2B5EF4-FFF2-40B4-BE49-F238E27FC236}">
                <a16:creationId xmlns:a16="http://schemas.microsoft.com/office/drawing/2014/main" id="{3A8CC7DB-059D-4B60-B4A4-65F8012B190D}"/>
              </a:ext>
            </a:extLst>
          </p:cNvPr>
          <p:cNvSpPr>
            <a:spLocks noGrp="1"/>
          </p:cNvSpPr>
          <p:nvPr>
            <p:ph type="title"/>
          </p:nvPr>
        </p:nvSpPr>
        <p:spPr>
          <a:xfrm>
            <a:off x="838200" y="365126"/>
            <a:ext cx="10515600" cy="817130"/>
          </a:xfrm>
        </p:spPr>
        <p:txBody>
          <a:bodyPr/>
          <a:lstStyle/>
          <a:p>
            <a:pPr algn="ctr"/>
            <a:r>
              <a:rPr lang="de-CH" b="1" dirty="0"/>
              <a:t>Die Vollmacht des Dieners (V. 12-28)</a:t>
            </a:r>
          </a:p>
        </p:txBody>
      </p:sp>
      <p:sp>
        <p:nvSpPr>
          <p:cNvPr id="26" name="Rechteck 25">
            <a:extLst>
              <a:ext uri="{FF2B5EF4-FFF2-40B4-BE49-F238E27FC236}">
                <a16:creationId xmlns:a16="http://schemas.microsoft.com/office/drawing/2014/main" id="{9DEF5FBA-B4C6-4BE8-9DD9-5427034F5C69}"/>
              </a:ext>
            </a:extLst>
          </p:cNvPr>
          <p:cNvSpPr/>
          <p:nvPr/>
        </p:nvSpPr>
        <p:spPr>
          <a:xfrm>
            <a:off x="645540" y="1341505"/>
            <a:ext cx="8765588" cy="553998"/>
          </a:xfrm>
          <a:prstGeom prst="rect">
            <a:avLst/>
          </a:prstGeom>
        </p:spPr>
        <p:txBody>
          <a:bodyPr wrap="square">
            <a:spAutoFit/>
          </a:bodyPr>
          <a:lstStyle/>
          <a:p>
            <a:r>
              <a:rPr lang="de-CH" sz="3000" b="1" u="sng" dirty="0"/>
              <a:t>Erste Szene: Seine Versuchung</a:t>
            </a:r>
          </a:p>
        </p:txBody>
      </p:sp>
    </p:spTree>
    <p:extLst>
      <p:ext uri="{BB962C8B-B14F-4D97-AF65-F5344CB8AC3E}">
        <p14:creationId xmlns:p14="http://schemas.microsoft.com/office/powerpoint/2010/main" val="753366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ppt_w</p:attrName>
                                        </p:attrNameLst>
                                      </p:cBhvr>
                                      <p:tavLst>
                                        <p:tav tm="0">
                                          <p:val>
                                            <p:fltVal val="0"/>
                                          </p:val>
                                        </p:tav>
                                        <p:tav tm="100000">
                                          <p:val>
                                            <p:strVal val="#ppt_w"/>
                                          </p:val>
                                        </p:tav>
                                      </p:tavLst>
                                    </p:anim>
                                    <p:anim calcmode="lin" valueType="num">
                                      <p:cBhvr>
                                        <p:cTn id="8" dur="500" fill="hold"/>
                                        <p:tgtEl>
                                          <p:spTgt spid="26"/>
                                        </p:tgtEl>
                                        <p:attrNameLst>
                                          <p:attrName>ppt_h</p:attrName>
                                        </p:attrNameLst>
                                      </p:cBhvr>
                                      <p:tavLst>
                                        <p:tav tm="0">
                                          <p:val>
                                            <p:fltVal val="0"/>
                                          </p:val>
                                        </p:tav>
                                        <p:tav tm="100000">
                                          <p:val>
                                            <p:strVal val="#ppt_h"/>
                                          </p:val>
                                        </p:tav>
                                      </p:tavLst>
                                    </p:anim>
                                    <p:animEffect transition="in" filter="fade">
                                      <p:cBhvr>
                                        <p:cTn id="9" dur="500"/>
                                        <p:tgtEl>
                                          <p:spTgt spid="2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3A8CC7DB-059D-4B60-B4A4-65F8012B190D}"/>
              </a:ext>
            </a:extLst>
          </p:cNvPr>
          <p:cNvSpPr>
            <a:spLocks noGrp="1"/>
          </p:cNvSpPr>
          <p:nvPr>
            <p:ph type="title"/>
          </p:nvPr>
        </p:nvSpPr>
        <p:spPr>
          <a:xfrm>
            <a:off x="838200" y="365126"/>
            <a:ext cx="10515600" cy="817130"/>
          </a:xfrm>
        </p:spPr>
        <p:txBody>
          <a:bodyPr/>
          <a:lstStyle/>
          <a:p>
            <a:pPr algn="ctr"/>
            <a:r>
              <a:rPr lang="de-CH" b="1" dirty="0"/>
              <a:t>Die Vollmacht des Dieners (V. 12-28)</a:t>
            </a:r>
          </a:p>
        </p:txBody>
      </p:sp>
      <p:sp>
        <p:nvSpPr>
          <p:cNvPr id="26" name="Rechteck 25">
            <a:extLst>
              <a:ext uri="{FF2B5EF4-FFF2-40B4-BE49-F238E27FC236}">
                <a16:creationId xmlns:a16="http://schemas.microsoft.com/office/drawing/2014/main" id="{9DEF5FBA-B4C6-4BE8-9DD9-5427034F5C69}"/>
              </a:ext>
            </a:extLst>
          </p:cNvPr>
          <p:cNvSpPr/>
          <p:nvPr/>
        </p:nvSpPr>
        <p:spPr>
          <a:xfrm>
            <a:off x="645540" y="1341505"/>
            <a:ext cx="8765588" cy="553998"/>
          </a:xfrm>
          <a:prstGeom prst="rect">
            <a:avLst/>
          </a:prstGeom>
        </p:spPr>
        <p:txBody>
          <a:bodyPr wrap="square">
            <a:spAutoFit/>
          </a:bodyPr>
          <a:lstStyle/>
          <a:p>
            <a:r>
              <a:rPr lang="de-CH" sz="3000" b="1" u="sng" dirty="0"/>
              <a:t>Zweite Szene: Seine Predigt</a:t>
            </a:r>
          </a:p>
        </p:txBody>
      </p:sp>
      <p:sp>
        <p:nvSpPr>
          <p:cNvPr id="2" name="Rechteck 1">
            <a:extLst>
              <a:ext uri="{FF2B5EF4-FFF2-40B4-BE49-F238E27FC236}">
                <a16:creationId xmlns:a16="http://schemas.microsoft.com/office/drawing/2014/main" id="{926108F0-E38F-6FA8-8F56-C28F44483B2B}"/>
              </a:ext>
            </a:extLst>
          </p:cNvPr>
          <p:cNvSpPr/>
          <p:nvPr/>
        </p:nvSpPr>
        <p:spPr>
          <a:xfrm>
            <a:off x="645540" y="2357927"/>
            <a:ext cx="8765591" cy="1477328"/>
          </a:xfrm>
          <a:prstGeom prst="rect">
            <a:avLst/>
          </a:prstGeom>
        </p:spPr>
        <p:txBody>
          <a:bodyPr wrap="square">
            <a:spAutoFit/>
          </a:bodyPr>
          <a:lstStyle/>
          <a:p>
            <a:r>
              <a:rPr lang="de-CH" sz="3000" dirty="0"/>
              <a:t>„Und sie erstaunten sehr über seine Lehre; denn er lehrte sie wie einer, der Vollmacht hat, und nicht wie die Schriftgelehrten.“ Mk 1,22</a:t>
            </a:r>
          </a:p>
        </p:txBody>
      </p:sp>
    </p:spTree>
    <p:extLst>
      <p:ext uri="{BB962C8B-B14F-4D97-AF65-F5344CB8AC3E}">
        <p14:creationId xmlns:p14="http://schemas.microsoft.com/office/powerpoint/2010/main" val="2510047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ppt_w</p:attrName>
                                        </p:attrNameLst>
                                      </p:cBhvr>
                                      <p:tavLst>
                                        <p:tav tm="0">
                                          <p:val>
                                            <p:fltVal val="0"/>
                                          </p:val>
                                        </p:tav>
                                        <p:tav tm="100000">
                                          <p:val>
                                            <p:strVal val="#ppt_w"/>
                                          </p:val>
                                        </p:tav>
                                      </p:tavLst>
                                    </p:anim>
                                    <p:anim calcmode="lin" valueType="num">
                                      <p:cBhvr>
                                        <p:cTn id="8" dur="500" fill="hold"/>
                                        <p:tgtEl>
                                          <p:spTgt spid="26"/>
                                        </p:tgtEl>
                                        <p:attrNameLst>
                                          <p:attrName>ppt_h</p:attrName>
                                        </p:attrNameLst>
                                      </p:cBhvr>
                                      <p:tavLst>
                                        <p:tav tm="0">
                                          <p:val>
                                            <p:fltVal val="0"/>
                                          </p:val>
                                        </p:tav>
                                        <p:tav tm="100000">
                                          <p:val>
                                            <p:strVal val="#ppt_h"/>
                                          </p:val>
                                        </p:tav>
                                      </p:tavLst>
                                    </p:anim>
                                    <p:animEffect transition="in" filter="fade">
                                      <p:cBhvr>
                                        <p:cTn id="9" dur="500"/>
                                        <p:tgtEl>
                                          <p:spTgt spid="2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8614DC8E-09B0-449D-9132-4DF0DB4D299B}"/>
              </a:ext>
            </a:extLst>
          </p:cNvPr>
          <p:cNvSpPr/>
          <p:nvPr/>
        </p:nvSpPr>
        <p:spPr>
          <a:xfrm>
            <a:off x="645538" y="2205843"/>
            <a:ext cx="10602015" cy="1938992"/>
          </a:xfrm>
          <a:prstGeom prst="rect">
            <a:avLst/>
          </a:prstGeom>
        </p:spPr>
        <p:txBody>
          <a:bodyPr wrap="square">
            <a:spAutoFit/>
          </a:bodyPr>
          <a:lstStyle/>
          <a:p>
            <a:r>
              <a:rPr lang="de-CH" sz="3000" dirty="0"/>
              <a:t>„Ich kenne dich, wer du bist: der Heilige Gottes. 25 Und Jesus bedrohte ihn und sprach: Verstumme und fahre aus von ihm! 26 Und der unreine Geist zerrte ihn und rief mit lauter Stimme und fuhr von ihm aus.“ Mk 1,24b-26</a:t>
            </a:r>
          </a:p>
        </p:txBody>
      </p:sp>
      <p:sp>
        <p:nvSpPr>
          <p:cNvPr id="6" name="Titel 1">
            <a:extLst>
              <a:ext uri="{FF2B5EF4-FFF2-40B4-BE49-F238E27FC236}">
                <a16:creationId xmlns:a16="http://schemas.microsoft.com/office/drawing/2014/main" id="{3A8CC7DB-059D-4B60-B4A4-65F8012B190D}"/>
              </a:ext>
            </a:extLst>
          </p:cNvPr>
          <p:cNvSpPr>
            <a:spLocks noGrp="1"/>
          </p:cNvSpPr>
          <p:nvPr>
            <p:ph type="title"/>
          </p:nvPr>
        </p:nvSpPr>
        <p:spPr>
          <a:xfrm>
            <a:off x="838200" y="365126"/>
            <a:ext cx="10515600" cy="817130"/>
          </a:xfrm>
        </p:spPr>
        <p:txBody>
          <a:bodyPr/>
          <a:lstStyle/>
          <a:p>
            <a:pPr algn="ctr"/>
            <a:r>
              <a:rPr lang="de-CH" b="1" dirty="0"/>
              <a:t>Die Vollmacht des Dieners (V. 12-28)</a:t>
            </a:r>
          </a:p>
        </p:txBody>
      </p:sp>
      <p:sp>
        <p:nvSpPr>
          <p:cNvPr id="26" name="Rechteck 25">
            <a:extLst>
              <a:ext uri="{FF2B5EF4-FFF2-40B4-BE49-F238E27FC236}">
                <a16:creationId xmlns:a16="http://schemas.microsoft.com/office/drawing/2014/main" id="{9DEF5FBA-B4C6-4BE8-9DD9-5427034F5C69}"/>
              </a:ext>
            </a:extLst>
          </p:cNvPr>
          <p:cNvSpPr/>
          <p:nvPr/>
        </p:nvSpPr>
        <p:spPr>
          <a:xfrm>
            <a:off x="645540" y="1341505"/>
            <a:ext cx="8765588" cy="553998"/>
          </a:xfrm>
          <a:prstGeom prst="rect">
            <a:avLst/>
          </a:prstGeom>
        </p:spPr>
        <p:txBody>
          <a:bodyPr wrap="square">
            <a:spAutoFit/>
          </a:bodyPr>
          <a:lstStyle/>
          <a:p>
            <a:r>
              <a:rPr lang="de-CH" sz="3000" b="1" u="sng" dirty="0"/>
              <a:t>Dritte Szene: Sein Befehl</a:t>
            </a:r>
          </a:p>
        </p:txBody>
      </p:sp>
      <p:sp>
        <p:nvSpPr>
          <p:cNvPr id="2" name="Rechteck 1">
            <a:extLst>
              <a:ext uri="{FF2B5EF4-FFF2-40B4-BE49-F238E27FC236}">
                <a16:creationId xmlns:a16="http://schemas.microsoft.com/office/drawing/2014/main" id="{926108F0-E38F-6FA8-8F56-C28F44483B2B}"/>
              </a:ext>
            </a:extLst>
          </p:cNvPr>
          <p:cNvSpPr/>
          <p:nvPr/>
        </p:nvSpPr>
        <p:spPr>
          <a:xfrm>
            <a:off x="645537" y="4455175"/>
            <a:ext cx="9906023" cy="1938992"/>
          </a:xfrm>
          <a:prstGeom prst="rect">
            <a:avLst/>
          </a:prstGeom>
        </p:spPr>
        <p:txBody>
          <a:bodyPr wrap="square">
            <a:spAutoFit/>
          </a:bodyPr>
          <a:lstStyle/>
          <a:p>
            <a:r>
              <a:rPr lang="de-CH" sz="3000" dirty="0"/>
              <a:t>„Und sie entsetzten sich alle, sodass sie sich untereinander befragten und sagten: Was ist dies? Eine neue Lehre mit Vollmacht? Und den unreinen Geistern gebietet er, und sie gehorchen ihm.“ Mk 1,27</a:t>
            </a:r>
          </a:p>
        </p:txBody>
      </p:sp>
    </p:spTree>
    <p:extLst>
      <p:ext uri="{BB962C8B-B14F-4D97-AF65-F5344CB8AC3E}">
        <p14:creationId xmlns:p14="http://schemas.microsoft.com/office/powerpoint/2010/main" val="846369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ppt_w</p:attrName>
                                        </p:attrNameLst>
                                      </p:cBhvr>
                                      <p:tavLst>
                                        <p:tav tm="0">
                                          <p:val>
                                            <p:fltVal val="0"/>
                                          </p:val>
                                        </p:tav>
                                        <p:tav tm="100000">
                                          <p:val>
                                            <p:strVal val="#ppt_w"/>
                                          </p:val>
                                        </p:tav>
                                      </p:tavLst>
                                    </p:anim>
                                    <p:anim calcmode="lin" valueType="num">
                                      <p:cBhvr>
                                        <p:cTn id="8" dur="500" fill="hold"/>
                                        <p:tgtEl>
                                          <p:spTgt spid="26"/>
                                        </p:tgtEl>
                                        <p:attrNameLst>
                                          <p:attrName>ppt_h</p:attrName>
                                        </p:attrNameLst>
                                      </p:cBhvr>
                                      <p:tavLst>
                                        <p:tav tm="0">
                                          <p:val>
                                            <p:fltVal val="0"/>
                                          </p:val>
                                        </p:tav>
                                        <p:tav tm="100000">
                                          <p:val>
                                            <p:strVal val="#ppt_h"/>
                                          </p:val>
                                        </p:tav>
                                      </p:tavLst>
                                    </p:anim>
                                    <p:animEffect transition="in" filter="fade">
                                      <p:cBhvr>
                                        <p:cTn id="9" dur="500"/>
                                        <p:tgtEl>
                                          <p:spTgt spid="2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ppt_w</p:attrName>
                                        </p:attrNameLst>
                                      </p:cBhvr>
                                      <p:tavLst>
                                        <p:tav tm="0">
                                          <p:val>
                                            <p:fltVal val="0"/>
                                          </p:val>
                                        </p:tav>
                                        <p:tav tm="100000">
                                          <p:val>
                                            <p:strVal val="#ppt_w"/>
                                          </p:val>
                                        </p:tav>
                                      </p:tavLst>
                                    </p:anim>
                                    <p:anim calcmode="lin" valueType="num">
                                      <p:cBhvr>
                                        <p:cTn id="20" dur="500" fill="hold"/>
                                        <p:tgtEl>
                                          <p:spTgt spid="2"/>
                                        </p:tgtEl>
                                        <p:attrNameLst>
                                          <p:attrName>ppt_h</p:attrName>
                                        </p:attrNameLst>
                                      </p:cBhvr>
                                      <p:tavLst>
                                        <p:tav tm="0">
                                          <p:val>
                                            <p:fltVal val="0"/>
                                          </p:val>
                                        </p:tav>
                                        <p:tav tm="100000">
                                          <p:val>
                                            <p:strVal val="#ppt_h"/>
                                          </p:val>
                                        </p:tav>
                                      </p:tavLst>
                                    </p:anim>
                                    <p:animEffect transition="in" filter="fade">
                                      <p:cBhvr>
                                        <p:cTn id="2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6" grpId="0"/>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8614DC8E-09B0-449D-9132-4DF0DB4D299B}"/>
              </a:ext>
            </a:extLst>
          </p:cNvPr>
          <p:cNvSpPr/>
          <p:nvPr/>
        </p:nvSpPr>
        <p:spPr>
          <a:xfrm>
            <a:off x="639555" y="2973605"/>
            <a:ext cx="10912889" cy="2400657"/>
          </a:xfrm>
          <a:prstGeom prst="rect">
            <a:avLst/>
          </a:prstGeom>
        </p:spPr>
        <p:txBody>
          <a:bodyPr wrap="square">
            <a:spAutoFit/>
          </a:bodyPr>
          <a:lstStyle/>
          <a:p>
            <a:r>
              <a:rPr lang="de-CH" sz="3000" dirty="0"/>
              <a:t>„Und es kommt ein Aussätziger zu ihm, bittet ihn und kniet nieder und spricht zu ihm: Wenn du willst, kannst du mich reinigen. 41 Und er war innerlich bewegt und streckte seine Hand aus, rührte ihn an und spricht zu ihm: Ich will. Sei gereinigt! 42 Und sogleich wich der Aussatz von ihm, und er war gereinigt.“ Mk 1,40-42</a:t>
            </a:r>
          </a:p>
        </p:txBody>
      </p:sp>
      <p:sp>
        <p:nvSpPr>
          <p:cNvPr id="6" name="Titel 1">
            <a:extLst>
              <a:ext uri="{FF2B5EF4-FFF2-40B4-BE49-F238E27FC236}">
                <a16:creationId xmlns:a16="http://schemas.microsoft.com/office/drawing/2014/main" id="{3A8CC7DB-059D-4B60-B4A4-65F8012B190D}"/>
              </a:ext>
            </a:extLst>
          </p:cNvPr>
          <p:cNvSpPr>
            <a:spLocks noGrp="1"/>
          </p:cNvSpPr>
          <p:nvPr>
            <p:ph type="title"/>
          </p:nvPr>
        </p:nvSpPr>
        <p:spPr>
          <a:xfrm>
            <a:off x="838200" y="365126"/>
            <a:ext cx="10515600" cy="817130"/>
          </a:xfrm>
        </p:spPr>
        <p:txBody>
          <a:bodyPr/>
          <a:lstStyle/>
          <a:p>
            <a:pPr algn="ctr"/>
            <a:r>
              <a:rPr lang="de-CH" b="1" dirty="0"/>
              <a:t>Das Mitleid des Dieners (V. 29-45)</a:t>
            </a:r>
          </a:p>
        </p:txBody>
      </p:sp>
      <p:sp>
        <p:nvSpPr>
          <p:cNvPr id="26" name="Rechteck 25">
            <a:extLst>
              <a:ext uri="{FF2B5EF4-FFF2-40B4-BE49-F238E27FC236}">
                <a16:creationId xmlns:a16="http://schemas.microsoft.com/office/drawing/2014/main" id="{9DEF5FBA-B4C6-4BE8-9DD9-5427034F5C69}"/>
              </a:ext>
            </a:extLst>
          </p:cNvPr>
          <p:cNvSpPr/>
          <p:nvPr/>
        </p:nvSpPr>
        <p:spPr>
          <a:xfrm>
            <a:off x="645540" y="2054752"/>
            <a:ext cx="8765588" cy="553998"/>
          </a:xfrm>
          <a:prstGeom prst="rect">
            <a:avLst/>
          </a:prstGeom>
        </p:spPr>
        <p:txBody>
          <a:bodyPr wrap="square">
            <a:spAutoFit/>
          </a:bodyPr>
          <a:lstStyle/>
          <a:p>
            <a:r>
              <a:rPr lang="de-CH" sz="3000" b="1" u="sng" dirty="0"/>
              <a:t>Zweite Heilung: Aussatz</a:t>
            </a:r>
          </a:p>
        </p:txBody>
      </p:sp>
      <p:sp>
        <p:nvSpPr>
          <p:cNvPr id="2" name="Rechteck 1">
            <a:extLst>
              <a:ext uri="{FF2B5EF4-FFF2-40B4-BE49-F238E27FC236}">
                <a16:creationId xmlns:a16="http://schemas.microsoft.com/office/drawing/2014/main" id="{7DEF1678-583B-078C-1AF3-AAE321B606F7}"/>
              </a:ext>
            </a:extLst>
          </p:cNvPr>
          <p:cNvSpPr/>
          <p:nvPr/>
        </p:nvSpPr>
        <p:spPr>
          <a:xfrm>
            <a:off x="645540" y="1341505"/>
            <a:ext cx="8765588" cy="553998"/>
          </a:xfrm>
          <a:prstGeom prst="rect">
            <a:avLst/>
          </a:prstGeom>
        </p:spPr>
        <p:txBody>
          <a:bodyPr wrap="square">
            <a:spAutoFit/>
          </a:bodyPr>
          <a:lstStyle/>
          <a:p>
            <a:r>
              <a:rPr lang="de-CH" sz="3000" b="1" u="sng" dirty="0"/>
              <a:t>Erste Heilung: Fieber</a:t>
            </a:r>
          </a:p>
        </p:txBody>
      </p:sp>
    </p:spTree>
    <p:extLst>
      <p:ext uri="{BB962C8B-B14F-4D97-AF65-F5344CB8AC3E}">
        <p14:creationId xmlns:p14="http://schemas.microsoft.com/office/powerpoint/2010/main" val="1521273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6"/>
                                        </p:tgtEl>
                                        <p:attrNameLst>
                                          <p:attrName>style.visibility</p:attrName>
                                        </p:attrNameLst>
                                      </p:cBhvr>
                                      <p:to>
                                        <p:strVal val="visible"/>
                                      </p:to>
                                    </p:set>
                                    <p:anim calcmode="lin" valueType="num">
                                      <p:cBhvr>
                                        <p:cTn id="14" dur="500" fill="hold"/>
                                        <p:tgtEl>
                                          <p:spTgt spid="26"/>
                                        </p:tgtEl>
                                        <p:attrNameLst>
                                          <p:attrName>ppt_w</p:attrName>
                                        </p:attrNameLst>
                                      </p:cBhvr>
                                      <p:tavLst>
                                        <p:tav tm="0">
                                          <p:val>
                                            <p:fltVal val="0"/>
                                          </p:val>
                                        </p:tav>
                                        <p:tav tm="100000">
                                          <p:val>
                                            <p:strVal val="#ppt_w"/>
                                          </p:val>
                                        </p:tav>
                                      </p:tavLst>
                                    </p:anim>
                                    <p:anim calcmode="lin" valueType="num">
                                      <p:cBhvr>
                                        <p:cTn id="15" dur="500" fill="hold"/>
                                        <p:tgtEl>
                                          <p:spTgt spid="26"/>
                                        </p:tgtEl>
                                        <p:attrNameLst>
                                          <p:attrName>ppt_h</p:attrName>
                                        </p:attrNameLst>
                                      </p:cBhvr>
                                      <p:tavLst>
                                        <p:tav tm="0">
                                          <p:val>
                                            <p:fltVal val="0"/>
                                          </p:val>
                                        </p:tav>
                                        <p:tav tm="100000">
                                          <p:val>
                                            <p:strVal val="#ppt_h"/>
                                          </p:val>
                                        </p:tav>
                                      </p:tavLst>
                                    </p:anim>
                                    <p:animEffect transition="in" filter="fade">
                                      <p:cBhvr>
                                        <p:cTn id="16" dur="500"/>
                                        <p:tgtEl>
                                          <p:spTgt spid="26"/>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6" grpId="0"/>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8614DC8E-09B0-449D-9132-4DF0DB4D299B}"/>
              </a:ext>
            </a:extLst>
          </p:cNvPr>
          <p:cNvSpPr/>
          <p:nvPr/>
        </p:nvSpPr>
        <p:spPr>
          <a:xfrm>
            <a:off x="639555" y="1568845"/>
            <a:ext cx="9408571" cy="1015663"/>
          </a:xfrm>
          <a:prstGeom prst="rect">
            <a:avLst/>
          </a:prstGeom>
        </p:spPr>
        <p:txBody>
          <a:bodyPr wrap="square">
            <a:spAutoFit/>
          </a:bodyPr>
          <a:lstStyle/>
          <a:p>
            <a:r>
              <a:rPr lang="de-CH" sz="3000" dirty="0"/>
              <a:t>„Und er ging und predigte in ihren Synagogen in ganz Galiläa und trieb die Dämonen aus.“ Mk 1,39</a:t>
            </a:r>
          </a:p>
        </p:txBody>
      </p:sp>
      <p:sp>
        <p:nvSpPr>
          <p:cNvPr id="5" name="Rechteck 4">
            <a:extLst>
              <a:ext uri="{FF2B5EF4-FFF2-40B4-BE49-F238E27FC236}">
                <a16:creationId xmlns:a16="http://schemas.microsoft.com/office/drawing/2014/main" id="{CDB98135-0894-A66E-9E45-7B28BDB6882A}"/>
              </a:ext>
            </a:extLst>
          </p:cNvPr>
          <p:cNvSpPr/>
          <p:nvPr/>
        </p:nvSpPr>
        <p:spPr>
          <a:xfrm>
            <a:off x="639555" y="3642512"/>
            <a:ext cx="9408571" cy="1015663"/>
          </a:xfrm>
          <a:prstGeom prst="rect">
            <a:avLst/>
          </a:prstGeom>
        </p:spPr>
        <p:txBody>
          <a:bodyPr wrap="square">
            <a:spAutoFit/>
          </a:bodyPr>
          <a:lstStyle/>
          <a:p>
            <a:r>
              <a:rPr lang="de-CH" sz="3000" dirty="0"/>
              <a:t>„und sie gerieten in höchstem Maß außer sich und sprachen: Er hat alles wohlgemacht;“ Mk 7,37a</a:t>
            </a:r>
          </a:p>
        </p:txBody>
      </p:sp>
    </p:spTree>
    <p:extLst>
      <p:ext uri="{BB962C8B-B14F-4D97-AF65-F5344CB8AC3E}">
        <p14:creationId xmlns:p14="http://schemas.microsoft.com/office/powerpoint/2010/main" val="2682784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D6A59992-FAE0-956E-FC28-A0E53FE7F0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762819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el 1">
            <a:extLst>
              <a:ext uri="{FF2B5EF4-FFF2-40B4-BE49-F238E27FC236}">
                <a16:creationId xmlns:a16="http://schemas.microsoft.com/office/drawing/2014/main" id="{0EE9659D-F970-7C33-F2E0-119E774F2FEF}"/>
              </a:ext>
            </a:extLst>
          </p:cNvPr>
          <p:cNvSpPr txBox="1">
            <a:spLocks/>
          </p:cNvSpPr>
          <p:nvPr/>
        </p:nvSpPr>
        <p:spPr>
          <a:xfrm>
            <a:off x="1173798" y="375147"/>
            <a:ext cx="10515600" cy="81713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CH" b="1" dirty="0"/>
              <a:t>Vier Perspektiven – Ein Evangelium</a:t>
            </a:r>
          </a:p>
        </p:txBody>
      </p:sp>
      <p:graphicFrame>
        <p:nvGraphicFramePr>
          <p:cNvPr id="3" name="Tabelle 2">
            <a:extLst>
              <a:ext uri="{FF2B5EF4-FFF2-40B4-BE49-F238E27FC236}">
                <a16:creationId xmlns:a16="http://schemas.microsoft.com/office/drawing/2014/main" id="{45363B1F-F760-61A6-5CC4-3510BD995910}"/>
              </a:ext>
            </a:extLst>
          </p:cNvPr>
          <p:cNvGraphicFramePr>
            <a:graphicFrameLocks noGrp="1"/>
          </p:cNvGraphicFramePr>
          <p:nvPr>
            <p:extLst>
              <p:ext uri="{D42A27DB-BD31-4B8C-83A1-F6EECF244321}">
                <p14:modId xmlns:p14="http://schemas.microsoft.com/office/powerpoint/2010/main" val="2982712109"/>
              </p:ext>
            </p:extLst>
          </p:nvPr>
        </p:nvGraphicFramePr>
        <p:xfrm>
          <a:off x="325990" y="1476303"/>
          <a:ext cx="11540020" cy="1690382"/>
        </p:xfrm>
        <a:graphic>
          <a:graphicData uri="http://schemas.openxmlformats.org/drawingml/2006/table">
            <a:tbl>
              <a:tblPr firstRow="1" firstCol="1" bandRow="1">
                <a:tableStyleId>{5C22544A-7EE6-4342-B048-85BDC9FD1C3A}</a:tableStyleId>
              </a:tblPr>
              <a:tblGrid>
                <a:gridCol w="2958673">
                  <a:extLst>
                    <a:ext uri="{9D8B030D-6E8A-4147-A177-3AD203B41FA5}">
                      <a16:colId xmlns:a16="http://schemas.microsoft.com/office/drawing/2014/main" val="3689945231"/>
                    </a:ext>
                  </a:extLst>
                </a:gridCol>
                <a:gridCol w="2794924">
                  <a:extLst>
                    <a:ext uri="{9D8B030D-6E8A-4147-A177-3AD203B41FA5}">
                      <a16:colId xmlns:a16="http://schemas.microsoft.com/office/drawing/2014/main" val="1880044541"/>
                    </a:ext>
                  </a:extLst>
                </a:gridCol>
                <a:gridCol w="2916974">
                  <a:extLst>
                    <a:ext uri="{9D8B030D-6E8A-4147-A177-3AD203B41FA5}">
                      <a16:colId xmlns:a16="http://schemas.microsoft.com/office/drawing/2014/main" val="2904210120"/>
                    </a:ext>
                  </a:extLst>
                </a:gridCol>
                <a:gridCol w="2869449">
                  <a:extLst>
                    <a:ext uri="{9D8B030D-6E8A-4147-A177-3AD203B41FA5}">
                      <a16:colId xmlns:a16="http://schemas.microsoft.com/office/drawing/2014/main" val="3033016693"/>
                    </a:ext>
                  </a:extLst>
                </a:gridCol>
              </a:tblGrid>
              <a:tr h="434178">
                <a:tc>
                  <a:txBody>
                    <a:bodyPr/>
                    <a:lstStyle/>
                    <a:p>
                      <a:pPr algn="ctr">
                        <a:spcAft>
                          <a:spcPts val="0"/>
                        </a:spcAft>
                      </a:pPr>
                      <a:r>
                        <a:rPr lang="de-CH" sz="2800" b="1" dirty="0">
                          <a:effectLst/>
                          <a:latin typeface="Calibri" panose="020F0502020204030204" pitchFamily="34" charset="0"/>
                          <a:ea typeface="Calibri" panose="020F0502020204030204" pitchFamily="34" charset="0"/>
                          <a:cs typeface="Times New Roman" panose="02020603050405020304" pitchFamily="18" charset="0"/>
                        </a:rPr>
                        <a:t>Matthäus</a:t>
                      </a:r>
                    </a:p>
                  </a:txBody>
                  <a:tcPr marL="126140" marR="126140" marT="0" marB="0" anchor="ctr">
                    <a:solidFill>
                      <a:srgbClr val="0070C0"/>
                    </a:solidFill>
                  </a:tcPr>
                </a:tc>
                <a:tc>
                  <a:txBody>
                    <a:bodyPr/>
                    <a:lstStyle/>
                    <a:p>
                      <a:pPr algn="ctr">
                        <a:spcAft>
                          <a:spcPts val="0"/>
                        </a:spcAft>
                      </a:pPr>
                      <a:r>
                        <a:rPr lang="de-CH" sz="2800" b="1" dirty="0">
                          <a:effectLst/>
                          <a:latin typeface="Calibri" panose="020F0502020204030204" pitchFamily="34" charset="0"/>
                          <a:ea typeface="Calibri" panose="020F0502020204030204" pitchFamily="34" charset="0"/>
                          <a:cs typeface="Times New Roman" panose="02020603050405020304" pitchFamily="18" charset="0"/>
                        </a:rPr>
                        <a:t>Markus</a:t>
                      </a:r>
                    </a:p>
                  </a:txBody>
                  <a:tcPr marL="126140" marR="126140" marT="0" marB="0" anchor="ctr">
                    <a:solidFill>
                      <a:srgbClr val="0070C0"/>
                    </a:solidFill>
                  </a:tcPr>
                </a:tc>
                <a:tc>
                  <a:txBody>
                    <a:bodyPr/>
                    <a:lstStyle/>
                    <a:p>
                      <a:pPr algn="ctr">
                        <a:spcAft>
                          <a:spcPts val="0"/>
                        </a:spcAft>
                      </a:pPr>
                      <a:r>
                        <a:rPr lang="de-CH" sz="2800" b="1" dirty="0">
                          <a:effectLst/>
                          <a:latin typeface="Calibri" panose="020F0502020204030204" pitchFamily="34" charset="0"/>
                          <a:ea typeface="Calibri" panose="020F0502020204030204" pitchFamily="34" charset="0"/>
                          <a:cs typeface="Times New Roman" panose="02020603050405020304" pitchFamily="18" charset="0"/>
                        </a:rPr>
                        <a:t>Lukas</a:t>
                      </a:r>
                    </a:p>
                  </a:txBody>
                  <a:tcPr marL="126140" marR="126140" marT="0" marB="0" anchor="ctr">
                    <a:solidFill>
                      <a:srgbClr val="0070C0"/>
                    </a:solidFill>
                  </a:tcPr>
                </a:tc>
                <a:tc>
                  <a:txBody>
                    <a:bodyPr/>
                    <a:lstStyle/>
                    <a:p>
                      <a:pPr algn="ctr">
                        <a:spcAft>
                          <a:spcPts val="0"/>
                        </a:spcAft>
                      </a:pPr>
                      <a:r>
                        <a:rPr lang="de-CH" sz="2800" b="1" dirty="0">
                          <a:effectLst/>
                          <a:latin typeface="Calibri" panose="020F0502020204030204" pitchFamily="34" charset="0"/>
                          <a:ea typeface="Calibri" panose="020F0502020204030204" pitchFamily="34" charset="0"/>
                          <a:cs typeface="Times New Roman" panose="02020603050405020304" pitchFamily="18" charset="0"/>
                        </a:rPr>
                        <a:t>Johannes</a:t>
                      </a:r>
                    </a:p>
                  </a:txBody>
                  <a:tcPr marL="126140" marR="126140" marT="0" marB="0" anchor="ctr">
                    <a:solidFill>
                      <a:srgbClr val="0070C0"/>
                    </a:solidFill>
                  </a:tcPr>
                </a:tc>
                <a:extLst>
                  <a:ext uri="{0D108BD9-81ED-4DB2-BD59-A6C34878D82A}">
                    <a16:rowId xmlns:a16="http://schemas.microsoft.com/office/drawing/2014/main" val="2432572606"/>
                  </a:ext>
                </a:extLst>
              </a:tr>
              <a:tr h="628102">
                <a:tc>
                  <a:txBody>
                    <a:bodyPr/>
                    <a:lstStyle/>
                    <a:p>
                      <a:pPr algn="ctr">
                        <a:spcAft>
                          <a:spcPts val="0"/>
                        </a:spcAft>
                      </a:pPr>
                      <a:r>
                        <a:rPr lang="de-CH" sz="2800" b="0" kern="1200" dirty="0">
                          <a:solidFill>
                            <a:schemeClr val="tx1"/>
                          </a:solidFill>
                          <a:effectLst/>
                          <a:latin typeface="+mn-lt"/>
                          <a:ea typeface="+mn-ea"/>
                          <a:cs typeface="+mn-cs"/>
                        </a:rPr>
                        <a:t>Apostel</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Prophet</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Prophet</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Apostel</a:t>
                      </a:r>
                    </a:p>
                  </a:txBody>
                  <a:tcPr marL="126140" marR="126140" marT="0" marB="0" anchor="ctr">
                    <a:solidFill>
                      <a:schemeClr val="bg1">
                        <a:lumMod val="85000"/>
                      </a:schemeClr>
                    </a:solidFill>
                  </a:tcPr>
                </a:tc>
                <a:extLst>
                  <a:ext uri="{0D108BD9-81ED-4DB2-BD59-A6C34878D82A}">
                    <a16:rowId xmlns:a16="http://schemas.microsoft.com/office/drawing/2014/main" val="3725247195"/>
                  </a:ext>
                </a:extLst>
              </a:tr>
              <a:tr h="628102">
                <a:tc>
                  <a:txBody>
                    <a:bodyPr/>
                    <a:lstStyle/>
                    <a:p>
                      <a:pPr algn="ctr">
                        <a:spcAft>
                          <a:spcPts val="0"/>
                        </a:spcAft>
                      </a:pPr>
                      <a:r>
                        <a:rPr lang="de-CH" sz="2800" b="0" kern="1200" dirty="0">
                          <a:solidFill>
                            <a:schemeClr val="tx1"/>
                          </a:solidFill>
                          <a:effectLst/>
                          <a:latin typeface="+mn-lt"/>
                          <a:ea typeface="+mn-ea"/>
                          <a:cs typeface="+mn-cs"/>
                        </a:rPr>
                        <a:t>Augenzeuge</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Nachforscher</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Nachforscher</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Augenzeuge</a:t>
                      </a:r>
                    </a:p>
                  </a:txBody>
                  <a:tcPr marL="126140" marR="126140" marT="0" marB="0" anchor="ctr">
                    <a:solidFill>
                      <a:schemeClr val="bg1">
                        <a:lumMod val="85000"/>
                      </a:schemeClr>
                    </a:solidFill>
                  </a:tcPr>
                </a:tc>
                <a:extLst>
                  <a:ext uri="{0D108BD9-81ED-4DB2-BD59-A6C34878D82A}">
                    <a16:rowId xmlns:a16="http://schemas.microsoft.com/office/drawing/2014/main" val="2339894992"/>
                  </a:ext>
                </a:extLst>
              </a:tr>
            </a:tbl>
          </a:graphicData>
        </a:graphic>
      </p:graphicFrame>
    </p:spTree>
    <p:extLst>
      <p:ext uri="{BB962C8B-B14F-4D97-AF65-F5344CB8AC3E}">
        <p14:creationId xmlns:p14="http://schemas.microsoft.com/office/powerpoint/2010/main" val="1199261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el 1">
            <a:extLst>
              <a:ext uri="{FF2B5EF4-FFF2-40B4-BE49-F238E27FC236}">
                <a16:creationId xmlns:a16="http://schemas.microsoft.com/office/drawing/2014/main" id="{0EE9659D-F970-7C33-F2E0-119E774F2FEF}"/>
              </a:ext>
            </a:extLst>
          </p:cNvPr>
          <p:cNvSpPr txBox="1">
            <a:spLocks/>
          </p:cNvSpPr>
          <p:nvPr/>
        </p:nvSpPr>
        <p:spPr>
          <a:xfrm>
            <a:off x="1173798" y="375147"/>
            <a:ext cx="10515600" cy="81713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CH" b="1" dirty="0"/>
              <a:t>Vier Perspektiven – Ein Evangelium</a:t>
            </a:r>
          </a:p>
        </p:txBody>
      </p:sp>
      <p:graphicFrame>
        <p:nvGraphicFramePr>
          <p:cNvPr id="3" name="Tabelle 2">
            <a:extLst>
              <a:ext uri="{FF2B5EF4-FFF2-40B4-BE49-F238E27FC236}">
                <a16:creationId xmlns:a16="http://schemas.microsoft.com/office/drawing/2014/main" id="{45363B1F-F760-61A6-5CC4-3510BD995910}"/>
              </a:ext>
            </a:extLst>
          </p:cNvPr>
          <p:cNvGraphicFramePr>
            <a:graphicFrameLocks noGrp="1"/>
          </p:cNvGraphicFramePr>
          <p:nvPr>
            <p:extLst>
              <p:ext uri="{D42A27DB-BD31-4B8C-83A1-F6EECF244321}">
                <p14:modId xmlns:p14="http://schemas.microsoft.com/office/powerpoint/2010/main" val="3577740746"/>
              </p:ext>
            </p:extLst>
          </p:nvPr>
        </p:nvGraphicFramePr>
        <p:xfrm>
          <a:off x="325990" y="1476303"/>
          <a:ext cx="11540020" cy="2318484"/>
        </p:xfrm>
        <a:graphic>
          <a:graphicData uri="http://schemas.openxmlformats.org/drawingml/2006/table">
            <a:tbl>
              <a:tblPr firstRow="1" firstCol="1" bandRow="1">
                <a:tableStyleId>{5C22544A-7EE6-4342-B048-85BDC9FD1C3A}</a:tableStyleId>
              </a:tblPr>
              <a:tblGrid>
                <a:gridCol w="2958673">
                  <a:extLst>
                    <a:ext uri="{9D8B030D-6E8A-4147-A177-3AD203B41FA5}">
                      <a16:colId xmlns:a16="http://schemas.microsoft.com/office/drawing/2014/main" val="3689945231"/>
                    </a:ext>
                  </a:extLst>
                </a:gridCol>
                <a:gridCol w="2794924">
                  <a:extLst>
                    <a:ext uri="{9D8B030D-6E8A-4147-A177-3AD203B41FA5}">
                      <a16:colId xmlns:a16="http://schemas.microsoft.com/office/drawing/2014/main" val="1880044541"/>
                    </a:ext>
                  </a:extLst>
                </a:gridCol>
                <a:gridCol w="2916974">
                  <a:extLst>
                    <a:ext uri="{9D8B030D-6E8A-4147-A177-3AD203B41FA5}">
                      <a16:colId xmlns:a16="http://schemas.microsoft.com/office/drawing/2014/main" val="2904210120"/>
                    </a:ext>
                  </a:extLst>
                </a:gridCol>
                <a:gridCol w="2869449">
                  <a:extLst>
                    <a:ext uri="{9D8B030D-6E8A-4147-A177-3AD203B41FA5}">
                      <a16:colId xmlns:a16="http://schemas.microsoft.com/office/drawing/2014/main" val="3033016693"/>
                    </a:ext>
                  </a:extLst>
                </a:gridCol>
              </a:tblGrid>
              <a:tr h="434178">
                <a:tc>
                  <a:txBody>
                    <a:bodyPr/>
                    <a:lstStyle/>
                    <a:p>
                      <a:pPr algn="ctr">
                        <a:spcAft>
                          <a:spcPts val="0"/>
                        </a:spcAft>
                      </a:pPr>
                      <a:r>
                        <a:rPr lang="de-CH" sz="2800" b="1" dirty="0">
                          <a:effectLst/>
                          <a:latin typeface="Calibri" panose="020F0502020204030204" pitchFamily="34" charset="0"/>
                          <a:ea typeface="Calibri" panose="020F0502020204030204" pitchFamily="34" charset="0"/>
                          <a:cs typeface="Times New Roman" panose="02020603050405020304" pitchFamily="18" charset="0"/>
                        </a:rPr>
                        <a:t>Matthäus</a:t>
                      </a:r>
                    </a:p>
                  </a:txBody>
                  <a:tcPr marL="126140" marR="126140" marT="0" marB="0" anchor="ctr">
                    <a:solidFill>
                      <a:srgbClr val="0070C0"/>
                    </a:solidFill>
                  </a:tcPr>
                </a:tc>
                <a:tc>
                  <a:txBody>
                    <a:bodyPr/>
                    <a:lstStyle/>
                    <a:p>
                      <a:pPr algn="ctr">
                        <a:spcAft>
                          <a:spcPts val="0"/>
                        </a:spcAft>
                      </a:pPr>
                      <a:r>
                        <a:rPr lang="de-CH" sz="2800" b="1" dirty="0">
                          <a:effectLst/>
                          <a:latin typeface="Calibri" panose="020F0502020204030204" pitchFamily="34" charset="0"/>
                          <a:ea typeface="Calibri" panose="020F0502020204030204" pitchFamily="34" charset="0"/>
                          <a:cs typeface="Times New Roman" panose="02020603050405020304" pitchFamily="18" charset="0"/>
                        </a:rPr>
                        <a:t>Markus</a:t>
                      </a:r>
                    </a:p>
                  </a:txBody>
                  <a:tcPr marL="126140" marR="126140" marT="0" marB="0" anchor="ctr">
                    <a:solidFill>
                      <a:srgbClr val="0070C0"/>
                    </a:solidFill>
                  </a:tcPr>
                </a:tc>
                <a:tc>
                  <a:txBody>
                    <a:bodyPr/>
                    <a:lstStyle/>
                    <a:p>
                      <a:pPr algn="ctr">
                        <a:spcAft>
                          <a:spcPts val="0"/>
                        </a:spcAft>
                      </a:pPr>
                      <a:r>
                        <a:rPr lang="de-CH" sz="2800" b="1" dirty="0">
                          <a:effectLst/>
                          <a:latin typeface="Calibri" panose="020F0502020204030204" pitchFamily="34" charset="0"/>
                          <a:ea typeface="Calibri" panose="020F0502020204030204" pitchFamily="34" charset="0"/>
                          <a:cs typeface="Times New Roman" panose="02020603050405020304" pitchFamily="18" charset="0"/>
                        </a:rPr>
                        <a:t>Lukas</a:t>
                      </a:r>
                    </a:p>
                  </a:txBody>
                  <a:tcPr marL="126140" marR="126140" marT="0" marB="0" anchor="ctr">
                    <a:solidFill>
                      <a:srgbClr val="0070C0"/>
                    </a:solidFill>
                  </a:tcPr>
                </a:tc>
                <a:tc>
                  <a:txBody>
                    <a:bodyPr/>
                    <a:lstStyle/>
                    <a:p>
                      <a:pPr algn="ctr">
                        <a:spcAft>
                          <a:spcPts val="0"/>
                        </a:spcAft>
                      </a:pPr>
                      <a:r>
                        <a:rPr lang="de-CH" sz="2800" b="1" dirty="0">
                          <a:effectLst/>
                          <a:latin typeface="Calibri" panose="020F0502020204030204" pitchFamily="34" charset="0"/>
                          <a:ea typeface="Calibri" panose="020F0502020204030204" pitchFamily="34" charset="0"/>
                          <a:cs typeface="Times New Roman" panose="02020603050405020304" pitchFamily="18" charset="0"/>
                        </a:rPr>
                        <a:t>Johannes</a:t>
                      </a:r>
                    </a:p>
                  </a:txBody>
                  <a:tcPr marL="126140" marR="126140" marT="0" marB="0" anchor="ctr">
                    <a:solidFill>
                      <a:srgbClr val="0070C0"/>
                    </a:solidFill>
                  </a:tcPr>
                </a:tc>
                <a:extLst>
                  <a:ext uri="{0D108BD9-81ED-4DB2-BD59-A6C34878D82A}">
                    <a16:rowId xmlns:a16="http://schemas.microsoft.com/office/drawing/2014/main" val="2432572606"/>
                  </a:ext>
                </a:extLst>
              </a:tr>
              <a:tr h="628102">
                <a:tc>
                  <a:txBody>
                    <a:bodyPr/>
                    <a:lstStyle/>
                    <a:p>
                      <a:pPr algn="ctr">
                        <a:spcAft>
                          <a:spcPts val="0"/>
                        </a:spcAft>
                      </a:pPr>
                      <a:r>
                        <a:rPr lang="de-CH" sz="2800" b="0" kern="1200" dirty="0">
                          <a:solidFill>
                            <a:schemeClr val="tx1"/>
                          </a:solidFill>
                          <a:effectLst/>
                          <a:latin typeface="+mn-lt"/>
                          <a:ea typeface="+mn-ea"/>
                          <a:cs typeface="+mn-cs"/>
                        </a:rPr>
                        <a:t>Apostel</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Prophet</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Prophet</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Apostel</a:t>
                      </a:r>
                    </a:p>
                  </a:txBody>
                  <a:tcPr marL="126140" marR="126140" marT="0" marB="0" anchor="ctr">
                    <a:solidFill>
                      <a:schemeClr val="bg1">
                        <a:lumMod val="85000"/>
                      </a:schemeClr>
                    </a:solidFill>
                  </a:tcPr>
                </a:tc>
                <a:extLst>
                  <a:ext uri="{0D108BD9-81ED-4DB2-BD59-A6C34878D82A}">
                    <a16:rowId xmlns:a16="http://schemas.microsoft.com/office/drawing/2014/main" val="3725247195"/>
                  </a:ext>
                </a:extLst>
              </a:tr>
              <a:tr h="628102">
                <a:tc>
                  <a:txBody>
                    <a:bodyPr/>
                    <a:lstStyle/>
                    <a:p>
                      <a:pPr algn="ctr">
                        <a:spcAft>
                          <a:spcPts val="0"/>
                        </a:spcAft>
                      </a:pPr>
                      <a:r>
                        <a:rPr lang="de-CH" sz="2800" b="0" kern="1200" dirty="0">
                          <a:solidFill>
                            <a:schemeClr val="tx1"/>
                          </a:solidFill>
                          <a:effectLst/>
                          <a:latin typeface="+mn-lt"/>
                          <a:ea typeface="+mn-ea"/>
                          <a:cs typeface="+mn-cs"/>
                        </a:rPr>
                        <a:t>Augenzeuge</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Nachforscher</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Nachforscher</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Augenzeuge</a:t>
                      </a:r>
                    </a:p>
                  </a:txBody>
                  <a:tcPr marL="126140" marR="126140" marT="0" marB="0" anchor="ctr">
                    <a:solidFill>
                      <a:schemeClr val="bg1">
                        <a:lumMod val="85000"/>
                      </a:schemeClr>
                    </a:solidFill>
                  </a:tcPr>
                </a:tc>
                <a:extLst>
                  <a:ext uri="{0D108BD9-81ED-4DB2-BD59-A6C34878D82A}">
                    <a16:rowId xmlns:a16="http://schemas.microsoft.com/office/drawing/2014/main" val="2339894992"/>
                  </a:ext>
                </a:extLst>
              </a:tr>
              <a:tr h="628102">
                <a:tc>
                  <a:txBody>
                    <a:bodyPr/>
                    <a:lstStyle/>
                    <a:p>
                      <a:pPr algn="ctr">
                        <a:spcAft>
                          <a:spcPts val="0"/>
                        </a:spcAft>
                      </a:pPr>
                      <a:r>
                        <a:rPr lang="de-CH" sz="2800" b="0" kern="1200" dirty="0">
                          <a:solidFill>
                            <a:schemeClr val="tx1"/>
                          </a:solidFill>
                          <a:effectLst/>
                          <a:latin typeface="+mn-lt"/>
                          <a:ea typeface="+mn-ea"/>
                          <a:cs typeface="+mn-cs"/>
                        </a:rPr>
                        <a:t>an Gläubige</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an Ungläubige</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an Ungläubige</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an Gläubige</a:t>
                      </a:r>
                    </a:p>
                  </a:txBody>
                  <a:tcPr marL="126140" marR="126140" marT="0" marB="0" anchor="ctr">
                    <a:solidFill>
                      <a:schemeClr val="bg1">
                        <a:lumMod val="85000"/>
                      </a:schemeClr>
                    </a:solidFill>
                  </a:tcPr>
                </a:tc>
                <a:extLst>
                  <a:ext uri="{0D108BD9-81ED-4DB2-BD59-A6C34878D82A}">
                    <a16:rowId xmlns:a16="http://schemas.microsoft.com/office/drawing/2014/main" val="93544595"/>
                  </a:ext>
                </a:extLst>
              </a:tr>
            </a:tbl>
          </a:graphicData>
        </a:graphic>
      </p:graphicFrame>
    </p:spTree>
    <p:extLst>
      <p:ext uri="{BB962C8B-B14F-4D97-AF65-F5344CB8AC3E}">
        <p14:creationId xmlns:p14="http://schemas.microsoft.com/office/powerpoint/2010/main" val="3963883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el 1">
            <a:extLst>
              <a:ext uri="{FF2B5EF4-FFF2-40B4-BE49-F238E27FC236}">
                <a16:creationId xmlns:a16="http://schemas.microsoft.com/office/drawing/2014/main" id="{0EE9659D-F970-7C33-F2E0-119E774F2FEF}"/>
              </a:ext>
            </a:extLst>
          </p:cNvPr>
          <p:cNvSpPr txBox="1">
            <a:spLocks/>
          </p:cNvSpPr>
          <p:nvPr/>
        </p:nvSpPr>
        <p:spPr>
          <a:xfrm>
            <a:off x="1173798" y="375147"/>
            <a:ext cx="10515600" cy="81713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CH" b="1" dirty="0"/>
              <a:t>Vier Perspektiven – Ein Evangelium</a:t>
            </a:r>
          </a:p>
        </p:txBody>
      </p:sp>
      <p:graphicFrame>
        <p:nvGraphicFramePr>
          <p:cNvPr id="3" name="Tabelle 2">
            <a:extLst>
              <a:ext uri="{FF2B5EF4-FFF2-40B4-BE49-F238E27FC236}">
                <a16:creationId xmlns:a16="http://schemas.microsoft.com/office/drawing/2014/main" id="{45363B1F-F760-61A6-5CC4-3510BD995910}"/>
              </a:ext>
            </a:extLst>
          </p:cNvPr>
          <p:cNvGraphicFramePr>
            <a:graphicFrameLocks noGrp="1"/>
          </p:cNvGraphicFramePr>
          <p:nvPr>
            <p:extLst>
              <p:ext uri="{D42A27DB-BD31-4B8C-83A1-F6EECF244321}">
                <p14:modId xmlns:p14="http://schemas.microsoft.com/office/powerpoint/2010/main" val="2512160257"/>
              </p:ext>
            </p:extLst>
          </p:nvPr>
        </p:nvGraphicFramePr>
        <p:xfrm>
          <a:off x="325990" y="1476303"/>
          <a:ext cx="11540020" cy="3171924"/>
        </p:xfrm>
        <a:graphic>
          <a:graphicData uri="http://schemas.openxmlformats.org/drawingml/2006/table">
            <a:tbl>
              <a:tblPr firstRow="1" firstCol="1" bandRow="1">
                <a:tableStyleId>{5C22544A-7EE6-4342-B048-85BDC9FD1C3A}</a:tableStyleId>
              </a:tblPr>
              <a:tblGrid>
                <a:gridCol w="2958673">
                  <a:extLst>
                    <a:ext uri="{9D8B030D-6E8A-4147-A177-3AD203B41FA5}">
                      <a16:colId xmlns:a16="http://schemas.microsoft.com/office/drawing/2014/main" val="3689945231"/>
                    </a:ext>
                  </a:extLst>
                </a:gridCol>
                <a:gridCol w="2794924">
                  <a:extLst>
                    <a:ext uri="{9D8B030D-6E8A-4147-A177-3AD203B41FA5}">
                      <a16:colId xmlns:a16="http://schemas.microsoft.com/office/drawing/2014/main" val="1880044541"/>
                    </a:ext>
                  </a:extLst>
                </a:gridCol>
                <a:gridCol w="2916974">
                  <a:extLst>
                    <a:ext uri="{9D8B030D-6E8A-4147-A177-3AD203B41FA5}">
                      <a16:colId xmlns:a16="http://schemas.microsoft.com/office/drawing/2014/main" val="2904210120"/>
                    </a:ext>
                  </a:extLst>
                </a:gridCol>
                <a:gridCol w="2869449">
                  <a:extLst>
                    <a:ext uri="{9D8B030D-6E8A-4147-A177-3AD203B41FA5}">
                      <a16:colId xmlns:a16="http://schemas.microsoft.com/office/drawing/2014/main" val="3033016693"/>
                    </a:ext>
                  </a:extLst>
                </a:gridCol>
              </a:tblGrid>
              <a:tr h="434178">
                <a:tc>
                  <a:txBody>
                    <a:bodyPr/>
                    <a:lstStyle/>
                    <a:p>
                      <a:pPr algn="ctr">
                        <a:spcAft>
                          <a:spcPts val="0"/>
                        </a:spcAft>
                      </a:pPr>
                      <a:r>
                        <a:rPr lang="de-CH" sz="2800" b="1" dirty="0">
                          <a:effectLst/>
                          <a:latin typeface="Calibri" panose="020F0502020204030204" pitchFamily="34" charset="0"/>
                          <a:ea typeface="Calibri" panose="020F0502020204030204" pitchFamily="34" charset="0"/>
                          <a:cs typeface="Times New Roman" panose="02020603050405020304" pitchFamily="18" charset="0"/>
                        </a:rPr>
                        <a:t>Matthäus</a:t>
                      </a:r>
                    </a:p>
                  </a:txBody>
                  <a:tcPr marL="126140" marR="126140" marT="0" marB="0" anchor="ctr">
                    <a:solidFill>
                      <a:srgbClr val="0070C0"/>
                    </a:solidFill>
                  </a:tcPr>
                </a:tc>
                <a:tc>
                  <a:txBody>
                    <a:bodyPr/>
                    <a:lstStyle/>
                    <a:p>
                      <a:pPr algn="ctr">
                        <a:spcAft>
                          <a:spcPts val="0"/>
                        </a:spcAft>
                      </a:pPr>
                      <a:r>
                        <a:rPr lang="de-CH" sz="2800" b="1" dirty="0">
                          <a:effectLst/>
                          <a:latin typeface="Calibri" panose="020F0502020204030204" pitchFamily="34" charset="0"/>
                          <a:ea typeface="Calibri" panose="020F0502020204030204" pitchFamily="34" charset="0"/>
                          <a:cs typeface="Times New Roman" panose="02020603050405020304" pitchFamily="18" charset="0"/>
                        </a:rPr>
                        <a:t>Markus</a:t>
                      </a:r>
                    </a:p>
                  </a:txBody>
                  <a:tcPr marL="126140" marR="126140" marT="0" marB="0" anchor="ctr">
                    <a:solidFill>
                      <a:srgbClr val="0070C0"/>
                    </a:solidFill>
                  </a:tcPr>
                </a:tc>
                <a:tc>
                  <a:txBody>
                    <a:bodyPr/>
                    <a:lstStyle/>
                    <a:p>
                      <a:pPr algn="ctr">
                        <a:spcAft>
                          <a:spcPts val="0"/>
                        </a:spcAft>
                      </a:pPr>
                      <a:r>
                        <a:rPr lang="de-CH" sz="2800" b="1" dirty="0">
                          <a:effectLst/>
                          <a:latin typeface="Calibri" panose="020F0502020204030204" pitchFamily="34" charset="0"/>
                          <a:ea typeface="Calibri" panose="020F0502020204030204" pitchFamily="34" charset="0"/>
                          <a:cs typeface="Times New Roman" panose="02020603050405020304" pitchFamily="18" charset="0"/>
                        </a:rPr>
                        <a:t>Lukas</a:t>
                      </a:r>
                    </a:p>
                  </a:txBody>
                  <a:tcPr marL="126140" marR="126140" marT="0" marB="0" anchor="ctr">
                    <a:solidFill>
                      <a:srgbClr val="0070C0"/>
                    </a:solidFill>
                  </a:tcPr>
                </a:tc>
                <a:tc>
                  <a:txBody>
                    <a:bodyPr/>
                    <a:lstStyle/>
                    <a:p>
                      <a:pPr algn="ctr">
                        <a:spcAft>
                          <a:spcPts val="0"/>
                        </a:spcAft>
                      </a:pPr>
                      <a:r>
                        <a:rPr lang="de-CH" sz="2800" b="1" dirty="0">
                          <a:effectLst/>
                          <a:latin typeface="Calibri" panose="020F0502020204030204" pitchFamily="34" charset="0"/>
                          <a:ea typeface="Calibri" panose="020F0502020204030204" pitchFamily="34" charset="0"/>
                          <a:cs typeface="Times New Roman" panose="02020603050405020304" pitchFamily="18" charset="0"/>
                        </a:rPr>
                        <a:t>Johannes</a:t>
                      </a:r>
                    </a:p>
                  </a:txBody>
                  <a:tcPr marL="126140" marR="126140" marT="0" marB="0" anchor="ctr">
                    <a:solidFill>
                      <a:srgbClr val="0070C0"/>
                    </a:solidFill>
                  </a:tcPr>
                </a:tc>
                <a:extLst>
                  <a:ext uri="{0D108BD9-81ED-4DB2-BD59-A6C34878D82A}">
                    <a16:rowId xmlns:a16="http://schemas.microsoft.com/office/drawing/2014/main" val="2432572606"/>
                  </a:ext>
                </a:extLst>
              </a:tr>
              <a:tr h="628102">
                <a:tc>
                  <a:txBody>
                    <a:bodyPr/>
                    <a:lstStyle/>
                    <a:p>
                      <a:pPr algn="ctr">
                        <a:spcAft>
                          <a:spcPts val="0"/>
                        </a:spcAft>
                      </a:pPr>
                      <a:r>
                        <a:rPr lang="de-CH" sz="2800" b="0" kern="1200" dirty="0">
                          <a:solidFill>
                            <a:schemeClr val="tx1"/>
                          </a:solidFill>
                          <a:effectLst/>
                          <a:latin typeface="+mn-lt"/>
                          <a:ea typeface="+mn-ea"/>
                          <a:cs typeface="+mn-cs"/>
                        </a:rPr>
                        <a:t>Apostel</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Prophet</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Prophet</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Apostel</a:t>
                      </a:r>
                    </a:p>
                  </a:txBody>
                  <a:tcPr marL="126140" marR="126140" marT="0" marB="0" anchor="ctr">
                    <a:solidFill>
                      <a:schemeClr val="bg1">
                        <a:lumMod val="85000"/>
                      </a:schemeClr>
                    </a:solidFill>
                  </a:tcPr>
                </a:tc>
                <a:extLst>
                  <a:ext uri="{0D108BD9-81ED-4DB2-BD59-A6C34878D82A}">
                    <a16:rowId xmlns:a16="http://schemas.microsoft.com/office/drawing/2014/main" val="3725247195"/>
                  </a:ext>
                </a:extLst>
              </a:tr>
              <a:tr h="628102">
                <a:tc>
                  <a:txBody>
                    <a:bodyPr/>
                    <a:lstStyle/>
                    <a:p>
                      <a:pPr algn="ctr">
                        <a:spcAft>
                          <a:spcPts val="0"/>
                        </a:spcAft>
                      </a:pPr>
                      <a:r>
                        <a:rPr lang="de-CH" sz="2800" b="0" kern="1200" dirty="0">
                          <a:solidFill>
                            <a:schemeClr val="tx1"/>
                          </a:solidFill>
                          <a:effectLst/>
                          <a:latin typeface="+mn-lt"/>
                          <a:ea typeface="+mn-ea"/>
                          <a:cs typeface="+mn-cs"/>
                        </a:rPr>
                        <a:t>Augenzeuge</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Nachforscher</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Nachforscher</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Augenzeuge</a:t>
                      </a:r>
                    </a:p>
                  </a:txBody>
                  <a:tcPr marL="126140" marR="126140" marT="0" marB="0" anchor="ctr">
                    <a:solidFill>
                      <a:schemeClr val="bg1">
                        <a:lumMod val="85000"/>
                      </a:schemeClr>
                    </a:solidFill>
                  </a:tcPr>
                </a:tc>
                <a:extLst>
                  <a:ext uri="{0D108BD9-81ED-4DB2-BD59-A6C34878D82A}">
                    <a16:rowId xmlns:a16="http://schemas.microsoft.com/office/drawing/2014/main" val="2339894992"/>
                  </a:ext>
                </a:extLst>
              </a:tr>
              <a:tr h="628102">
                <a:tc>
                  <a:txBody>
                    <a:bodyPr/>
                    <a:lstStyle/>
                    <a:p>
                      <a:pPr algn="ctr">
                        <a:spcAft>
                          <a:spcPts val="0"/>
                        </a:spcAft>
                      </a:pPr>
                      <a:r>
                        <a:rPr lang="de-CH" sz="2800" b="0" kern="1200" dirty="0">
                          <a:solidFill>
                            <a:schemeClr val="tx1"/>
                          </a:solidFill>
                          <a:effectLst/>
                          <a:latin typeface="+mn-lt"/>
                          <a:ea typeface="+mn-ea"/>
                          <a:cs typeface="+mn-cs"/>
                        </a:rPr>
                        <a:t>an Gläubige</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an Ungläubige</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an Ungläubige</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an Gläubige</a:t>
                      </a:r>
                    </a:p>
                  </a:txBody>
                  <a:tcPr marL="126140" marR="126140" marT="0" marB="0" anchor="ctr">
                    <a:solidFill>
                      <a:schemeClr val="bg1">
                        <a:lumMod val="85000"/>
                      </a:schemeClr>
                    </a:solidFill>
                  </a:tcPr>
                </a:tc>
                <a:extLst>
                  <a:ext uri="{0D108BD9-81ED-4DB2-BD59-A6C34878D82A}">
                    <a16:rowId xmlns:a16="http://schemas.microsoft.com/office/drawing/2014/main" val="93544595"/>
                  </a:ext>
                </a:extLst>
              </a:tr>
              <a:tr h="628102">
                <a:tc>
                  <a:txBody>
                    <a:bodyPr/>
                    <a:lstStyle/>
                    <a:p>
                      <a:pPr algn="ctr">
                        <a:spcAft>
                          <a:spcPts val="0"/>
                        </a:spcAft>
                      </a:pPr>
                      <a:r>
                        <a:rPr lang="de-CH" sz="2800" b="0" kern="1200" dirty="0">
                          <a:solidFill>
                            <a:schemeClr val="tx1"/>
                          </a:solidFill>
                          <a:effectLst/>
                          <a:latin typeface="+mn-lt"/>
                          <a:ea typeface="+mn-ea"/>
                          <a:cs typeface="+mn-cs"/>
                        </a:rPr>
                        <a:t>nicht chronologisch</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chronologisch</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nicht chronologisch</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chronologisch</a:t>
                      </a:r>
                    </a:p>
                  </a:txBody>
                  <a:tcPr marL="126140" marR="126140" marT="0" marB="0" anchor="ctr">
                    <a:solidFill>
                      <a:schemeClr val="bg1">
                        <a:lumMod val="85000"/>
                      </a:schemeClr>
                    </a:solidFill>
                  </a:tcPr>
                </a:tc>
                <a:extLst>
                  <a:ext uri="{0D108BD9-81ED-4DB2-BD59-A6C34878D82A}">
                    <a16:rowId xmlns:a16="http://schemas.microsoft.com/office/drawing/2014/main" val="1927344422"/>
                  </a:ext>
                </a:extLst>
              </a:tr>
            </a:tbl>
          </a:graphicData>
        </a:graphic>
      </p:graphicFrame>
    </p:spTree>
    <p:extLst>
      <p:ext uri="{BB962C8B-B14F-4D97-AF65-F5344CB8AC3E}">
        <p14:creationId xmlns:p14="http://schemas.microsoft.com/office/powerpoint/2010/main" val="198205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el 1">
            <a:extLst>
              <a:ext uri="{FF2B5EF4-FFF2-40B4-BE49-F238E27FC236}">
                <a16:creationId xmlns:a16="http://schemas.microsoft.com/office/drawing/2014/main" id="{0EE9659D-F970-7C33-F2E0-119E774F2FEF}"/>
              </a:ext>
            </a:extLst>
          </p:cNvPr>
          <p:cNvSpPr txBox="1">
            <a:spLocks/>
          </p:cNvSpPr>
          <p:nvPr/>
        </p:nvSpPr>
        <p:spPr>
          <a:xfrm>
            <a:off x="1173798" y="375147"/>
            <a:ext cx="10515600" cy="81713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CH" b="1" dirty="0"/>
              <a:t>Vier Perspektiven – Ein Evangelium</a:t>
            </a:r>
          </a:p>
        </p:txBody>
      </p:sp>
      <p:graphicFrame>
        <p:nvGraphicFramePr>
          <p:cNvPr id="3" name="Tabelle 2">
            <a:extLst>
              <a:ext uri="{FF2B5EF4-FFF2-40B4-BE49-F238E27FC236}">
                <a16:creationId xmlns:a16="http://schemas.microsoft.com/office/drawing/2014/main" id="{45363B1F-F760-61A6-5CC4-3510BD995910}"/>
              </a:ext>
            </a:extLst>
          </p:cNvPr>
          <p:cNvGraphicFramePr>
            <a:graphicFrameLocks noGrp="1"/>
          </p:cNvGraphicFramePr>
          <p:nvPr/>
        </p:nvGraphicFramePr>
        <p:xfrm>
          <a:off x="325990" y="1476303"/>
          <a:ext cx="11540020" cy="4452084"/>
        </p:xfrm>
        <a:graphic>
          <a:graphicData uri="http://schemas.openxmlformats.org/drawingml/2006/table">
            <a:tbl>
              <a:tblPr firstRow="1" firstCol="1" bandRow="1">
                <a:tableStyleId>{5C22544A-7EE6-4342-B048-85BDC9FD1C3A}</a:tableStyleId>
              </a:tblPr>
              <a:tblGrid>
                <a:gridCol w="2958673">
                  <a:extLst>
                    <a:ext uri="{9D8B030D-6E8A-4147-A177-3AD203B41FA5}">
                      <a16:colId xmlns:a16="http://schemas.microsoft.com/office/drawing/2014/main" val="3689945231"/>
                    </a:ext>
                  </a:extLst>
                </a:gridCol>
                <a:gridCol w="2794924">
                  <a:extLst>
                    <a:ext uri="{9D8B030D-6E8A-4147-A177-3AD203B41FA5}">
                      <a16:colId xmlns:a16="http://schemas.microsoft.com/office/drawing/2014/main" val="1880044541"/>
                    </a:ext>
                  </a:extLst>
                </a:gridCol>
                <a:gridCol w="2916974">
                  <a:extLst>
                    <a:ext uri="{9D8B030D-6E8A-4147-A177-3AD203B41FA5}">
                      <a16:colId xmlns:a16="http://schemas.microsoft.com/office/drawing/2014/main" val="2904210120"/>
                    </a:ext>
                  </a:extLst>
                </a:gridCol>
                <a:gridCol w="2869449">
                  <a:extLst>
                    <a:ext uri="{9D8B030D-6E8A-4147-A177-3AD203B41FA5}">
                      <a16:colId xmlns:a16="http://schemas.microsoft.com/office/drawing/2014/main" val="3033016693"/>
                    </a:ext>
                  </a:extLst>
                </a:gridCol>
              </a:tblGrid>
              <a:tr h="434178">
                <a:tc>
                  <a:txBody>
                    <a:bodyPr/>
                    <a:lstStyle/>
                    <a:p>
                      <a:pPr algn="ctr">
                        <a:spcAft>
                          <a:spcPts val="0"/>
                        </a:spcAft>
                      </a:pPr>
                      <a:r>
                        <a:rPr lang="de-CH" sz="2800" b="1" dirty="0">
                          <a:effectLst/>
                          <a:latin typeface="Calibri" panose="020F0502020204030204" pitchFamily="34" charset="0"/>
                          <a:ea typeface="Calibri" panose="020F0502020204030204" pitchFamily="34" charset="0"/>
                          <a:cs typeface="Times New Roman" panose="02020603050405020304" pitchFamily="18" charset="0"/>
                        </a:rPr>
                        <a:t>Matthäus</a:t>
                      </a:r>
                    </a:p>
                  </a:txBody>
                  <a:tcPr marL="126140" marR="126140" marT="0" marB="0" anchor="ctr">
                    <a:solidFill>
                      <a:srgbClr val="0070C0"/>
                    </a:solidFill>
                  </a:tcPr>
                </a:tc>
                <a:tc>
                  <a:txBody>
                    <a:bodyPr/>
                    <a:lstStyle/>
                    <a:p>
                      <a:pPr algn="ctr">
                        <a:spcAft>
                          <a:spcPts val="0"/>
                        </a:spcAft>
                      </a:pPr>
                      <a:r>
                        <a:rPr lang="de-CH" sz="2800" b="1" dirty="0">
                          <a:effectLst/>
                          <a:latin typeface="Calibri" panose="020F0502020204030204" pitchFamily="34" charset="0"/>
                          <a:ea typeface="Calibri" panose="020F0502020204030204" pitchFamily="34" charset="0"/>
                          <a:cs typeface="Times New Roman" panose="02020603050405020304" pitchFamily="18" charset="0"/>
                        </a:rPr>
                        <a:t>Markus</a:t>
                      </a:r>
                    </a:p>
                  </a:txBody>
                  <a:tcPr marL="126140" marR="126140" marT="0" marB="0" anchor="ctr">
                    <a:solidFill>
                      <a:srgbClr val="0070C0"/>
                    </a:solidFill>
                  </a:tcPr>
                </a:tc>
                <a:tc>
                  <a:txBody>
                    <a:bodyPr/>
                    <a:lstStyle/>
                    <a:p>
                      <a:pPr algn="ctr">
                        <a:spcAft>
                          <a:spcPts val="0"/>
                        </a:spcAft>
                      </a:pPr>
                      <a:r>
                        <a:rPr lang="de-CH" sz="2800" b="1" dirty="0">
                          <a:effectLst/>
                          <a:latin typeface="Calibri" panose="020F0502020204030204" pitchFamily="34" charset="0"/>
                          <a:ea typeface="Calibri" panose="020F0502020204030204" pitchFamily="34" charset="0"/>
                          <a:cs typeface="Times New Roman" panose="02020603050405020304" pitchFamily="18" charset="0"/>
                        </a:rPr>
                        <a:t>Lukas</a:t>
                      </a:r>
                    </a:p>
                  </a:txBody>
                  <a:tcPr marL="126140" marR="126140" marT="0" marB="0" anchor="ctr">
                    <a:solidFill>
                      <a:srgbClr val="0070C0"/>
                    </a:solidFill>
                  </a:tcPr>
                </a:tc>
                <a:tc>
                  <a:txBody>
                    <a:bodyPr/>
                    <a:lstStyle/>
                    <a:p>
                      <a:pPr algn="ctr">
                        <a:spcAft>
                          <a:spcPts val="0"/>
                        </a:spcAft>
                      </a:pPr>
                      <a:r>
                        <a:rPr lang="de-CH" sz="2800" b="1" dirty="0">
                          <a:effectLst/>
                          <a:latin typeface="Calibri" panose="020F0502020204030204" pitchFamily="34" charset="0"/>
                          <a:ea typeface="Calibri" panose="020F0502020204030204" pitchFamily="34" charset="0"/>
                          <a:cs typeface="Times New Roman" panose="02020603050405020304" pitchFamily="18" charset="0"/>
                        </a:rPr>
                        <a:t>Johannes</a:t>
                      </a:r>
                    </a:p>
                  </a:txBody>
                  <a:tcPr marL="126140" marR="126140" marT="0" marB="0" anchor="ctr">
                    <a:solidFill>
                      <a:srgbClr val="0070C0"/>
                    </a:solidFill>
                  </a:tcPr>
                </a:tc>
                <a:extLst>
                  <a:ext uri="{0D108BD9-81ED-4DB2-BD59-A6C34878D82A}">
                    <a16:rowId xmlns:a16="http://schemas.microsoft.com/office/drawing/2014/main" val="2432572606"/>
                  </a:ext>
                </a:extLst>
              </a:tr>
              <a:tr h="628102">
                <a:tc>
                  <a:txBody>
                    <a:bodyPr/>
                    <a:lstStyle/>
                    <a:p>
                      <a:pPr algn="ctr">
                        <a:spcAft>
                          <a:spcPts val="0"/>
                        </a:spcAft>
                      </a:pPr>
                      <a:r>
                        <a:rPr lang="de-CH" sz="2800" b="0" kern="1200" dirty="0">
                          <a:solidFill>
                            <a:schemeClr val="tx1"/>
                          </a:solidFill>
                          <a:effectLst/>
                          <a:latin typeface="+mn-lt"/>
                          <a:ea typeface="+mn-ea"/>
                          <a:cs typeface="+mn-cs"/>
                        </a:rPr>
                        <a:t>Apostel</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Prophet</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Prophet</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Apostel</a:t>
                      </a:r>
                    </a:p>
                  </a:txBody>
                  <a:tcPr marL="126140" marR="126140" marT="0" marB="0" anchor="ctr">
                    <a:solidFill>
                      <a:schemeClr val="bg1">
                        <a:lumMod val="85000"/>
                      </a:schemeClr>
                    </a:solidFill>
                  </a:tcPr>
                </a:tc>
                <a:extLst>
                  <a:ext uri="{0D108BD9-81ED-4DB2-BD59-A6C34878D82A}">
                    <a16:rowId xmlns:a16="http://schemas.microsoft.com/office/drawing/2014/main" val="3725247195"/>
                  </a:ext>
                </a:extLst>
              </a:tr>
              <a:tr h="628102">
                <a:tc>
                  <a:txBody>
                    <a:bodyPr/>
                    <a:lstStyle/>
                    <a:p>
                      <a:pPr algn="ctr">
                        <a:spcAft>
                          <a:spcPts val="0"/>
                        </a:spcAft>
                      </a:pPr>
                      <a:r>
                        <a:rPr lang="de-CH" sz="2800" b="0" kern="1200" dirty="0">
                          <a:solidFill>
                            <a:schemeClr val="tx1"/>
                          </a:solidFill>
                          <a:effectLst/>
                          <a:latin typeface="+mn-lt"/>
                          <a:ea typeface="+mn-ea"/>
                          <a:cs typeface="+mn-cs"/>
                        </a:rPr>
                        <a:t>Augenzeuge</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Nachforscher</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Nachforscher</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Augenzeuge</a:t>
                      </a:r>
                    </a:p>
                  </a:txBody>
                  <a:tcPr marL="126140" marR="126140" marT="0" marB="0" anchor="ctr">
                    <a:solidFill>
                      <a:schemeClr val="bg1">
                        <a:lumMod val="85000"/>
                      </a:schemeClr>
                    </a:solidFill>
                  </a:tcPr>
                </a:tc>
                <a:extLst>
                  <a:ext uri="{0D108BD9-81ED-4DB2-BD59-A6C34878D82A}">
                    <a16:rowId xmlns:a16="http://schemas.microsoft.com/office/drawing/2014/main" val="2339894992"/>
                  </a:ext>
                </a:extLst>
              </a:tr>
              <a:tr h="628102">
                <a:tc>
                  <a:txBody>
                    <a:bodyPr/>
                    <a:lstStyle/>
                    <a:p>
                      <a:pPr algn="ctr">
                        <a:spcAft>
                          <a:spcPts val="0"/>
                        </a:spcAft>
                      </a:pPr>
                      <a:r>
                        <a:rPr lang="de-CH" sz="2800" b="0" kern="1200" dirty="0">
                          <a:solidFill>
                            <a:schemeClr val="tx1"/>
                          </a:solidFill>
                          <a:effectLst/>
                          <a:latin typeface="+mn-lt"/>
                          <a:ea typeface="+mn-ea"/>
                          <a:cs typeface="+mn-cs"/>
                        </a:rPr>
                        <a:t>an Gläubige</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an Ungläubige</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an Ungläubige</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an Gläubige</a:t>
                      </a:r>
                    </a:p>
                  </a:txBody>
                  <a:tcPr marL="126140" marR="126140" marT="0" marB="0" anchor="ctr">
                    <a:solidFill>
                      <a:schemeClr val="bg1">
                        <a:lumMod val="85000"/>
                      </a:schemeClr>
                    </a:solidFill>
                  </a:tcPr>
                </a:tc>
                <a:extLst>
                  <a:ext uri="{0D108BD9-81ED-4DB2-BD59-A6C34878D82A}">
                    <a16:rowId xmlns:a16="http://schemas.microsoft.com/office/drawing/2014/main" val="93544595"/>
                  </a:ext>
                </a:extLst>
              </a:tr>
              <a:tr h="628102">
                <a:tc>
                  <a:txBody>
                    <a:bodyPr/>
                    <a:lstStyle/>
                    <a:p>
                      <a:pPr algn="ctr">
                        <a:spcAft>
                          <a:spcPts val="0"/>
                        </a:spcAft>
                      </a:pPr>
                      <a:r>
                        <a:rPr lang="de-CH" sz="2800" b="0" kern="1200" dirty="0">
                          <a:solidFill>
                            <a:schemeClr val="tx1"/>
                          </a:solidFill>
                          <a:effectLst/>
                          <a:latin typeface="+mn-lt"/>
                          <a:ea typeface="+mn-ea"/>
                          <a:cs typeface="+mn-cs"/>
                        </a:rPr>
                        <a:t>nicht chronologisch</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chronologisch</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nicht chronologisch</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chronologisch</a:t>
                      </a:r>
                    </a:p>
                  </a:txBody>
                  <a:tcPr marL="126140" marR="126140" marT="0" marB="0" anchor="ctr">
                    <a:solidFill>
                      <a:schemeClr val="bg1">
                        <a:lumMod val="85000"/>
                      </a:schemeClr>
                    </a:solidFill>
                  </a:tcPr>
                </a:tc>
                <a:extLst>
                  <a:ext uri="{0D108BD9-81ED-4DB2-BD59-A6C34878D82A}">
                    <a16:rowId xmlns:a16="http://schemas.microsoft.com/office/drawing/2014/main" val="1927344422"/>
                  </a:ext>
                </a:extLst>
              </a:tr>
              <a:tr h="628102">
                <a:tc>
                  <a:txBody>
                    <a:bodyPr/>
                    <a:lstStyle/>
                    <a:p>
                      <a:pPr algn="ctr">
                        <a:spcAft>
                          <a:spcPts val="0"/>
                        </a:spcAft>
                      </a:pPr>
                      <a:r>
                        <a:rPr lang="de-CH" sz="2800" b="0" kern="1200" dirty="0">
                          <a:solidFill>
                            <a:schemeClr val="tx1"/>
                          </a:solidFill>
                          <a:effectLst/>
                          <a:latin typeface="+mn-lt"/>
                          <a:ea typeface="+mn-ea"/>
                          <a:cs typeface="+mn-cs"/>
                        </a:rPr>
                        <a:t>Jesus in erhabener Stellung</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Jesus in erniedrigter Stellung</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Jesus in erniedrigter Stellung</a:t>
                      </a:r>
                    </a:p>
                  </a:txBody>
                  <a:tcPr marL="126140" marR="126140" marT="0" marB="0" anchor="ctr">
                    <a:solidFill>
                      <a:schemeClr val="bg1">
                        <a:lumMod val="85000"/>
                      </a:schemeClr>
                    </a:solidFill>
                  </a:tcPr>
                </a:tc>
                <a:tc>
                  <a:txBody>
                    <a:bodyPr/>
                    <a:lstStyle/>
                    <a:p>
                      <a:pPr algn="ctr">
                        <a:spcAft>
                          <a:spcPts val="0"/>
                        </a:spcAft>
                      </a:pPr>
                      <a:r>
                        <a:rPr lang="de-CH" sz="2800" b="0" kern="1200" dirty="0">
                          <a:solidFill>
                            <a:schemeClr val="tx1"/>
                          </a:solidFill>
                          <a:effectLst/>
                          <a:latin typeface="+mn-lt"/>
                          <a:ea typeface="+mn-ea"/>
                          <a:cs typeface="+mn-cs"/>
                        </a:rPr>
                        <a:t>Jesus in erhabener Stellung</a:t>
                      </a:r>
                    </a:p>
                  </a:txBody>
                  <a:tcPr marL="126140" marR="126140" marT="0" marB="0" anchor="ctr">
                    <a:solidFill>
                      <a:schemeClr val="bg1">
                        <a:lumMod val="85000"/>
                      </a:schemeClr>
                    </a:solidFill>
                  </a:tcPr>
                </a:tc>
                <a:extLst>
                  <a:ext uri="{0D108BD9-81ED-4DB2-BD59-A6C34878D82A}">
                    <a16:rowId xmlns:a16="http://schemas.microsoft.com/office/drawing/2014/main" val="390020972"/>
                  </a:ext>
                </a:extLst>
              </a:tr>
            </a:tbl>
          </a:graphicData>
        </a:graphic>
      </p:graphicFrame>
    </p:spTree>
    <p:extLst>
      <p:ext uri="{BB962C8B-B14F-4D97-AF65-F5344CB8AC3E}">
        <p14:creationId xmlns:p14="http://schemas.microsoft.com/office/powerpoint/2010/main" val="2453846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53480" y="313038"/>
            <a:ext cx="2349874" cy="923330"/>
          </a:xfrm>
          <a:prstGeom prst="rect">
            <a:avLst/>
          </a:prstGeom>
          <a:noFill/>
        </p:spPr>
        <p:txBody>
          <a:bodyPr wrap="none" rtlCol="0">
            <a:spAutoFit/>
          </a:bodyPr>
          <a:lstStyle/>
          <a:p>
            <a:r>
              <a:rPr lang="de-CH" sz="5400" b="1" dirty="0"/>
              <a:t>Markus</a:t>
            </a:r>
            <a:endParaRPr lang="de-CH" sz="5000" dirty="0">
              <a:latin typeface="Trebuchet MS" panose="020B0603020202020204" pitchFamily="34" charset="0"/>
            </a:endParaRPr>
          </a:p>
        </p:txBody>
      </p:sp>
      <p:sp>
        <p:nvSpPr>
          <p:cNvPr id="4" name="Textfeld 3"/>
          <p:cNvSpPr txBox="1"/>
          <p:nvPr/>
        </p:nvSpPr>
        <p:spPr>
          <a:xfrm>
            <a:off x="553480" y="1549904"/>
            <a:ext cx="5326073" cy="615553"/>
          </a:xfrm>
          <a:prstGeom prst="rect">
            <a:avLst/>
          </a:prstGeom>
          <a:noFill/>
        </p:spPr>
        <p:txBody>
          <a:bodyPr wrap="none" rtlCol="0">
            <a:spAutoFit/>
          </a:bodyPr>
          <a:lstStyle/>
          <a:p>
            <a:pPr lvl="0"/>
            <a:r>
              <a:rPr lang="de-CH" sz="3400" dirty="0"/>
              <a:t>Kapitel: 16 | Verse: 678 (666)</a:t>
            </a:r>
          </a:p>
        </p:txBody>
      </p:sp>
    </p:spTree>
    <p:extLst>
      <p:ext uri="{BB962C8B-B14F-4D97-AF65-F5344CB8AC3E}">
        <p14:creationId xmlns:p14="http://schemas.microsoft.com/office/powerpoint/2010/main" val="3876907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8614DC8E-09B0-449D-9132-4DF0DB4D299B}"/>
              </a:ext>
            </a:extLst>
          </p:cNvPr>
          <p:cNvSpPr/>
          <p:nvPr/>
        </p:nvSpPr>
        <p:spPr>
          <a:xfrm>
            <a:off x="838200" y="4857959"/>
            <a:ext cx="9634086" cy="1477328"/>
          </a:xfrm>
          <a:prstGeom prst="rect">
            <a:avLst/>
          </a:prstGeom>
        </p:spPr>
        <p:txBody>
          <a:bodyPr wrap="square">
            <a:spAutoFit/>
          </a:bodyPr>
          <a:lstStyle/>
          <a:p>
            <a:r>
              <a:rPr lang="de-CH" sz="3000" dirty="0"/>
              <a:t>„Und als sie in Salamis waren, verkündigten sie das Wort Gottes in den Synagogen der Juden. Sie hatten aber auch Johannes zum Diener.“ Apg 13,5</a:t>
            </a:r>
          </a:p>
        </p:txBody>
      </p:sp>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Allgemeines</a:t>
            </a:r>
          </a:p>
        </p:txBody>
      </p:sp>
      <p:sp>
        <p:nvSpPr>
          <p:cNvPr id="7" name="Inhaltsplatzhalter 3">
            <a:extLst>
              <a:ext uri="{FF2B5EF4-FFF2-40B4-BE49-F238E27FC236}">
                <a16:creationId xmlns:a16="http://schemas.microsoft.com/office/drawing/2014/main" id="{08C1D774-BC3C-4E1B-AEE3-896F1E16E860}"/>
              </a:ext>
            </a:extLst>
          </p:cNvPr>
          <p:cNvSpPr txBox="1">
            <a:spLocks/>
          </p:cNvSpPr>
          <p:nvPr/>
        </p:nvSpPr>
        <p:spPr>
          <a:xfrm>
            <a:off x="838201" y="1559760"/>
            <a:ext cx="6053488" cy="923330"/>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r>
              <a:rPr lang="de-DE" sz="3000" dirty="0"/>
              <a:t>Verfasser:			Markus			</a:t>
            </a:r>
            <a:endParaRPr lang="de-CH" sz="3000" dirty="0"/>
          </a:p>
        </p:txBody>
      </p:sp>
      <p:sp>
        <p:nvSpPr>
          <p:cNvPr id="2" name="Rechteck 1">
            <a:extLst>
              <a:ext uri="{FF2B5EF4-FFF2-40B4-BE49-F238E27FC236}">
                <a16:creationId xmlns:a16="http://schemas.microsoft.com/office/drawing/2014/main" id="{826085B4-33D1-4F36-1B0D-34C3C48E3DFC}"/>
              </a:ext>
            </a:extLst>
          </p:cNvPr>
          <p:cNvSpPr/>
          <p:nvPr/>
        </p:nvSpPr>
        <p:spPr>
          <a:xfrm>
            <a:off x="838200" y="2228671"/>
            <a:ext cx="10904621" cy="2400657"/>
          </a:xfrm>
          <a:prstGeom prst="rect">
            <a:avLst/>
          </a:prstGeom>
        </p:spPr>
        <p:txBody>
          <a:bodyPr wrap="square">
            <a:spAutoFit/>
          </a:bodyPr>
          <a:lstStyle/>
          <a:p>
            <a:r>
              <a:rPr lang="de-CH" sz="3000" dirty="0"/>
              <a:t>Herkunft:		Jude (Levit)</a:t>
            </a:r>
          </a:p>
          <a:p>
            <a:r>
              <a:rPr lang="de-CH" sz="3000" dirty="0"/>
              <a:t>Familie:		Barnabas (Vetter), Maria (Mutter)</a:t>
            </a:r>
          </a:p>
          <a:p>
            <a:r>
              <a:rPr lang="de-CH" sz="3000" dirty="0"/>
              <a:t>Wohnort:		Haus des letzten Passah-Mahls</a:t>
            </a:r>
          </a:p>
          <a:p>
            <a:r>
              <a:rPr lang="de-CH" sz="3000" dirty="0"/>
              <a:t>Dienstalter: 	ca. 20 Jahre bei der Abfassung seines Evangeliums</a:t>
            </a:r>
          </a:p>
          <a:p>
            <a:r>
              <a:rPr lang="de-CH" sz="3000" dirty="0"/>
              <a:t>Aufgabe:				</a:t>
            </a:r>
          </a:p>
        </p:txBody>
      </p:sp>
    </p:spTree>
    <p:extLst>
      <p:ext uri="{BB962C8B-B14F-4D97-AF65-F5344CB8AC3E}">
        <p14:creationId xmlns:p14="http://schemas.microsoft.com/office/powerpoint/2010/main" val="3453679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2">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 calcmode="lin" valueType="num">
                                      <p:cBhvr>
                                        <p:cTn id="21"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2">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 calcmode="lin" valueType="num">
                                      <p:cBhvr>
                                        <p:cTn id="28"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2">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 calcmode="lin" valueType="num">
                                      <p:cBhvr>
                                        <p:cTn id="35"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2">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 calcmode="lin" valueType="num">
                                      <p:cBhvr>
                                        <p:cTn id="42"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2">
                                            <p:txEl>
                                              <p:pRg st="4" end="4"/>
                                            </p:txEl>
                                          </p:spTgt>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4"/>
                                        </p:tgtEl>
                                        <p:attrNameLst>
                                          <p:attrName>style.visibility</p:attrName>
                                        </p:attrNameLst>
                                      </p:cBhvr>
                                      <p:to>
                                        <p:strVal val="visible"/>
                                      </p:to>
                                    </p:set>
                                    <p:anim calcmode="lin" valueType="num">
                                      <p:cBhvr>
                                        <p:cTn id="47" dur="500" fill="hold"/>
                                        <p:tgtEl>
                                          <p:spTgt spid="4"/>
                                        </p:tgtEl>
                                        <p:attrNameLst>
                                          <p:attrName>ppt_w</p:attrName>
                                        </p:attrNameLst>
                                      </p:cBhvr>
                                      <p:tavLst>
                                        <p:tav tm="0">
                                          <p:val>
                                            <p:fltVal val="0"/>
                                          </p:val>
                                        </p:tav>
                                        <p:tav tm="100000">
                                          <p:val>
                                            <p:strVal val="#ppt_w"/>
                                          </p:val>
                                        </p:tav>
                                      </p:tavLst>
                                    </p:anim>
                                    <p:anim calcmode="lin" valueType="num">
                                      <p:cBhvr>
                                        <p:cTn id="48" dur="500" fill="hold"/>
                                        <p:tgtEl>
                                          <p:spTgt spid="4"/>
                                        </p:tgtEl>
                                        <p:attrNameLst>
                                          <p:attrName>ppt_h</p:attrName>
                                        </p:attrNameLst>
                                      </p:cBhvr>
                                      <p:tavLst>
                                        <p:tav tm="0">
                                          <p:val>
                                            <p:fltVal val="0"/>
                                          </p:val>
                                        </p:tav>
                                        <p:tav tm="100000">
                                          <p:val>
                                            <p:strVal val="#ppt_h"/>
                                          </p:val>
                                        </p:tav>
                                      </p:tavLst>
                                    </p:anim>
                                    <p:animEffect transition="in" filter="fade">
                                      <p:cBhvr>
                                        <p:cTn id="4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2161</Words>
  <Application>Microsoft Office PowerPoint</Application>
  <PresentationFormat>Breitbild</PresentationFormat>
  <Paragraphs>259</Paragraphs>
  <Slides>35</Slides>
  <Notes>23</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35</vt:i4>
      </vt:variant>
    </vt:vector>
  </HeadingPairs>
  <TitlesOfParts>
    <vt:vector size="40" baseType="lpstr">
      <vt:lpstr>Arial</vt:lpstr>
      <vt:lpstr>Calibri</vt:lpstr>
      <vt:lpstr>Calibri Light</vt:lpstr>
      <vt:lpstr>Trebuchet MS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Allgemeines</vt:lpstr>
      <vt:lpstr>Allgemeines</vt:lpstr>
      <vt:lpstr>Allgemeines</vt:lpstr>
      <vt:lpstr>Allgemeines</vt:lpstr>
      <vt:lpstr>Allgemeines</vt:lpstr>
      <vt:lpstr>Allgemeines</vt:lpstr>
      <vt:lpstr>Allgemeines</vt:lpstr>
      <vt:lpstr>Allgemeines</vt:lpstr>
      <vt:lpstr>Allgemeines</vt:lpstr>
      <vt:lpstr>Allgemeines</vt:lpstr>
      <vt:lpstr>Allgemeines</vt:lpstr>
      <vt:lpstr>Allgemeines</vt:lpstr>
      <vt:lpstr>Allgemeines</vt:lpstr>
      <vt:lpstr>Allgemeines</vt:lpstr>
      <vt:lpstr>Allgemeines</vt:lpstr>
      <vt:lpstr>Allgemeines</vt:lpstr>
      <vt:lpstr>Allgemeines</vt:lpstr>
      <vt:lpstr>Die Identität des Dieners (V. 1-11)</vt:lpstr>
      <vt:lpstr>Die Identität des Dieners (V. 1-11)</vt:lpstr>
      <vt:lpstr>Die Identität des Dieners (V. 1-11)</vt:lpstr>
      <vt:lpstr>Die Identität des Dieners (V. 1-11)</vt:lpstr>
      <vt:lpstr>Die Vollmacht des Dieners (V. 12-28)</vt:lpstr>
      <vt:lpstr>Die Vollmacht des Dieners (V. 12-28)</vt:lpstr>
      <vt:lpstr>Die Vollmacht des Dieners (V. 12-28)</vt:lpstr>
      <vt:lpstr>Das Mitleid des Dieners (V. 29-45)</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Markus Teil 1</dc:title>
  <dc:creator>Mike</dc:creator>
  <cp:keywords>Markus</cp:keywords>
  <cp:lastModifiedBy>Briggeler Michael</cp:lastModifiedBy>
  <cp:revision>1057</cp:revision>
  <cp:lastPrinted>2019-08-13T14:18:40Z</cp:lastPrinted>
  <dcterms:created xsi:type="dcterms:W3CDTF">2018-08-12T05:46:28Z</dcterms:created>
  <dcterms:modified xsi:type="dcterms:W3CDTF">2023-05-04T17:56:35Z</dcterms:modified>
</cp:coreProperties>
</file>