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394" r:id="rId3"/>
    <p:sldId id="340" r:id="rId4"/>
    <p:sldId id="369" r:id="rId5"/>
    <p:sldId id="370" r:id="rId6"/>
    <p:sldId id="371" r:id="rId7"/>
    <p:sldId id="372" r:id="rId8"/>
    <p:sldId id="373" r:id="rId9"/>
    <p:sldId id="366" r:id="rId10"/>
    <p:sldId id="374" r:id="rId11"/>
    <p:sldId id="375" r:id="rId12"/>
    <p:sldId id="376" r:id="rId13"/>
    <p:sldId id="377" r:id="rId14"/>
    <p:sldId id="395" r:id="rId15"/>
    <p:sldId id="378" r:id="rId16"/>
    <p:sldId id="379" r:id="rId17"/>
    <p:sldId id="380" r:id="rId18"/>
    <p:sldId id="381" r:id="rId19"/>
    <p:sldId id="382" r:id="rId20"/>
    <p:sldId id="368" r:id="rId21"/>
    <p:sldId id="383" r:id="rId22"/>
    <p:sldId id="384" r:id="rId23"/>
    <p:sldId id="385" r:id="rId24"/>
    <p:sldId id="386" r:id="rId25"/>
    <p:sldId id="388" r:id="rId26"/>
    <p:sldId id="389" r:id="rId27"/>
    <p:sldId id="390" r:id="rId28"/>
    <p:sldId id="391" r:id="rId29"/>
    <p:sldId id="392" r:id="rId30"/>
    <p:sldId id="393" r:id="rId31"/>
    <p:sldId id="338" r:id="rId3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453" y="6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06.03.2023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06.03.2023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EAF75025-A592-D038-1F68-0522DAA903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444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61AD6C37-9DD7-A261-0C76-B6C7B5B64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" y="30338"/>
            <a:ext cx="12190942" cy="685800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650C0371-E620-32BC-F41B-2B4CDDC8B70D}"/>
              </a:ext>
            </a:extLst>
          </p:cNvPr>
          <p:cNvSpPr/>
          <p:nvPr/>
        </p:nvSpPr>
        <p:spPr>
          <a:xfrm>
            <a:off x="3212677" y="694105"/>
            <a:ext cx="866009" cy="594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1739FA3-31C9-024A-EA48-3BEF4B2EC74B}"/>
              </a:ext>
            </a:extLst>
          </p:cNvPr>
          <p:cNvSpPr/>
          <p:nvPr/>
        </p:nvSpPr>
        <p:spPr>
          <a:xfrm>
            <a:off x="4335815" y="704579"/>
            <a:ext cx="866009" cy="549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3E0C0FC-5776-F1E6-1C35-083BA6575817}"/>
              </a:ext>
            </a:extLst>
          </p:cNvPr>
          <p:cNvSpPr/>
          <p:nvPr/>
        </p:nvSpPr>
        <p:spPr>
          <a:xfrm>
            <a:off x="2098207" y="1612118"/>
            <a:ext cx="3136841" cy="1958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D989A19-5F00-0BF2-0EBC-C8B46D1019DB}"/>
              </a:ext>
            </a:extLst>
          </p:cNvPr>
          <p:cNvSpPr/>
          <p:nvPr/>
        </p:nvSpPr>
        <p:spPr>
          <a:xfrm>
            <a:off x="2210885" y="3952289"/>
            <a:ext cx="1281317" cy="14752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B0052C3-BF8C-321A-B30A-F018EDF092C2}"/>
              </a:ext>
            </a:extLst>
          </p:cNvPr>
          <p:cNvSpPr/>
          <p:nvPr/>
        </p:nvSpPr>
        <p:spPr>
          <a:xfrm>
            <a:off x="3758720" y="3894142"/>
            <a:ext cx="1443104" cy="1544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247E4D9-D0FF-B186-EB24-4EB973E9914F}"/>
              </a:ext>
            </a:extLst>
          </p:cNvPr>
          <p:cNvSpPr/>
          <p:nvPr/>
        </p:nvSpPr>
        <p:spPr>
          <a:xfrm>
            <a:off x="3968179" y="5927350"/>
            <a:ext cx="1106524" cy="81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628270-F6C2-7B15-61F1-A32369B11F44}"/>
              </a:ext>
            </a:extLst>
          </p:cNvPr>
          <p:cNvSpPr/>
          <p:nvPr/>
        </p:nvSpPr>
        <p:spPr>
          <a:xfrm>
            <a:off x="2167545" y="5927350"/>
            <a:ext cx="1106524" cy="81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1312CA0-42F3-AD32-DFAF-13D0AB57BA3A}"/>
              </a:ext>
            </a:extLst>
          </p:cNvPr>
          <p:cNvSpPr/>
          <p:nvPr/>
        </p:nvSpPr>
        <p:spPr>
          <a:xfrm>
            <a:off x="5484231" y="397610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C6E6A0D-C1F7-6B61-055D-F612674CE7EC}"/>
              </a:ext>
            </a:extLst>
          </p:cNvPr>
          <p:cNvSpPr/>
          <p:nvPr/>
        </p:nvSpPr>
        <p:spPr>
          <a:xfrm>
            <a:off x="6434748" y="380274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495CCA9-D3B0-432A-4F1A-91078C325471}"/>
              </a:ext>
            </a:extLst>
          </p:cNvPr>
          <p:cNvSpPr/>
          <p:nvPr/>
        </p:nvSpPr>
        <p:spPr>
          <a:xfrm>
            <a:off x="7362139" y="37594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51FFA8C9-E1A4-27ED-41E8-7764E319374C}"/>
              </a:ext>
            </a:extLst>
          </p:cNvPr>
          <p:cNvSpPr/>
          <p:nvPr/>
        </p:nvSpPr>
        <p:spPr>
          <a:xfrm>
            <a:off x="5446310" y="313160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88BF2E7-9F31-770D-4DC6-3A1E967B2C68}"/>
              </a:ext>
            </a:extLst>
          </p:cNvPr>
          <p:cNvSpPr/>
          <p:nvPr/>
        </p:nvSpPr>
        <p:spPr>
          <a:xfrm>
            <a:off x="6380578" y="314984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D84A01F3-9C09-A393-02D1-42BA9188A142}"/>
              </a:ext>
            </a:extLst>
          </p:cNvPr>
          <p:cNvSpPr/>
          <p:nvPr/>
        </p:nvSpPr>
        <p:spPr>
          <a:xfrm>
            <a:off x="7333255" y="316338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9066C5F-1D9D-EB1A-EB74-D3C722DD4658}"/>
              </a:ext>
            </a:extLst>
          </p:cNvPr>
          <p:cNvSpPr/>
          <p:nvPr/>
        </p:nvSpPr>
        <p:spPr>
          <a:xfrm>
            <a:off x="5443790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ED4C335-126B-A32E-EA47-E84910212CD8}"/>
              </a:ext>
            </a:extLst>
          </p:cNvPr>
          <p:cNvSpPr/>
          <p:nvPr/>
        </p:nvSpPr>
        <p:spPr>
          <a:xfrm>
            <a:off x="6391408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5AE1685C-DA3C-5904-FB49-8F940838D2FB}"/>
              </a:ext>
            </a:extLst>
          </p:cNvPr>
          <p:cNvSpPr/>
          <p:nvPr/>
        </p:nvSpPr>
        <p:spPr>
          <a:xfrm>
            <a:off x="7328554" y="4530651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F6622DCA-5AFF-080E-5FA4-69A2EEC697A5}"/>
              </a:ext>
            </a:extLst>
          </p:cNvPr>
          <p:cNvSpPr/>
          <p:nvPr/>
        </p:nvSpPr>
        <p:spPr>
          <a:xfrm>
            <a:off x="5477362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FD1A30D2-8891-72BE-4C8B-7ED5F0C40F6D}"/>
              </a:ext>
            </a:extLst>
          </p:cNvPr>
          <p:cNvSpPr/>
          <p:nvPr/>
        </p:nvSpPr>
        <p:spPr>
          <a:xfrm>
            <a:off x="6434748" y="5929697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A8145794-A3C4-5E28-635E-DEAECA23DBBB}"/>
              </a:ext>
            </a:extLst>
          </p:cNvPr>
          <p:cNvSpPr/>
          <p:nvPr/>
        </p:nvSpPr>
        <p:spPr>
          <a:xfrm>
            <a:off x="7375141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CB79E58-A792-5904-B02D-DE4A1F1CE874}"/>
              </a:ext>
            </a:extLst>
          </p:cNvPr>
          <p:cNvSpPr/>
          <p:nvPr/>
        </p:nvSpPr>
        <p:spPr>
          <a:xfrm>
            <a:off x="6434748" y="1811107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FDFBBAD-1240-5860-FF29-AF72BF91F207}"/>
              </a:ext>
            </a:extLst>
          </p:cNvPr>
          <p:cNvSpPr/>
          <p:nvPr/>
        </p:nvSpPr>
        <p:spPr>
          <a:xfrm>
            <a:off x="5466894" y="1854798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53A5889E-5144-BDA6-E9F0-7E8038CE61D7}"/>
              </a:ext>
            </a:extLst>
          </p:cNvPr>
          <p:cNvSpPr/>
          <p:nvPr/>
        </p:nvSpPr>
        <p:spPr>
          <a:xfrm>
            <a:off x="7365748" y="1872135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0E8F1803-CCB6-E942-23F0-900E1B457CDA}"/>
              </a:ext>
            </a:extLst>
          </p:cNvPr>
          <p:cNvSpPr/>
          <p:nvPr/>
        </p:nvSpPr>
        <p:spPr>
          <a:xfrm>
            <a:off x="5967437" y="2292502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824064E6-4DA6-EE13-4B3E-ACF9F7304BE5}"/>
              </a:ext>
            </a:extLst>
          </p:cNvPr>
          <p:cNvSpPr/>
          <p:nvPr/>
        </p:nvSpPr>
        <p:spPr>
          <a:xfrm>
            <a:off x="6932024" y="2296836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55DDF2B8-3759-A2CB-9DDE-734AB50EE447}"/>
              </a:ext>
            </a:extLst>
          </p:cNvPr>
          <p:cNvSpPr/>
          <p:nvPr/>
        </p:nvSpPr>
        <p:spPr>
          <a:xfrm>
            <a:off x="8424248" y="405377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E9C53B69-4DB4-04C1-3C61-05BEC9AA07A3}"/>
              </a:ext>
            </a:extLst>
          </p:cNvPr>
          <p:cNvSpPr/>
          <p:nvPr/>
        </p:nvSpPr>
        <p:spPr>
          <a:xfrm>
            <a:off x="8415582" y="1804423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7E95BD6A-2B6C-37DE-E3E3-14783EB732FA}"/>
              </a:ext>
            </a:extLst>
          </p:cNvPr>
          <p:cNvSpPr/>
          <p:nvPr/>
        </p:nvSpPr>
        <p:spPr>
          <a:xfrm>
            <a:off x="8318422" y="3144605"/>
            <a:ext cx="1362946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506FFDE-4595-426E-A14E-34EA7473ECD7}"/>
              </a:ext>
            </a:extLst>
          </p:cNvPr>
          <p:cNvSpPr/>
          <p:nvPr/>
        </p:nvSpPr>
        <p:spPr>
          <a:xfrm>
            <a:off x="8335404" y="4530651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2183044-45F9-7473-07A3-FD37ECD0E81D}"/>
              </a:ext>
            </a:extLst>
          </p:cNvPr>
          <p:cNvSpPr/>
          <p:nvPr/>
        </p:nvSpPr>
        <p:spPr>
          <a:xfrm>
            <a:off x="8415580" y="5947749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72C89E1F-01FF-1F01-FFCE-95B41F18E2BA}"/>
              </a:ext>
            </a:extLst>
          </p:cNvPr>
          <p:cNvSpPr/>
          <p:nvPr/>
        </p:nvSpPr>
        <p:spPr>
          <a:xfrm>
            <a:off x="9971727" y="453768"/>
            <a:ext cx="2111933" cy="1084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D23D15CE-23DA-0E36-766B-29CFA8CDA374}"/>
              </a:ext>
            </a:extLst>
          </p:cNvPr>
          <p:cNvGrpSpPr/>
          <p:nvPr/>
        </p:nvGrpSpPr>
        <p:grpSpPr>
          <a:xfrm>
            <a:off x="9963061" y="1998988"/>
            <a:ext cx="1857146" cy="1132615"/>
            <a:chOff x="9963061" y="1998988"/>
            <a:chExt cx="1857146" cy="1132615"/>
          </a:xfrm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3667DCD1-D477-FDCF-67AB-8788AB74F3A3}"/>
                </a:ext>
              </a:extLst>
            </p:cNvPr>
            <p:cNvSpPr/>
            <p:nvPr/>
          </p:nvSpPr>
          <p:spPr>
            <a:xfrm>
              <a:off x="9963061" y="2178201"/>
              <a:ext cx="1356432" cy="9534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1E305231-7987-7933-1CBF-CE6354CB08A7}"/>
                </a:ext>
              </a:extLst>
            </p:cNvPr>
            <p:cNvSpPr/>
            <p:nvPr/>
          </p:nvSpPr>
          <p:spPr>
            <a:xfrm>
              <a:off x="10093793" y="1998988"/>
              <a:ext cx="680732" cy="4299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22EE54EF-CA12-6F3B-59AD-9E6432649252}"/>
                </a:ext>
              </a:extLst>
            </p:cNvPr>
            <p:cNvSpPr/>
            <p:nvPr/>
          </p:nvSpPr>
          <p:spPr>
            <a:xfrm>
              <a:off x="11139475" y="2224967"/>
              <a:ext cx="680732" cy="7305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2D6B9F7B-2295-E466-8C98-1F69CC73A1E2}"/>
              </a:ext>
            </a:extLst>
          </p:cNvPr>
          <p:cNvGrpSpPr/>
          <p:nvPr/>
        </p:nvGrpSpPr>
        <p:grpSpPr>
          <a:xfrm>
            <a:off x="9885055" y="3570926"/>
            <a:ext cx="2077973" cy="814729"/>
            <a:chOff x="9908157" y="3570926"/>
            <a:chExt cx="2046203" cy="814729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C5341F09-9101-8B4A-F354-68AC8AEDDFC4}"/>
                </a:ext>
              </a:extLst>
            </p:cNvPr>
            <p:cNvSpPr/>
            <p:nvPr/>
          </p:nvSpPr>
          <p:spPr>
            <a:xfrm>
              <a:off x="9908157" y="3570926"/>
              <a:ext cx="1563008" cy="8147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B21CB9A6-02A4-8002-3734-D1EA593EC4EF}"/>
                </a:ext>
              </a:extLst>
            </p:cNvPr>
            <p:cNvSpPr/>
            <p:nvPr/>
          </p:nvSpPr>
          <p:spPr>
            <a:xfrm>
              <a:off x="11273627" y="3743733"/>
              <a:ext cx="680733" cy="611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sp>
        <p:nvSpPr>
          <p:cNvPr id="44" name="Rechteck 43">
            <a:extLst>
              <a:ext uri="{FF2B5EF4-FFF2-40B4-BE49-F238E27FC236}">
                <a16:creationId xmlns:a16="http://schemas.microsoft.com/office/drawing/2014/main" id="{B02B09C1-0136-9F0E-60BF-4DB06EC2CADD}"/>
              </a:ext>
            </a:extLst>
          </p:cNvPr>
          <p:cNvSpPr/>
          <p:nvPr/>
        </p:nvSpPr>
        <p:spPr>
          <a:xfrm>
            <a:off x="9945725" y="4978011"/>
            <a:ext cx="606711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E8B7245A-6EC6-4747-81E1-374820814CB9}"/>
              </a:ext>
            </a:extLst>
          </p:cNvPr>
          <p:cNvSpPr/>
          <p:nvPr/>
        </p:nvSpPr>
        <p:spPr>
          <a:xfrm>
            <a:off x="10674501" y="4985190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9131726C-B2C3-2652-898C-12FD66B5CBFD}"/>
              </a:ext>
            </a:extLst>
          </p:cNvPr>
          <p:cNvSpPr/>
          <p:nvPr/>
        </p:nvSpPr>
        <p:spPr>
          <a:xfrm>
            <a:off x="11411945" y="4970695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79497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CC4556BF-5EFD-6441-0D08-C231C1150E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" y="30338"/>
            <a:ext cx="12190942" cy="6858000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A1739FA3-31C9-024A-EA48-3BEF4B2EC74B}"/>
              </a:ext>
            </a:extLst>
          </p:cNvPr>
          <p:cNvSpPr/>
          <p:nvPr/>
        </p:nvSpPr>
        <p:spPr>
          <a:xfrm>
            <a:off x="4335815" y="704579"/>
            <a:ext cx="866009" cy="549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3E0C0FC-5776-F1E6-1C35-083BA6575817}"/>
              </a:ext>
            </a:extLst>
          </p:cNvPr>
          <p:cNvSpPr/>
          <p:nvPr/>
        </p:nvSpPr>
        <p:spPr>
          <a:xfrm>
            <a:off x="2098207" y="1612118"/>
            <a:ext cx="3136841" cy="1958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D989A19-5F00-0BF2-0EBC-C8B46D1019DB}"/>
              </a:ext>
            </a:extLst>
          </p:cNvPr>
          <p:cNvSpPr/>
          <p:nvPr/>
        </p:nvSpPr>
        <p:spPr>
          <a:xfrm>
            <a:off x="2210885" y="3952289"/>
            <a:ext cx="1281317" cy="14752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B0052C3-BF8C-321A-B30A-F018EDF092C2}"/>
              </a:ext>
            </a:extLst>
          </p:cNvPr>
          <p:cNvSpPr/>
          <p:nvPr/>
        </p:nvSpPr>
        <p:spPr>
          <a:xfrm>
            <a:off x="3758720" y="3894142"/>
            <a:ext cx="1443104" cy="1544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247E4D9-D0FF-B186-EB24-4EB973E9914F}"/>
              </a:ext>
            </a:extLst>
          </p:cNvPr>
          <p:cNvSpPr/>
          <p:nvPr/>
        </p:nvSpPr>
        <p:spPr>
          <a:xfrm>
            <a:off x="3968179" y="5927350"/>
            <a:ext cx="1106524" cy="81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628270-F6C2-7B15-61F1-A32369B11F44}"/>
              </a:ext>
            </a:extLst>
          </p:cNvPr>
          <p:cNvSpPr/>
          <p:nvPr/>
        </p:nvSpPr>
        <p:spPr>
          <a:xfrm>
            <a:off x="2167545" y="5927350"/>
            <a:ext cx="1106524" cy="81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1312CA0-42F3-AD32-DFAF-13D0AB57BA3A}"/>
              </a:ext>
            </a:extLst>
          </p:cNvPr>
          <p:cNvSpPr/>
          <p:nvPr/>
        </p:nvSpPr>
        <p:spPr>
          <a:xfrm>
            <a:off x="5484231" y="397610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C6E6A0D-C1F7-6B61-055D-F612674CE7EC}"/>
              </a:ext>
            </a:extLst>
          </p:cNvPr>
          <p:cNvSpPr/>
          <p:nvPr/>
        </p:nvSpPr>
        <p:spPr>
          <a:xfrm>
            <a:off x="6434748" y="380274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495CCA9-D3B0-432A-4F1A-91078C325471}"/>
              </a:ext>
            </a:extLst>
          </p:cNvPr>
          <p:cNvSpPr/>
          <p:nvPr/>
        </p:nvSpPr>
        <p:spPr>
          <a:xfrm>
            <a:off x="7362139" y="37594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51FFA8C9-E1A4-27ED-41E8-7764E319374C}"/>
              </a:ext>
            </a:extLst>
          </p:cNvPr>
          <p:cNvSpPr/>
          <p:nvPr/>
        </p:nvSpPr>
        <p:spPr>
          <a:xfrm>
            <a:off x="5446310" y="313160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88BF2E7-9F31-770D-4DC6-3A1E967B2C68}"/>
              </a:ext>
            </a:extLst>
          </p:cNvPr>
          <p:cNvSpPr/>
          <p:nvPr/>
        </p:nvSpPr>
        <p:spPr>
          <a:xfrm>
            <a:off x="6380578" y="314984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D84A01F3-9C09-A393-02D1-42BA9188A142}"/>
              </a:ext>
            </a:extLst>
          </p:cNvPr>
          <p:cNvSpPr/>
          <p:nvPr/>
        </p:nvSpPr>
        <p:spPr>
          <a:xfrm>
            <a:off x="7333255" y="316338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9066C5F-1D9D-EB1A-EB74-D3C722DD4658}"/>
              </a:ext>
            </a:extLst>
          </p:cNvPr>
          <p:cNvSpPr/>
          <p:nvPr/>
        </p:nvSpPr>
        <p:spPr>
          <a:xfrm>
            <a:off x="5443790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ED4C335-126B-A32E-EA47-E84910212CD8}"/>
              </a:ext>
            </a:extLst>
          </p:cNvPr>
          <p:cNvSpPr/>
          <p:nvPr/>
        </p:nvSpPr>
        <p:spPr>
          <a:xfrm>
            <a:off x="6391408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5AE1685C-DA3C-5904-FB49-8F940838D2FB}"/>
              </a:ext>
            </a:extLst>
          </p:cNvPr>
          <p:cNvSpPr/>
          <p:nvPr/>
        </p:nvSpPr>
        <p:spPr>
          <a:xfrm>
            <a:off x="7328554" y="4530651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F6622DCA-5AFF-080E-5FA4-69A2EEC697A5}"/>
              </a:ext>
            </a:extLst>
          </p:cNvPr>
          <p:cNvSpPr/>
          <p:nvPr/>
        </p:nvSpPr>
        <p:spPr>
          <a:xfrm>
            <a:off x="5477362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FD1A30D2-8891-72BE-4C8B-7ED5F0C40F6D}"/>
              </a:ext>
            </a:extLst>
          </p:cNvPr>
          <p:cNvSpPr/>
          <p:nvPr/>
        </p:nvSpPr>
        <p:spPr>
          <a:xfrm>
            <a:off x="6434748" y="5929697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A8145794-A3C4-5E28-635E-DEAECA23DBBB}"/>
              </a:ext>
            </a:extLst>
          </p:cNvPr>
          <p:cNvSpPr/>
          <p:nvPr/>
        </p:nvSpPr>
        <p:spPr>
          <a:xfrm>
            <a:off x="7375141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CB79E58-A792-5904-B02D-DE4A1F1CE874}"/>
              </a:ext>
            </a:extLst>
          </p:cNvPr>
          <p:cNvSpPr/>
          <p:nvPr/>
        </p:nvSpPr>
        <p:spPr>
          <a:xfrm>
            <a:off x="6434748" y="1811107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FDFBBAD-1240-5860-FF29-AF72BF91F207}"/>
              </a:ext>
            </a:extLst>
          </p:cNvPr>
          <p:cNvSpPr/>
          <p:nvPr/>
        </p:nvSpPr>
        <p:spPr>
          <a:xfrm>
            <a:off x="5466894" y="1854798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53A5889E-5144-BDA6-E9F0-7E8038CE61D7}"/>
              </a:ext>
            </a:extLst>
          </p:cNvPr>
          <p:cNvSpPr/>
          <p:nvPr/>
        </p:nvSpPr>
        <p:spPr>
          <a:xfrm>
            <a:off x="7365748" y="1872135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0E8F1803-CCB6-E942-23F0-900E1B457CDA}"/>
              </a:ext>
            </a:extLst>
          </p:cNvPr>
          <p:cNvSpPr/>
          <p:nvPr/>
        </p:nvSpPr>
        <p:spPr>
          <a:xfrm>
            <a:off x="5971771" y="2292502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824064E6-4DA6-EE13-4B3E-ACF9F7304BE5}"/>
              </a:ext>
            </a:extLst>
          </p:cNvPr>
          <p:cNvSpPr/>
          <p:nvPr/>
        </p:nvSpPr>
        <p:spPr>
          <a:xfrm>
            <a:off x="6932024" y="2296836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55DDF2B8-3759-A2CB-9DDE-734AB50EE447}"/>
              </a:ext>
            </a:extLst>
          </p:cNvPr>
          <p:cNvSpPr/>
          <p:nvPr/>
        </p:nvSpPr>
        <p:spPr>
          <a:xfrm>
            <a:off x="8424248" y="405377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E9C53B69-4DB4-04C1-3C61-05BEC9AA07A3}"/>
              </a:ext>
            </a:extLst>
          </p:cNvPr>
          <p:cNvSpPr/>
          <p:nvPr/>
        </p:nvSpPr>
        <p:spPr>
          <a:xfrm>
            <a:off x="8415582" y="1804423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7E95BD6A-2B6C-37DE-E3E3-14783EB732FA}"/>
              </a:ext>
            </a:extLst>
          </p:cNvPr>
          <p:cNvSpPr/>
          <p:nvPr/>
        </p:nvSpPr>
        <p:spPr>
          <a:xfrm>
            <a:off x="8318422" y="3144605"/>
            <a:ext cx="1362946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506FFDE-4595-426E-A14E-34EA7473ECD7}"/>
              </a:ext>
            </a:extLst>
          </p:cNvPr>
          <p:cNvSpPr/>
          <p:nvPr/>
        </p:nvSpPr>
        <p:spPr>
          <a:xfrm>
            <a:off x="8335404" y="4530651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2183044-45F9-7473-07A3-FD37ECD0E81D}"/>
              </a:ext>
            </a:extLst>
          </p:cNvPr>
          <p:cNvSpPr/>
          <p:nvPr/>
        </p:nvSpPr>
        <p:spPr>
          <a:xfrm>
            <a:off x="8415580" y="5947749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72C89E1F-01FF-1F01-FFCE-95B41F18E2BA}"/>
              </a:ext>
            </a:extLst>
          </p:cNvPr>
          <p:cNvSpPr/>
          <p:nvPr/>
        </p:nvSpPr>
        <p:spPr>
          <a:xfrm>
            <a:off x="9971727" y="453768"/>
            <a:ext cx="2111933" cy="1084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D23D15CE-23DA-0E36-766B-29CFA8CDA374}"/>
              </a:ext>
            </a:extLst>
          </p:cNvPr>
          <p:cNvGrpSpPr/>
          <p:nvPr/>
        </p:nvGrpSpPr>
        <p:grpSpPr>
          <a:xfrm>
            <a:off x="9963061" y="1998988"/>
            <a:ext cx="1857146" cy="1132615"/>
            <a:chOff x="9963061" y="1998988"/>
            <a:chExt cx="1857146" cy="1132615"/>
          </a:xfrm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3667DCD1-D477-FDCF-67AB-8788AB74F3A3}"/>
                </a:ext>
              </a:extLst>
            </p:cNvPr>
            <p:cNvSpPr/>
            <p:nvPr/>
          </p:nvSpPr>
          <p:spPr>
            <a:xfrm>
              <a:off x="9963061" y="2178201"/>
              <a:ext cx="1356432" cy="9534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1E305231-7987-7933-1CBF-CE6354CB08A7}"/>
                </a:ext>
              </a:extLst>
            </p:cNvPr>
            <p:cNvSpPr/>
            <p:nvPr/>
          </p:nvSpPr>
          <p:spPr>
            <a:xfrm>
              <a:off x="10093793" y="1998988"/>
              <a:ext cx="680732" cy="4299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22EE54EF-CA12-6F3B-59AD-9E6432649252}"/>
                </a:ext>
              </a:extLst>
            </p:cNvPr>
            <p:cNvSpPr/>
            <p:nvPr/>
          </p:nvSpPr>
          <p:spPr>
            <a:xfrm>
              <a:off x="11139475" y="2224967"/>
              <a:ext cx="680732" cy="7305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2D6B9F7B-2295-E466-8C98-1F69CC73A1E2}"/>
              </a:ext>
            </a:extLst>
          </p:cNvPr>
          <p:cNvGrpSpPr/>
          <p:nvPr/>
        </p:nvGrpSpPr>
        <p:grpSpPr>
          <a:xfrm>
            <a:off x="9885055" y="3570926"/>
            <a:ext cx="2077973" cy="814729"/>
            <a:chOff x="9908157" y="3570926"/>
            <a:chExt cx="2046203" cy="814729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C5341F09-9101-8B4A-F354-68AC8AEDDFC4}"/>
                </a:ext>
              </a:extLst>
            </p:cNvPr>
            <p:cNvSpPr/>
            <p:nvPr/>
          </p:nvSpPr>
          <p:spPr>
            <a:xfrm>
              <a:off x="9908157" y="3570926"/>
              <a:ext cx="1563008" cy="8147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B21CB9A6-02A4-8002-3734-D1EA593EC4EF}"/>
                </a:ext>
              </a:extLst>
            </p:cNvPr>
            <p:cNvSpPr/>
            <p:nvPr/>
          </p:nvSpPr>
          <p:spPr>
            <a:xfrm>
              <a:off x="11273627" y="3743733"/>
              <a:ext cx="680733" cy="611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sp>
        <p:nvSpPr>
          <p:cNvPr id="44" name="Rechteck 43">
            <a:extLst>
              <a:ext uri="{FF2B5EF4-FFF2-40B4-BE49-F238E27FC236}">
                <a16:creationId xmlns:a16="http://schemas.microsoft.com/office/drawing/2014/main" id="{B02B09C1-0136-9F0E-60BF-4DB06EC2CADD}"/>
              </a:ext>
            </a:extLst>
          </p:cNvPr>
          <p:cNvSpPr/>
          <p:nvPr/>
        </p:nvSpPr>
        <p:spPr>
          <a:xfrm>
            <a:off x="9945725" y="4978011"/>
            <a:ext cx="606711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E8B7245A-6EC6-4747-81E1-374820814CB9}"/>
              </a:ext>
            </a:extLst>
          </p:cNvPr>
          <p:cNvSpPr/>
          <p:nvPr/>
        </p:nvSpPr>
        <p:spPr>
          <a:xfrm>
            <a:off x="10674501" y="4985190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9131726C-B2C3-2652-898C-12FD66B5CBFD}"/>
              </a:ext>
            </a:extLst>
          </p:cNvPr>
          <p:cNvSpPr/>
          <p:nvPr/>
        </p:nvSpPr>
        <p:spPr>
          <a:xfrm>
            <a:off x="11411945" y="4970695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83619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186D1AA3-5FA5-AABF-6011-AAB52A4C65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" y="30338"/>
            <a:ext cx="12190942" cy="6858000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D3E0C0FC-5776-F1E6-1C35-083BA6575817}"/>
              </a:ext>
            </a:extLst>
          </p:cNvPr>
          <p:cNvSpPr/>
          <p:nvPr/>
        </p:nvSpPr>
        <p:spPr>
          <a:xfrm>
            <a:off x="2098207" y="1612118"/>
            <a:ext cx="3136841" cy="1958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D989A19-5F00-0BF2-0EBC-C8B46D1019DB}"/>
              </a:ext>
            </a:extLst>
          </p:cNvPr>
          <p:cNvSpPr/>
          <p:nvPr/>
        </p:nvSpPr>
        <p:spPr>
          <a:xfrm>
            <a:off x="2210885" y="3952289"/>
            <a:ext cx="1281317" cy="14752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B0052C3-BF8C-321A-B30A-F018EDF092C2}"/>
              </a:ext>
            </a:extLst>
          </p:cNvPr>
          <p:cNvSpPr/>
          <p:nvPr/>
        </p:nvSpPr>
        <p:spPr>
          <a:xfrm>
            <a:off x="3758720" y="3894142"/>
            <a:ext cx="1443104" cy="1544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247E4D9-D0FF-B186-EB24-4EB973E9914F}"/>
              </a:ext>
            </a:extLst>
          </p:cNvPr>
          <p:cNvSpPr/>
          <p:nvPr/>
        </p:nvSpPr>
        <p:spPr>
          <a:xfrm>
            <a:off x="3968179" y="5927350"/>
            <a:ext cx="1106524" cy="81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628270-F6C2-7B15-61F1-A32369B11F44}"/>
              </a:ext>
            </a:extLst>
          </p:cNvPr>
          <p:cNvSpPr/>
          <p:nvPr/>
        </p:nvSpPr>
        <p:spPr>
          <a:xfrm>
            <a:off x="2167545" y="5927350"/>
            <a:ext cx="1106524" cy="81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1312CA0-42F3-AD32-DFAF-13D0AB57BA3A}"/>
              </a:ext>
            </a:extLst>
          </p:cNvPr>
          <p:cNvSpPr/>
          <p:nvPr/>
        </p:nvSpPr>
        <p:spPr>
          <a:xfrm>
            <a:off x="5484231" y="397610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C6E6A0D-C1F7-6B61-055D-F612674CE7EC}"/>
              </a:ext>
            </a:extLst>
          </p:cNvPr>
          <p:cNvSpPr/>
          <p:nvPr/>
        </p:nvSpPr>
        <p:spPr>
          <a:xfrm>
            <a:off x="6434748" y="380274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495CCA9-D3B0-432A-4F1A-91078C325471}"/>
              </a:ext>
            </a:extLst>
          </p:cNvPr>
          <p:cNvSpPr/>
          <p:nvPr/>
        </p:nvSpPr>
        <p:spPr>
          <a:xfrm>
            <a:off x="7362139" y="37594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51FFA8C9-E1A4-27ED-41E8-7764E319374C}"/>
              </a:ext>
            </a:extLst>
          </p:cNvPr>
          <p:cNvSpPr/>
          <p:nvPr/>
        </p:nvSpPr>
        <p:spPr>
          <a:xfrm>
            <a:off x="5446310" y="313160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88BF2E7-9F31-770D-4DC6-3A1E967B2C68}"/>
              </a:ext>
            </a:extLst>
          </p:cNvPr>
          <p:cNvSpPr/>
          <p:nvPr/>
        </p:nvSpPr>
        <p:spPr>
          <a:xfrm>
            <a:off x="6380578" y="314984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D84A01F3-9C09-A393-02D1-42BA9188A142}"/>
              </a:ext>
            </a:extLst>
          </p:cNvPr>
          <p:cNvSpPr/>
          <p:nvPr/>
        </p:nvSpPr>
        <p:spPr>
          <a:xfrm>
            <a:off x="7333255" y="316338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9066C5F-1D9D-EB1A-EB74-D3C722DD4658}"/>
              </a:ext>
            </a:extLst>
          </p:cNvPr>
          <p:cNvSpPr/>
          <p:nvPr/>
        </p:nvSpPr>
        <p:spPr>
          <a:xfrm>
            <a:off x="5443790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ED4C335-126B-A32E-EA47-E84910212CD8}"/>
              </a:ext>
            </a:extLst>
          </p:cNvPr>
          <p:cNvSpPr/>
          <p:nvPr/>
        </p:nvSpPr>
        <p:spPr>
          <a:xfrm>
            <a:off x="6391408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5AE1685C-DA3C-5904-FB49-8F940838D2FB}"/>
              </a:ext>
            </a:extLst>
          </p:cNvPr>
          <p:cNvSpPr/>
          <p:nvPr/>
        </p:nvSpPr>
        <p:spPr>
          <a:xfrm>
            <a:off x="7328554" y="4530651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F6622DCA-5AFF-080E-5FA4-69A2EEC697A5}"/>
              </a:ext>
            </a:extLst>
          </p:cNvPr>
          <p:cNvSpPr/>
          <p:nvPr/>
        </p:nvSpPr>
        <p:spPr>
          <a:xfrm>
            <a:off x="5481696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FD1A30D2-8891-72BE-4C8B-7ED5F0C40F6D}"/>
              </a:ext>
            </a:extLst>
          </p:cNvPr>
          <p:cNvSpPr/>
          <p:nvPr/>
        </p:nvSpPr>
        <p:spPr>
          <a:xfrm>
            <a:off x="6434748" y="5929697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A8145794-A3C4-5E28-635E-DEAECA23DBBB}"/>
              </a:ext>
            </a:extLst>
          </p:cNvPr>
          <p:cNvSpPr/>
          <p:nvPr/>
        </p:nvSpPr>
        <p:spPr>
          <a:xfrm>
            <a:off x="7375141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CB79E58-A792-5904-B02D-DE4A1F1CE874}"/>
              </a:ext>
            </a:extLst>
          </p:cNvPr>
          <p:cNvSpPr/>
          <p:nvPr/>
        </p:nvSpPr>
        <p:spPr>
          <a:xfrm>
            <a:off x="6434748" y="1811107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FDFBBAD-1240-5860-FF29-AF72BF91F207}"/>
              </a:ext>
            </a:extLst>
          </p:cNvPr>
          <p:cNvSpPr/>
          <p:nvPr/>
        </p:nvSpPr>
        <p:spPr>
          <a:xfrm>
            <a:off x="5466894" y="1854798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53A5889E-5144-BDA6-E9F0-7E8038CE61D7}"/>
              </a:ext>
            </a:extLst>
          </p:cNvPr>
          <p:cNvSpPr/>
          <p:nvPr/>
        </p:nvSpPr>
        <p:spPr>
          <a:xfrm>
            <a:off x="7365748" y="1872135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0E8F1803-CCB6-E942-23F0-900E1B457CDA}"/>
              </a:ext>
            </a:extLst>
          </p:cNvPr>
          <p:cNvSpPr/>
          <p:nvPr/>
        </p:nvSpPr>
        <p:spPr>
          <a:xfrm>
            <a:off x="5971771" y="2292502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824064E6-4DA6-EE13-4B3E-ACF9F7304BE5}"/>
              </a:ext>
            </a:extLst>
          </p:cNvPr>
          <p:cNvSpPr/>
          <p:nvPr/>
        </p:nvSpPr>
        <p:spPr>
          <a:xfrm>
            <a:off x="6932024" y="2296836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55DDF2B8-3759-A2CB-9DDE-734AB50EE447}"/>
              </a:ext>
            </a:extLst>
          </p:cNvPr>
          <p:cNvSpPr/>
          <p:nvPr/>
        </p:nvSpPr>
        <p:spPr>
          <a:xfrm>
            <a:off x="8424248" y="405377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E9C53B69-4DB4-04C1-3C61-05BEC9AA07A3}"/>
              </a:ext>
            </a:extLst>
          </p:cNvPr>
          <p:cNvSpPr/>
          <p:nvPr/>
        </p:nvSpPr>
        <p:spPr>
          <a:xfrm>
            <a:off x="8415582" y="1804423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7E95BD6A-2B6C-37DE-E3E3-14783EB732FA}"/>
              </a:ext>
            </a:extLst>
          </p:cNvPr>
          <p:cNvSpPr/>
          <p:nvPr/>
        </p:nvSpPr>
        <p:spPr>
          <a:xfrm>
            <a:off x="8318422" y="3144605"/>
            <a:ext cx="1362946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506FFDE-4595-426E-A14E-34EA7473ECD7}"/>
              </a:ext>
            </a:extLst>
          </p:cNvPr>
          <p:cNvSpPr/>
          <p:nvPr/>
        </p:nvSpPr>
        <p:spPr>
          <a:xfrm>
            <a:off x="8335404" y="4530651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2183044-45F9-7473-07A3-FD37ECD0E81D}"/>
              </a:ext>
            </a:extLst>
          </p:cNvPr>
          <p:cNvSpPr/>
          <p:nvPr/>
        </p:nvSpPr>
        <p:spPr>
          <a:xfrm>
            <a:off x="8415580" y="5947749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72C89E1F-01FF-1F01-FFCE-95B41F18E2BA}"/>
              </a:ext>
            </a:extLst>
          </p:cNvPr>
          <p:cNvSpPr/>
          <p:nvPr/>
        </p:nvSpPr>
        <p:spPr>
          <a:xfrm>
            <a:off x="9971727" y="453768"/>
            <a:ext cx="2111933" cy="1084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D23D15CE-23DA-0E36-766B-29CFA8CDA374}"/>
              </a:ext>
            </a:extLst>
          </p:cNvPr>
          <p:cNvGrpSpPr/>
          <p:nvPr/>
        </p:nvGrpSpPr>
        <p:grpSpPr>
          <a:xfrm>
            <a:off x="9963061" y="1998988"/>
            <a:ext cx="1857146" cy="1132615"/>
            <a:chOff x="9963061" y="1998988"/>
            <a:chExt cx="1857146" cy="1132615"/>
          </a:xfrm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3667DCD1-D477-FDCF-67AB-8788AB74F3A3}"/>
                </a:ext>
              </a:extLst>
            </p:cNvPr>
            <p:cNvSpPr/>
            <p:nvPr/>
          </p:nvSpPr>
          <p:spPr>
            <a:xfrm>
              <a:off x="9963061" y="2178201"/>
              <a:ext cx="1356432" cy="9534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1E305231-7987-7933-1CBF-CE6354CB08A7}"/>
                </a:ext>
              </a:extLst>
            </p:cNvPr>
            <p:cNvSpPr/>
            <p:nvPr/>
          </p:nvSpPr>
          <p:spPr>
            <a:xfrm>
              <a:off x="10093793" y="1998988"/>
              <a:ext cx="680732" cy="4299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22EE54EF-CA12-6F3B-59AD-9E6432649252}"/>
                </a:ext>
              </a:extLst>
            </p:cNvPr>
            <p:cNvSpPr/>
            <p:nvPr/>
          </p:nvSpPr>
          <p:spPr>
            <a:xfrm>
              <a:off x="11139475" y="2224967"/>
              <a:ext cx="680732" cy="7305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2D6B9F7B-2295-E466-8C98-1F69CC73A1E2}"/>
              </a:ext>
            </a:extLst>
          </p:cNvPr>
          <p:cNvGrpSpPr/>
          <p:nvPr/>
        </p:nvGrpSpPr>
        <p:grpSpPr>
          <a:xfrm>
            <a:off x="9885055" y="3570926"/>
            <a:ext cx="2077973" cy="814729"/>
            <a:chOff x="9908157" y="3570926"/>
            <a:chExt cx="2046203" cy="814729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C5341F09-9101-8B4A-F354-68AC8AEDDFC4}"/>
                </a:ext>
              </a:extLst>
            </p:cNvPr>
            <p:cNvSpPr/>
            <p:nvPr/>
          </p:nvSpPr>
          <p:spPr>
            <a:xfrm>
              <a:off x="9908157" y="3570926"/>
              <a:ext cx="1563008" cy="8147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B21CB9A6-02A4-8002-3734-D1EA593EC4EF}"/>
                </a:ext>
              </a:extLst>
            </p:cNvPr>
            <p:cNvSpPr/>
            <p:nvPr/>
          </p:nvSpPr>
          <p:spPr>
            <a:xfrm>
              <a:off x="11273627" y="3743733"/>
              <a:ext cx="680733" cy="611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sp>
        <p:nvSpPr>
          <p:cNvPr id="44" name="Rechteck 43">
            <a:extLst>
              <a:ext uri="{FF2B5EF4-FFF2-40B4-BE49-F238E27FC236}">
                <a16:creationId xmlns:a16="http://schemas.microsoft.com/office/drawing/2014/main" id="{B02B09C1-0136-9F0E-60BF-4DB06EC2CADD}"/>
              </a:ext>
            </a:extLst>
          </p:cNvPr>
          <p:cNvSpPr/>
          <p:nvPr/>
        </p:nvSpPr>
        <p:spPr>
          <a:xfrm>
            <a:off x="9945725" y="4978011"/>
            <a:ext cx="606711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E8B7245A-6EC6-4747-81E1-374820814CB9}"/>
              </a:ext>
            </a:extLst>
          </p:cNvPr>
          <p:cNvSpPr/>
          <p:nvPr/>
        </p:nvSpPr>
        <p:spPr>
          <a:xfrm>
            <a:off x="10674501" y="4985190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9131726C-B2C3-2652-898C-12FD66B5CBFD}"/>
              </a:ext>
            </a:extLst>
          </p:cNvPr>
          <p:cNvSpPr/>
          <p:nvPr/>
        </p:nvSpPr>
        <p:spPr>
          <a:xfrm>
            <a:off x="11411945" y="4970695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4395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E4CE4C7A-DDCF-0FE7-5101-054AAE19C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" y="30338"/>
            <a:ext cx="12190942" cy="6858000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BD989A19-5F00-0BF2-0EBC-C8B46D1019DB}"/>
              </a:ext>
            </a:extLst>
          </p:cNvPr>
          <p:cNvSpPr/>
          <p:nvPr/>
        </p:nvSpPr>
        <p:spPr>
          <a:xfrm>
            <a:off x="2210885" y="3952289"/>
            <a:ext cx="1281317" cy="14752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B0052C3-BF8C-321A-B30A-F018EDF092C2}"/>
              </a:ext>
            </a:extLst>
          </p:cNvPr>
          <p:cNvSpPr/>
          <p:nvPr/>
        </p:nvSpPr>
        <p:spPr>
          <a:xfrm>
            <a:off x="3758720" y="3894142"/>
            <a:ext cx="1443104" cy="1544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247E4D9-D0FF-B186-EB24-4EB973E9914F}"/>
              </a:ext>
            </a:extLst>
          </p:cNvPr>
          <p:cNvSpPr/>
          <p:nvPr/>
        </p:nvSpPr>
        <p:spPr>
          <a:xfrm>
            <a:off x="3968179" y="5927350"/>
            <a:ext cx="1106524" cy="81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628270-F6C2-7B15-61F1-A32369B11F44}"/>
              </a:ext>
            </a:extLst>
          </p:cNvPr>
          <p:cNvSpPr/>
          <p:nvPr/>
        </p:nvSpPr>
        <p:spPr>
          <a:xfrm>
            <a:off x="2167545" y="5927350"/>
            <a:ext cx="1106524" cy="81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1312CA0-42F3-AD32-DFAF-13D0AB57BA3A}"/>
              </a:ext>
            </a:extLst>
          </p:cNvPr>
          <p:cNvSpPr/>
          <p:nvPr/>
        </p:nvSpPr>
        <p:spPr>
          <a:xfrm>
            <a:off x="5484231" y="397610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C6E6A0D-C1F7-6B61-055D-F612674CE7EC}"/>
              </a:ext>
            </a:extLst>
          </p:cNvPr>
          <p:cNvSpPr/>
          <p:nvPr/>
        </p:nvSpPr>
        <p:spPr>
          <a:xfrm>
            <a:off x="6434748" y="380274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495CCA9-D3B0-432A-4F1A-91078C325471}"/>
              </a:ext>
            </a:extLst>
          </p:cNvPr>
          <p:cNvSpPr/>
          <p:nvPr/>
        </p:nvSpPr>
        <p:spPr>
          <a:xfrm>
            <a:off x="7362139" y="37594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51FFA8C9-E1A4-27ED-41E8-7764E319374C}"/>
              </a:ext>
            </a:extLst>
          </p:cNvPr>
          <p:cNvSpPr/>
          <p:nvPr/>
        </p:nvSpPr>
        <p:spPr>
          <a:xfrm>
            <a:off x="5446310" y="313160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88BF2E7-9F31-770D-4DC6-3A1E967B2C68}"/>
              </a:ext>
            </a:extLst>
          </p:cNvPr>
          <p:cNvSpPr/>
          <p:nvPr/>
        </p:nvSpPr>
        <p:spPr>
          <a:xfrm>
            <a:off x="6380578" y="314984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D84A01F3-9C09-A393-02D1-42BA9188A142}"/>
              </a:ext>
            </a:extLst>
          </p:cNvPr>
          <p:cNvSpPr/>
          <p:nvPr/>
        </p:nvSpPr>
        <p:spPr>
          <a:xfrm>
            <a:off x="7333255" y="316338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9066C5F-1D9D-EB1A-EB74-D3C722DD4658}"/>
              </a:ext>
            </a:extLst>
          </p:cNvPr>
          <p:cNvSpPr/>
          <p:nvPr/>
        </p:nvSpPr>
        <p:spPr>
          <a:xfrm>
            <a:off x="5443790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ED4C335-126B-A32E-EA47-E84910212CD8}"/>
              </a:ext>
            </a:extLst>
          </p:cNvPr>
          <p:cNvSpPr/>
          <p:nvPr/>
        </p:nvSpPr>
        <p:spPr>
          <a:xfrm>
            <a:off x="6391408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5AE1685C-DA3C-5904-FB49-8F940838D2FB}"/>
              </a:ext>
            </a:extLst>
          </p:cNvPr>
          <p:cNvSpPr/>
          <p:nvPr/>
        </p:nvSpPr>
        <p:spPr>
          <a:xfrm>
            <a:off x="7328554" y="4530651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F6622DCA-5AFF-080E-5FA4-69A2EEC697A5}"/>
              </a:ext>
            </a:extLst>
          </p:cNvPr>
          <p:cNvSpPr/>
          <p:nvPr/>
        </p:nvSpPr>
        <p:spPr>
          <a:xfrm>
            <a:off x="5477362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FD1A30D2-8891-72BE-4C8B-7ED5F0C40F6D}"/>
              </a:ext>
            </a:extLst>
          </p:cNvPr>
          <p:cNvSpPr/>
          <p:nvPr/>
        </p:nvSpPr>
        <p:spPr>
          <a:xfrm>
            <a:off x="6434748" y="5929697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A8145794-A3C4-5E28-635E-DEAECA23DBBB}"/>
              </a:ext>
            </a:extLst>
          </p:cNvPr>
          <p:cNvSpPr/>
          <p:nvPr/>
        </p:nvSpPr>
        <p:spPr>
          <a:xfrm>
            <a:off x="7375141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CB79E58-A792-5904-B02D-DE4A1F1CE874}"/>
              </a:ext>
            </a:extLst>
          </p:cNvPr>
          <p:cNvSpPr/>
          <p:nvPr/>
        </p:nvSpPr>
        <p:spPr>
          <a:xfrm>
            <a:off x="6434748" y="1811107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FDFBBAD-1240-5860-FF29-AF72BF91F207}"/>
              </a:ext>
            </a:extLst>
          </p:cNvPr>
          <p:cNvSpPr/>
          <p:nvPr/>
        </p:nvSpPr>
        <p:spPr>
          <a:xfrm>
            <a:off x="5466894" y="1854798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53A5889E-5144-BDA6-E9F0-7E8038CE61D7}"/>
              </a:ext>
            </a:extLst>
          </p:cNvPr>
          <p:cNvSpPr/>
          <p:nvPr/>
        </p:nvSpPr>
        <p:spPr>
          <a:xfrm>
            <a:off x="7365748" y="1872135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0E8F1803-CCB6-E942-23F0-900E1B457CDA}"/>
              </a:ext>
            </a:extLst>
          </p:cNvPr>
          <p:cNvSpPr/>
          <p:nvPr/>
        </p:nvSpPr>
        <p:spPr>
          <a:xfrm>
            <a:off x="5971771" y="2292502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824064E6-4DA6-EE13-4B3E-ACF9F7304BE5}"/>
              </a:ext>
            </a:extLst>
          </p:cNvPr>
          <p:cNvSpPr/>
          <p:nvPr/>
        </p:nvSpPr>
        <p:spPr>
          <a:xfrm>
            <a:off x="6932024" y="2296836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55DDF2B8-3759-A2CB-9DDE-734AB50EE447}"/>
              </a:ext>
            </a:extLst>
          </p:cNvPr>
          <p:cNvSpPr/>
          <p:nvPr/>
        </p:nvSpPr>
        <p:spPr>
          <a:xfrm>
            <a:off x="8424248" y="405377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E9C53B69-4DB4-04C1-3C61-05BEC9AA07A3}"/>
              </a:ext>
            </a:extLst>
          </p:cNvPr>
          <p:cNvSpPr/>
          <p:nvPr/>
        </p:nvSpPr>
        <p:spPr>
          <a:xfrm>
            <a:off x="8415582" y="1804423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7E95BD6A-2B6C-37DE-E3E3-14783EB732FA}"/>
              </a:ext>
            </a:extLst>
          </p:cNvPr>
          <p:cNvSpPr/>
          <p:nvPr/>
        </p:nvSpPr>
        <p:spPr>
          <a:xfrm>
            <a:off x="8318422" y="3144605"/>
            <a:ext cx="1362946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506FFDE-4595-426E-A14E-34EA7473ECD7}"/>
              </a:ext>
            </a:extLst>
          </p:cNvPr>
          <p:cNvSpPr/>
          <p:nvPr/>
        </p:nvSpPr>
        <p:spPr>
          <a:xfrm>
            <a:off x="8335404" y="4530651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2183044-45F9-7473-07A3-FD37ECD0E81D}"/>
              </a:ext>
            </a:extLst>
          </p:cNvPr>
          <p:cNvSpPr/>
          <p:nvPr/>
        </p:nvSpPr>
        <p:spPr>
          <a:xfrm>
            <a:off x="8415580" y="5947749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72C89E1F-01FF-1F01-FFCE-95B41F18E2BA}"/>
              </a:ext>
            </a:extLst>
          </p:cNvPr>
          <p:cNvSpPr/>
          <p:nvPr/>
        </p:nvSpPr>
        <p:spPr>
          <a:xfrm>
            <a:off x="9971727" y="453768"/>
            <a:ext cx="2111933" cy="1084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D23D15CE-23DA-0E36-766B-29CFA8CDA374}"/>
              </a:ext>
            </a:extLst>
          </p:cNvPr>
          <p:cNvGrpSpPr/>
          <p:nvPr/>
        </p:nvGrpSpPr>
        <p:grpSpPr>
          <a:xfrm>
            <a:off x="9963061" y="1998988"/>
            <a:ext cx="1857146" cy="1132615"/>
            <a:chOff x="9963061" y="1998988"/>
            <a:chExt cx="1857146" cy="1132615"/>
          </a:xfrm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3667DCD1-D477-FDCF-67AB-8788AB74F3A3}"/>
                </a:ext>
              </a:extLst>
            </p:cNvPr>
            <p:cNvSpPr/>
            <p:nvPr/>
          </p:nvSpPr>
          <p:spPr>
            <a:xfrm>
              <a:off x="9963061" y="2178201"/>
              <a:ext cx="1356432" cy="9534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1E305231-7987-7933-1CBF-CE6354CB08A7}"/>
                </a:ext>
              </a:extLst>
            </p:cNvPr>
            <p:cNvSpPr/>
            <p:nvPr/>
          </p:nvSpPr>
          <p:spPr>
            <a:xfrm>
              <a:off x="10093793" y="1998988"/>
              <a:ext cx="680732" cy="4299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22EE54EF-CA12-6F3B-59AD-9E6432649252}"/>
                </a:ext>
              </a:extLst>
            </p:cNvPr>
            <p:cNvSpPr/>
            <p:nvPr/>
          </p:nvSpPr>
          <p:spPr>
            <a:xfrm>
              <a:off x="11139475" y="2224967"/>
              <a:ext cx="680732" cy="7305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2D6B9F7B-2295-E466-8C98-1F69CC73A1E2}"/>
              </a:ext>
            </a:extLst>
          </p:cNvPr>
          <p:cNvGrpSpPr/>
          <p:nvPr/>
        </p:nvGrpSpPr>
        <p:grpSpPr>
          <a:xfrm>
            <a:off x="9885055" y="3570926"/>
            <a:ext cx="2077973" cy="814729"/>
            <a:chOff x="9908157" y="3570926"/>
            <a:chExt cx="2046203" cy="814729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C5341F09-9101-8B4A-F354-68AC8AEDDFC4}"/>
                </a:ext>
              </a:extLst>
            </p:cNvPr>
            <p:cNvSpPr/>
            <p:nvPr/>
          </p:nvSpPr>
          <p:spPr>
            <a:xfrm>
              <a:off x="9908157" y="3570926"/>
              <a:ext cx="1563008" cy="8147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B21CB9A6-02A4-8002-3734-D1EA593EC4EF}"/>
                </a:ext>
              </a:extLst>
            </p:cNvPr>
            <p:cNvSpPr/>
            <p:nvPr/>
          </p:nvSpPr>
          <p:spPr>
            <a:xfrm>
              <a:off x="11273627" y="3743733"/>
              <a:ext cx="680733" cy="611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sp>
        <p:nvSpPr>
          <p:cNvPr id="44" name="Rechteck 43">
            <a:extLst>
              <a:ext uri="{FF2B5EF4-FFF2-40B4-BE49-F238E27FC236}">
                <a16:creationId xmlns:a16="http://schemas.microsoft.com/office/drawing/2014/main" id="{B02B09C1-0136-9F0E-60BF-4DB06EC2CADD}"/>
              </a:ext>
            </a:extLst>
          </p:cNvPr>
          <p:cNvSpPr/>
          <p:nvPr/>
        </p:nvSpPr>
        <p:spPr>
          <a:xfrm>
            <a:off x="9945725" y="4978011"/>
            <a:ext cx="606711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E8B7245A-6EC6-4747-81E1-374820814CB9}"/>
              </a:ext>
            </a:extLst>
          </p:cNvPr>
          <p:cNvSpPr/>
          <p:nvPr/>
        </p:nvSpPr>
        <p:spPr>
          <a:xfrm>
            <a:off x="10674501" y="4985190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9131726C-B2C3-2652-898C-12FD66B5CBFD}"/>
              </a:ext>
            </a:extLst>
          </p:cNvPr>
          <p:cNvSpPr/>
          <p:nvPr/>
        </p:nvSpPr>
        <p:spPr>
          <a:xfrm>
            <a:off x="11411945" y="4970695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59000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E4CE4C7A-DDCF-0FE7-5101-054AAE19C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" y="30338"/>
            <a:ext cx="12190942" cy="6858000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BD989A19-5F00-0BF2-0EBC-C8B46D1019DB}"/>
              </a:ext>
            </a:extLst>
          </p:cNvPr>
          <p:cNvSpPr/>
          <p:nvPr/>
        </p:nvSpPr>
        <p:spPr>
          <a:xfrm>
            <a:off x="2210885" y="3952289"/>
            <a:ext cx="1281317" cy="14752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B0052C3-BF8C-321A-B30A-F018EDF092C2}"/>
              </a:ext>
            </a:extLst>
          </p:cNvPr>
          <p:cNvSpPr/>
          <p:nvPr/>
        </p:nvSpPr>
        <p:spPr>
          <a:xfrm>
            <a:off x="3758720" y="3894142"/>
            <a:ext cx="1443104" cy="1544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247E4D9-D0FF-B186-EB24-4EB973E9914F}"/>
              </a:ext>
            </a:extLst>
          </p:cNvPr>
          <p:cNvSpPr/>
          <p:nvPr/>
        </p:nvSpPr>
        <p:spPr>
          <a:xfrm>
            <a:off x="3968179" y="5927350"/>
            <a:ext cx="1106524" cy="81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628270-F6C2-7B15-61F1-A32369B11F44}"/>
              </a:ext>
            </a:extLst>
          </p:cNvPr>
          <p:cNvSpPr/>
          <p:nvPr/>
        </p:nvSpPr>
        <p:spPr>
          <a:xfrm>
            <a:off x="2167545" y="5927350"/>
            <a:ext cx="1106524" cy="81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1312CA0-42F3-AD32-DFAF-13D0AB57BA3A}"/>
              </a:ext>
            </a:extLst>
          </p:cNvPr>
          <p:cNvSpPr/>
          <p:nvPr/>
        </p:nvSpPr>
        <p:spPr>
          <a:xfrm>
            <a:off x="5484231" y="397610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C6E6A0D-C1F7-6B61-055D-F612674CE7EC}"/>
              </a:ext>
            </a:extLst>
          </p:cNvPr>
          <p:cNvSpPr/>
          <p:nvPr/>
        </p:nvSpPr>
        <p:spPr>
          <a:xfrm>
            <a:off x="6434748" y="380274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495CCA9-D3B0-432A-4F1A-91078C325471}"/>
              </a:ext>
            </a:extLst>
          </p:cNvPr>
          <p:cNvSpPr/>
          <p:nvPr/>
        </p:nvSpPr>
        <p:spPr>
          <a:xfrm>
            <a:off x="7362139" y="37594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51FFA8C9-E1A4-27ED-41E8-7764E319374C}"/>
              </a:ext>
            </a:extLst>
          </p:cNvPr>
          <p:cNvSpPr/>
          <p:nvPr/>
        </p:nvSpPr>
        <p:spPr>
          <a:xfrm>
            <a:off x="5446310" y="313160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88BF2E7-9F31-770D-4DC6-3A1E967B2C68}"/>
              </a:ext>
            </a:extLst>
          </p:cNvPr>
          <p:cNvSpPr/>
          <p:nvPr/>
        </p:nvSpPr>
        <p:spPr>
          <a:xfrm>
            <a:off x="6380578" y="314984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D84A01F3-9C09-A393-02D1-42BA9188A142}"/>
              </a:ext>
            </a:extLst>
          </p:cNvPr>
          <p:cNvSpPr/>
          <p:nvPr/>
        </p:nvSpPr>
        <p:spPr>
          <a:xfrm>
            <a:off x="7333255" y="316338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9066C5F-1D9D-EB1A-EB74-D3C722DD4658}"/>
              </a:ext>
            </a:extLst>
          </p:cNvPr>
          <p:cNvSpPr/>
          <p:nvPr/>
        </p:nvSpPr>
        <p:spPr>
          <a:xfrm>
            <a:off x="5443790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ED4C335-126B-A32E-EA47-E84910212CD8}"/>
              </a:ext>
            </a:extLst>
          </p:cNvPr>
          <p:cNvSpPr/>
          <p:nvPr/>
        </p:nvSpPr>
        <p:spPr>
          <a:xfrm>
            <a:off x="6391408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5AE1685C-DA3C-5904-FB49-8F940838D2FB}"/>
              </a:ext>
            </a:extLst>
          </p:cNvPr>
          <p:cNvSpPr/>
          <p:nvPr/>
        </p:nvSpPr>
        <p:spPr>
          <a:xfrm>
            <a:off x="7328554" y="4530651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F6622DCA-5AFF-080E-5FA4-69A2EEC697A5}"/>
              </a:ext>
            </a:extLst>
          </p:cNvPr>
          <p:cNvSpPr/>
          <p:nvPr/>
        </p:nvSpPr>
        <p:spPr>
          <a:xfrm>
            <a:off x="5477362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FD1A30D2-8891-72BE-4C8B-7ED5F0C40F6D}"/>
              </a:ext>
            </a:extLst>
          </p:cNvPr>
          <p:cNvSpPr/>
          <p:nvPr/>
        </p:nvSpPr>
        <p:spPr>
          <a:xfrm>
            <a:off x="6434748" y="5929697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A8145794-A3C4-5E28-635E-DEAECA23DBBB}"/>
              </a:ext>
            </a:extLst>
          </p:cNvPr>
          <p:cNvSpPr/>
          <p:nvPr/>
        </p:nvSpPr>
        <p:spPr>
          <a:xfrm>
            <a:off x="7375141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CB79E58-A792-5904-B02D-DE4A1F1CE874}"/>
              </a:ext>
            </a:extLst>
          </p:cNvPr>
          <p:cNvSpPr/>
          <p:nvPr/>
        </p:nvSpPr>
        <p:spPr>
          <a:xfrm>
            <a:off x="6434748" y="1811107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FDFBBAD-1240-5860-FF29-AF72BF91F207}"/>
              </a:ext>
            </a:extLst>
          </p:cNvPr>
          <p:cNvSpPr/>
          <p:nvPr/>
        </p:nvSpPr>
        <p:spPr>
          <a:xfrm>
            <a:off x="5466894" y="1854798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53A5889E-5144-BDA6-E9F0-7E8038CE61D7}"/>
              </a:ext>
            </a:extLst>
          </p:cNvPr>
          <p:cNvSpPr/>
          <p:nvPr/>
        </p:nvSpPr>
        <p:spPr>
          <a:xfrm>
            <a:off x="7365748" y="1872135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0E8F1803-CCB6-E942-23F0-900E1B457CDA}"/>
              </a:ext>
            </a:extLst>
          </p:cNvPr>
          <p:cNvSpPr/>
          <p:nvPr/>
        </p:nvSpPr>
        <p:spPr>
          <a:xfrm>
            <a:off x="5971771" y="2292502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824064E6-4DA6-EE13-4B3E-ACF9F7304BE5}"/>
              </a:ext>
            </a:extLst>
          </p:cNvPr>
          <p:cNvSpPr/>
          <p:nvPr/>
        </p:nvSpPr>
        <p:spPr>
          <a:xfrm>
            <a:off x="6932024" y="2296836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55DDF2B8-3759-A2CB-9DDE-734AB50EE447}"/>
              </a:ext>
            </a:extLst>
          </p:cNvPr>
          <p:cNvSpPr/>
          <p:nvPr/>
        </p:nvSpPr>
        <p:spPr>
          <a:xfrm>
            <a:off x="8424248" y="405377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E9C53B69-4DB4-04C1-3C61-05BEC9AA07A3}"/>
              </a:ext>
            </a:extLst>
          </p:cNvPr>
          <p:cNvSpPr/>
          <p:nvPr/>
        </p:nvSpPr>
        <p:spPr>
          <a:xfrm>
            <a:off x="8415582" y="1804423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7E95BD6A-2B6C-37DE-E3E3-14783EB732FA}"/>
              </a:ext>
            </a:extLst>
          </p:cNvPr>
          <p:cNvSpPr/>
          <p:nvPr/>
        </p:nvSpPr>
        <p:spPr>
          <a:xfrm>
            <a:off x="8318422" y="3144605"/>
            <a:ext cx="1362946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506FFDE-4595-426E-A14E-34EA7473ECD7}"/>
              </a:ext>
            </a:extLst>
          </p:cNvPr>
          <p:cNvSpPr/>
          <p:nvPr/>
        </p:nvSpPr>
        <p:spPr>
          <a:xfrm>
            <a:off x="8335404" y="4530651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2183044-45F9-7473-07A3-FD37ECD0E81D}"/>
              </a:ext>
            </a:extLst>
          </p:cNvPr>
          <p:cNvSpPr/>
          <p:nvPr/>
        </p:nvSpPr>
        <p:spPr>
          <a:xfrm>
            <a:off x="8415580" y="5947749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72C89E1F-01FF-1F01-FFCE-95B41F18E2BA}"/>
              </a:ext>
            </a:extLst>
          </p:cNvPr>
          <p:cNvSpPr/>
          <p:nvPr/>
        </p:nvSpPr>
        <p:spPr>
          <a:xfrm>
            <a:off x="9971727" y="453768"/>
            <a:ext cx="2111933" cy="1084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2D6B9F7B-2295-E466-8C98-1F69CC73A1E2}"/>
              </a:ext>
            </a:extLst>
          </p:cNvPr>
          <p:cNvGrpSpPr/>
          <p:nvPr/>
        </p:nvGrpSpPr>
        <p:grpSpPr>
          <a:xfrm>
            <a:off x="9885055" y="3570926"/>
            <a:ext cx="2077973" cy="814729"/>
            <a:chOff x="9908157" y="3570926"/>
            <a:chExt cx="2046203" cy="814729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C5341F09-9101-8B4A-F354-68AC8AEDDFC4}"/>
                </a:ext>
              </a:extLst>
            </p:cNvPr>
            <p:cNvSpPr/>
            <p:nvPr/>
          </p:nvSpPr>
          <p:spPr>
            <a:xfrm>
              <a:off x="9908157" y="3570926"/>
              <a:ext cx="1563008" cy="8147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B21CB9A6-02A4-8002-3734-D1EA593EC4EF}"/>
                </a:ext>
              </a:extLst>
            </p:cNvPr>
            <p:cNvSpPr/>
            <p:nvPr/>
          </p:nvSpPr>
          <p:spPr>
            <a:xfrm>
              <a:off x="11273627" y="3743733"/>
              <a:ext cx="680733" cy="611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sp>
        <p:nvSpPr>
          <p:cNvPr id="44" name="Rechteck 43">
            <a:extLst>
              <a:ext uri="{FF2B5EF4-FFF2-40B4-BE49-F238E27FC236}">
                <a16:creationId xmlns:a16="http://schemas.microsoft.com/office/drawing/2014/main" id="{B02B09C1-0136-9F0E-60BF-4DB06EC2CADD}"/>
              </a:ext>
            </a:extLst>
          </p:cNvPr>
          <p:cNvSpPr/>
          <p:nvPr/>
        </p:nvSpPr>
        <p:spPr>
          <a:xfrm>
            <a:off x="9945725" y="4978011"/>
            <a:ext cx="606711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E8B7245A-6EC6-4747-81E1-374820814CB9}"/>
              </a:ext>
            </a:extLst>
          </p:cNvPr>
          <p:cNvSpPr/>
          <p:nvPr/>
        </p:nvSpPr>
        <p:spPr>
          <a:xfrm>
            <a:off x="10674501" y="4985190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9131726C-B2C3-2652-898C-12FD66B5CBFD}"/>
              </a:ext>
            </a:extLst>
          </p:cNvPr>
          <p:cNvSpPr/>
          <p:nvPr/>
        </p:nvSpPr>
        <p:spPr>
          <a:xfrm>
            <a:off x="11411945" y="4970695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67375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E6224678-FF9D-973A-AF33-6EBEBB8ACE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" y="30338"/>
            <a:ext cx="12190942" cy="6858000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CB0052C3-BF8C-321A-B30A-F018EDF092C2}"/>
              </a:ext>
            </a:extLst>
          </p:cNvPr>
          <p:cNvSpPr/>
          <p:nvPr/>
        </p:nvSpPr>
        <p:spPr>
          <a:xfrm>
            <a:off x="3758720" y="3894142"/>
            <a:ext cx="1443104" cy="1544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247E4D9-D0FF-B186-EB24-4EB973E9914F}"/>
              </a:ext>
            </a:extLst>
          </p:cNvPr>
          <p:cNvSpPr/>
          <p:nvPr/>
        </p:nvSpPr>
        <p:spPr>
          <a:xfrm>
            <a:off x="3968179" y="5927350"/>
            <a:ext cx="1106524" cy="81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628270-F6C2-7B15-61F1-A32369B11F44}"/>
              </a:ext>
            </a:extLst>
          </p:cNvPr>
          <p:cNvSpPr/>
          <p:nvPr/>
        </p:nvSpPr>
        <p:spPr>
          <a:xfrm>
            <a:off x="2167545" y="5927350"/>
            <a:ext cx="1106524" cy="81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1312CA0-42F3-AD32-DFAF-13D0AB57BA3A}"/>
              </a:ext>
            </a:extLst>
          </p:cNvPr>
          <p:cNvSpPr/>
          <p:nvPr/>
        </p:nvSpPr>
        <p:spPr>
          <a:xfrm>
            <a:off x="5484231" y="397610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C6E6A0D-C1F7-6B61-055D-F612674CE7EC}"/>
              </a:ext>
            </a:extLst>
          </p:cNvPr>
          <p:cNvSpPr/>
          <p:nvPr/>
        </p:nvSpPr>
        <p:spPr>
          <a:xfrm>
            <a:off x="6434748" y="380274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495CCA9-D3B0-432A-4F1A-91078C325471}"/>
              </a:ext>
            </a:extLst>
          </p:cNvPr>
          <p:cNvSpPr/>
          <p:nvPr/>
        </p:nvSpPr>
        <p:spPr>
          <a:xfrm>
            <a:off x="7362139" y="37594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51FFA8C9-E1A4-27ED-41E8-7764E319374C}"/>
              </a:ext>
            </a:extLst>
          </p:cNvPr>
          <p:cNvSpPr/>
          <p:nvPr/>
        </p:nvSpPr>
        <p:spPr>
          <a:xfrm>
            <a:off x="5446310" y="313160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88BF2E7-9F31-770D-4DC6-3A1E967B2C68}"/>
              </a:ext>
            </a:extLst>
          </p:cNvPr>
          <p:cNvSpPr/>
          <p:nvPr/>
        </p:nvSpPr>
        <p:spPr>
          <a:xfrm>
            <a:off x="6380578" y="314984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D84A01F3-9C09-A393-02D1-42BA9188A142}"/>
              </a:ext>
            </a:extLst>
          </p:cNvPr>
          <p:cNvSpPr/>
          <p:nvPr/>
        </p:nvSpPr>
        <p:spPr>
          <a:xfrm>
            <a:off x="7333255" y="316338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9066C5F-1D9D-EB1A-EB74-D3C722DD4658}"/>
              </a:ext>
            </a:extLst>
          </p:cNvPr>
          <p:cNvSpPr/>
          <p:nvPr/>
        </p:nvSpPr>
        <p:spPr>
          <a:xfrm>
            <a:off x="5443790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ED4C335-126B-A32E-EA47-E84910212CD8}"/>
              </a:ext>
            </a:extLst>
          </p:cNvPr>
          <p:cNvSpPr/>
          <p:nvPr/>
        </p:nvSpPr>
        <p:spPr>
          <a:xfrm>
            <a:off x="6391408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5AE1685C-DA3C-5904-FB49-8F940838D2FB}"/>
              </a:ext>
            </a:extLst>
          </p:cNvPr>
          <p:cNvSpPr/>
          <p:nvPr/>
        </p:nvSpPr>
        <p:spPr>
          <a:xfrm>
            <a:off x="7328554" y="4530651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F6622DCA-5AFF-080E-5FA4-69A2EEC697A5}"/>
              </a:ext>
            </a:extLst>
          </p:cNvPr>
          <p:cNvSpPr/>
          <p:nvPr/>
        </p:nvSpPr>
        <p:spPr>
          <a:xfrm>
            <a:off x="5477362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FD1A30D2-8891-72BE-4C8B-7ED5F0C40F6D}"/>
              </a:ext>
            </a:extLst>
          </p:cNvPr>
          <p:cNvSpPr/>
          <p:nvPr/>
        </p:nvSpPr>
        <p:spPr>
          <a:xfrm>
            <a:off x="6434748" y="5929697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A8145794-A3C4-5E28-635E-DEAECA23DBBB}"/>
              </a:ext>
            </a:extLst>
          </p:cNvPr>
          <p:cNvSpPr/>
          <p:nvPr/>
        </p:nvSpPr>
        <p:spPr>
          <a:xfrm>
            <a:off x="7375141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CB79E58-A792-5904-B02D-DE4A1F1CE874}"/>
              </a:ext>
            </a:extLst>
          </p:cNvPr>
          <p:cNvSpPr/>
          <p:nvPr/>
        </p:nvSpPr>
        <p:spPr>
          <a:xfrm>
            <a:off x="6434748" y="1811107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FDFBBAD-1240-5860-FF29-AF72BF91F207}"/>
              </a:ext>
            </a:extLst>
          </p:cNvPr>
          <p:cNvSpPr/>
          <p:nvPr/>
        </p:nvSpPr>
        <p:spPr>
          <a:xfrm>
            <a:off x="5466894" y="1854798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53A5889E-5144-BDA6-E9F0-7E8038CE61D7}"/>
              </a:ext>
            </a:extLst>
          </p:cNvPr>
          <p:cNvSpPr/>
          <p:nvPr/>
        </p:nvSpPr>
        <p:spPr>
          <a:xfrm>
            <a:off x="7365748" y="1872135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0E8F1803-CCB6-E942-23F0-900E1B457CDA}"/>
              </a:ext>
            </a:extLst>
          </p:cNvPr>
          <p:cNvSpPr/>
          <p:nvPr/>
        </p:nvSpPr>
        <p:spPr>
          <a:xfrm>
            <a:off x="5971771" y="2292502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824064E6-4DA6-EE13-4B3E-ACF9F7304BE5}"/>
              </a:ext>
            </a:extLst>
          </p:cNvPr>
          <p:cNvSpPr/>
          <p:nvPr/>
        </p:nvSpPr>
        <p:spPr>
          <a:xfrm>
            <a:off x="6932024" y="2296836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55DDF2B8-3759-A2CB-9DDE-734AB50EE447}"/>
              </a:ext>
            </a:extLst>
          </p:cNvPr>
          <p:cNvSpPr/>
          <p:nvPr/>
        </p:nvSpPr>
        <p:spPr>
          <a:xfrm>
            <a:off x="8424248" y="405377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E9C53B69-4DB4-04C1-3C61-05BEC9AA07A3}"/>
              </a:ext>
            </a:extLst>
          </p:cNvPr>
          <p:cNvSpPr/>
          <p:nvPr/>
        </p:nvSpPr>
        <p:spPr>
          <a:xfrm>
            <a:off x="8415582" y="1804423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7E95BD6A-2B6C-37DE-E3E3-14783EB732FA}"/>
              </a:ext>
            </a:extLst>
          </p:cNvPr>
          <p:cNvSpPr/>
          <p:nvPr/>
        </p:nvSpPr>
        <p:spPr>
          <a:xfrm>
            <a:off x="8318422" y="3144605"/>
            <a:ext cx="1362946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506FFDE-4595-426E-A14E-34EA7473ECD7}"/>
              </a:ext>
            </a:extLst>
          </p:cNvPr>
          <p:cNvSpPr/>
          <p:nvPr/>
        </p:nvSpPr>
        <p:spPr>
          <a:xfrm>
            <a:off x="8335404" y="4530651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2183044-45F9-7473-07A3-FD37ECD0E81D}"/>
              </a:ext>
            </a:extLst>
          </p:cNvPr>
          <p:cNvSpPr/>
          <p:nvPr/>
        </p:nvSpPr>
        <p:spPr>
          <a:xfrm>
            <a:off x="8415580" y="5947749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72C89E1F-01FF-1F01-FFCE-95B41F18E2BA}"/>
              </a:ext>
            </a:extLst>
          </p:cNvPr>
          <p:cNvSpPr/>
          <p:nvPr/>
        </p:nvSpPr>
        <p:spPr>
          <a:xfrm>
            <a:off x="9971727" y="453768"/>
            <a:ext cx="2111933" cy="1084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D23D15CE-23DA-0E36-766B-29CFA8CDA374}"/>
              </a:ext>
            </a:extLst>
          </p:cNvPr>
          <p:cNvGrpSpPr/>
          <p:nvPr/>
        </p:nvGrpSpPr>
        <p:grpSpPr>
          <a:xfrm>
            <a:off x="9963061" y="1998988"/>
            <a:ext cx="1857146" cy="1132615"/>
            <a:chOff x="9963061" y="1998988"/>
            <a:chExt cx="1857146" cy="1132615"/>
          </a:xfrm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3667DCD1-D477-FDCF-67AB-8788AB74F3A3}"/>
                </a:ext>
              </a:extLst>
            </p:cNvPr>
            <p:cNvSpPr/>
            <p:nvPr/>
          </p:nvSpPr>
          <p:spPr>
            <a:xfrm>
              <a:off x="9963061" y="2178201"/>
              <a:ext cx="1356432" cy="9534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1E305231-7987-7933-1CBF-CE6354CB08A7}"/>
                </a:ext>
              </a:extLst>
            </p:cNvPr>
            <p:cNvSpPr/>
            <p:nvPr/>
          </p:nvSpPr>
          <p:spPr>
            <a:xfrm>
              <a:off x="10093793" y="1998988"/>
              <a:ext cx="680732" cy="4299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22EE54EF-CA12-6F3B-59AD-9E6432649252}"/>
                </a:ext>
              </a:extLst>
            </p:cNvPr>
            <p:cNvSpPr/>
            <p:nvPr/>
          </p:nvSpPr>
          <p:spPr>
            <a:xfrm>
              <a:off x="11139475" y="2224967"/>
              <a:ext cx="680732" cy="7305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2D6B9F7B-2295-E466-8C98-1F69CC73A1E2}"/>
              </a:ext>
            </a:extLst>
          </p:cNvPr>
          <p:cNvGrpSpPr/>
          <p:nvPr/>
        </p:nvGrpSpPr>
        <p:grpSpPr>
          <a:xfrm>
            <a:off x="9885055" y="3570926"/>
            <a:ext cx="2077973" cy="814729"/>
            <a:chOff x="9908157" y="3570926"/>
            <a:chExt cx="2046203" cy="814729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C5341F09-9101-8B4A-F354-68AC8AEDDFC4}"/>
                </a:ext>
              </a:extLst>
            </p:cNvPr>
            <p:cNvSpPr/>
            <p:nvPr/>
          </p:nvSpPr>
          <p:spPr>
            <a:xfrm>
              <a:off x="9908157" y="3570926"/>
              <a:ext cx="1563008" cy="8147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B21CB9A6-02A4-8002-3734-D1EA593EC4EF}"/>
                </a:ext>
              </a:extLst>
            </p:cNvPr>
            <p:cNvSpPr/>
            <p:nvPr/>
          </p:nvSpPr>
          <p:spPr>
            <a:xfrm>
              <a:off x="11273627" y="3743733"/>
              <a:ext cx="680733" cy="611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sp>
        <p:nvSpPr>
          <p:cNvPr id="44" name="Rechteck 43">
            <a:extLst>
              <a:ext uri="{FF2B5EF4-FFF2-40B4-BE49-F238E27FC236}">
                <a16:creationId xmlns:a16="http://schemas.microsoft.com/office/drawing/2014/main" id="{B02B09C1-0136-9F0E-60BF-4DB06EC2CADD}"/>
              </a:ext>
            </a:extLst>
          </p:cNvPr>
          <p:cNvSpPr/>
          <p:nvPr/>
        </p:nvSpPr>
        <p:spPr>
          <a:xfrm>
            <a:off x="9945725" y="4978011"/>
            <a:ext cx="606711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E8B7245A-6EC6-4747-81E1-374820814CB9}"/>
              </a:ext>
            </a:extLst>
          </p:cNvPr>
          <p:cNvSpPr/>
          <p:nvPr/>
        </p:nvSpPr>
        <p:spPr>
          <a:xfrm>
            <a:off x="10674501" y="4985190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9131726C-B2C3-2652-898C-12FD66B5CBFD}"/>
              </a:ext>
            </a:extLst>
          </p:cNvPr>
          <p:cNvSpPr/>
          <p:nvPr/>
        </p:nvSpPr>
        <p:spPr>
          <a:xfrm>
            <a:off x="11411945" y="4970695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37468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986D811B-1FF7-19B7-FE58-D1F1ED7934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" y="30338"/>
            <a:ext cx="12190942" cy="6858000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CB0052C3-BF8C-321A-B30A-F018EDF092C2}"/>
              </a:ext>
            </a:extLst>
          </p:cNvPr>
          <p:cNvSpPr/>
          <p:nvPr/>
        </p:nvSpPr>
        <p:spPr>
          <a:xfrm>
            <a:off x="3758720" y="3894142"/>
            <a:ext cx="1443104" cy="1544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247E4D9-D0FF-B186-EB24-4EB973E9914F}"/>
              </a:ext>
            </a:extLst>
          </p:cNvPr>
          <p:cNvSpPr/>
          <p:nvPr/>
        </p:nvSpPr>
        <p:spPr>
          <a:xfrm>
            <a:off x="3968179" y="5927350"/>
            <a:ext cx="1106524" cy="81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1312CA0-42F3-AD32-DFAF-13D0AB57BA3A}"/>
              </a:ext>
            </a:extLst>
          </p:cNvPr>
          <p:cNvSpPr/>
          <p:nvPr/>
        </p:nvSpPr>
        <p:spPr>
          <a:xfrm>
            <a:off x="5484231" y="397610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C6E6A0D-C1F7-6B61-055D-F612674CE7EC}"/>
              </a:ext>
            </a:extLst>
          </p:cNvPr>
          <p:cNvSpPr/>
          <p:nvPr/>
        </p:nvSpPr>
        <p:spPr>
          <a:xfrm>
            <a:off x="6434748" y="380274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495CCA9-D3B0-432A-4F1A-91078C325471}"/>
              </a:ext>
            </a:extLst>
          </p:cNvPr>
          <p:cNvSpPr/>
          <p:nvPr/>
        </p:nvSpPr>
        <p:spPr>
          <a:xfrm>
            <a:off x="7362139" y="37594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51FFA8C9-E1A4-27ED-41E8-7764E319374C}"/>
              </a:ext>
            </a:extLst>
          </p:cNvPr>
          <p:cNvSpPr/>
          <p:nvPr/>
        </p:nvSpPr>
        <p:spPr>
          <a:xfrm>
            <a:off x="5446310" y="313160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88BF2E7-9F31-770D-4DC6-3A1E967B2C68}"/>
              </a:ext>
            </a:extLst>
          </p:cNvPr>
          <p:cNvSpPr/>
          <p:nvPr/>
        </p:nvSpPr>
        <p:spPr>
          <a:xfrm>
            <a:off x="6380578" y="314984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D84A01F3-9C09-A393-02D1-42BA9188A142}"/>
              </a:ext>
            </a:extLst>
          </p:cNvPr>
          <p:cNvSpPr/>
          <p:nvPr/>
        </p:nvSpPr>
        <p:spPr>
          <a:xfrm>
            <a:off x="7333255" y="316338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9066C5F-1D9D-EB1A-EB74-D3C722DD4658}"/>
              </a:ext>
            </a:extLst>
          </p:cNvPr>
          <p:cNvSpPr/>
          <p:nvPr/>
        </p:nvSpPr>
        <p:spPr>
          <a:xfrm>
            <a:off x="5443790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ED4C335-126B-A32E-EA47-E84910212CD8}"/>
              </a:ext>
            </a:extLst>
          </p:cNvPr>
          <p:cNvSpPr/>
          <p:nvPr/>
        </p:nvSpPr>
        <p:spPr>
          <a:xfrm>
            <a:off x="6391408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5AE1685C-DA3C-5904-FB49-8F940838D2FB}"/>
              </a:ext>
            </a:extLst>
          </p:cNvPr>
          <p:cNvSpPr/>
          <p:nvPr/>
        </p:nvSpPr>
        <p:spPr>
          <a:xfrm>
            <a:off x="7328554" y="4530651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F6622DCA-5AFF-080E-5FA4-69A2EEC697A5}"/>
              </a:ext>
            </a:extLst>
          </p:cNvPr>
          <p:cNvSpPr/>
          <p:nvPr/>
        </p:nvSpPr>
        <p:spPr>
          <a:xfrm>
            <a:off x="5477362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FD1A30D2-8891-72BE-4C8B-7ED5F0C40F6D}"/>
              </a:ext>
            </a:extLst>
          </p:cNvPr>
          <p:cNvSpPr/>
          <p:nvPr/>
        </p:nvSpPr>
        <p:spPr>
          <a:xfrm>
            <a:off x="6434748" y="5929697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A8145794-A3C4-5E28-635E-DEAECA23DBBB}"/>
              </a:ext>
            </a:extLst>
          </p:cNvPr>
          <p:cNvSpPr/>
          <p:nvPr/>
        </p:nvSpPr>
        <p:spPr>
          <a:xfrm>
            <a:off x="7375141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CB79E58-A792-5904-B02D-DE4A1F1CE874}"/>
              </a:ext>
            </a:extLst>
          </p:cNvPr>
          <p:cNvSpPr/>
          <p:nvPr/>
        </p:nvSpPr>
        <p:spPr>
          <a:xfrm>
            <a:off x="6434748" y="1811107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FDFBBAD-1240-5860-FF29-AF72BF91F207}"/>
              </a:ext>
            </a:extLst>
          </p:cNvPr>
          <p:cNvSpPr/>
          <p:nvPr/>
        </p:nvSpPr>
        <p:spPr>
          <a:xfrm>
            <a:off x="5466894" y="1854798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53A5889E-5144-BDA6-E9F0-7E8038CE61D7}"/>
              </a:ext>
            </a:extLst>
          </p:cNvPr>
          <p:cNvSpPr/>
          <p:nvPr/>
        </p:nvSpPr>
        <p:spPr>
          <a:xfrm>
            <a:off x="7365748" y="1872135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0E8F1803-CCB6-E942-23F0-900E1B457CDA}"/>
              </a:ext>
            </a:extLst>
          </p:cNvPr>
          <p:cNvSpPr/>
          <p:nvPr/>
        </p:nvSpPr>
        <p:spPr>
          <a:xfrm>
            <a:off x="5971771" y="2292502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824064E6-4DA6-EE13-4B3E-ACF9F7304BE5}"/>
              </a:ext>
            </a:extLst>
          </p:cNvPr>
          <p:cNvSpPr/>
          <p:nvPr/>
        </p:nvSpPr>
        <p:spPr>
          <a:xfrm>
            <a:off x="6932024" y="2296836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55DDF2B8-3759-A2CB-9DDE-734AB50EE447}"/>
              </a:ext>
            </a:extLst>
          </p:cNvPr>
          <p:cNvSpPr/>
          <p:nvPr/>
        </p:nvSpPr>
        <p:spPr>
          <a:xfrm>
            <a:off x="8424248" y="405377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E9C53B69-4DB4-04C1-3C61-05BEC9AA07A3}"/>
              </a:ext>
            </a:extLst>
          </p:cNvPr>
          <p:cNvSpPr/>
          <p:nvPr/>
        </p:nvSpPr>
        <p:spPr>
          <a:xfrm>
            <a:off x="8415582" y="1804423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7E95BD6A-2B6C-37DE-E3E3-14783EB732FA}"/>
              </a:ext>
            </a:extLst>
          </p:cNvPr>
          <p:cNvSpPr/>
          <p:nvPr/>
        </p:nvSpPr>
        <p:spPr>
          <a:xfrm>
            <a:off x="8318422" y="3144605"/>
            <a:ext cx="1362946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506FFDE-4595-426E-A14E-34EA7473ECD7}"/>
              </a:ext>
            </a:extLst>
          </p:cNvPr>
          <p:cNvSpPr/>
          <p:nvPr/>
        </p:nvSpPr>
        <p:spPr>
          <a:xfrm>
            <a:off x="8335404" y="4530651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2183044-45F9-7473-07A3-FD37ECD0E81D}"/>
              </a:ext>
            </a:extLst>
          </p:cNvPr>
          <p:cNvSpPr/>
          <p:nvPr/>
        </p:nvSpPr>
        <p:spPr>
          <a:xfrm>
            <a:off x="8415580" y="5947749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72C89E1F-01FF-1F01-FFCE-95B41F18E2BA}"/>
              </a:ext>
            </a:extLst>
          </p:cNvPr>
          <p:cNvSpPr/>
          <p:nvPr/>
        </p:nvSpPr>
        <p:spPr>
          <a:xfrm>
            <a:off x="9971727" y="453768"/>
            <a:ext cx="2111933" cy="1084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D23D15CE-23DA-0E36-766B-29CFA8CDA374}"/>
              </a:ext>
            </a:extLst>
          </p:cNvPr>
          <p:cNvGrpSpPr/>
          <p:nvPr/>
        </p:nvGrpSpPr>
        <p:grpSpPr>
          <a:xfrm>
            <a:off x="9963061" y="1998988"/>
            <a:ext cx="1857146" cy="1132615"/>
            <a:chOff x="9963061" y="1998988"/>
            <a:chExt cx="1857146" cy="1132615"/>
          </a:xfrm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3667DCD1-D477-FDCF-67AB-8788AB74F3A3}"/>
                </a:ext>
              </a:extLst>
            </p:cNvPr>
            <p:cNvSpPr/>
            <p:nvPr/>
          </p:nvSpPr>
          <p:spPr>
            <a:xfrm>
              <a:off x="9963061" y="2178201"/>
              <a:ext cx="1356432" cy="9534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1E305231-7987-7933-1CBF-CE6354CB08A7}"/>
                </a:ext>
              </a:extLst>
            </p:cNvPr>
            <p:cNvSpPr/>
            <p:nvPr/>
          </p:nvSpPr>
          <p:spPr>
            <a:xfrm>
              <a:off x="10093793" y="1998988"/>
              <a:ext cx="680732" cy="4299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22EE54EF-CA12-6F3B-59AD-9E6432649252}"/>
                </a:ext>
              </a:extLst>
            </p:cNvPr>
            <p:cNvSpPr/>
            <p:nvPr/>
          </p:nvSpPr>
          <p:spPr>
            <a:xfrm>
              <a:off x="11139475" y="2224967"/>
              <a:ext cx="680732" cy="7305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2D6B9F7B-2295-E466-8C98-1F69CC73A1E2}"/>
              </a:ext>
            </a:extLst>
          </p:cNvPr>
          <p:cNvGrpSpPr/>
          <p:nvPr/>
        </p:nvGrpSpPr>
        <p:grpSpPr>
          <a:xfrm>
            <a:off x="9885055" y="3570926"/>
            <a:ext cx="2077973" cy="814729"/>
            <a:chOff x="9908157" y="3570926"/>
            <a:chExt cx="2046203" cy="814729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C5341F09-9101-8B4A-F354-68AC8AEDDFC4}"/>
                </a:ext>
              </a:extLst>
            </p:cNvPr>
            <p:cNvSpPr/>
            <p:nvPr/>
          </p:nvSpPr>
          <p:spPr>
            <a:xfrm>
              <a:off x="9908157" y="3570926"/>
              <a:ext cx="1563008" cy="8147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B21CB9A6-02A4-8002-3734-D1EA593EC4EF}"/>
                </a:ext>
              </a:extLst>
            </p:cNvPr>
            <p:cNvSpPr/>
            <p:nvPr/>
          </p:nvSpPr>
          <p:spPr>
            <a:xfrm>
              <a:off x="11273627" y="3743733"/>
              <a:ext cx="680733" cy="611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sp>
        <p:nvSpPr>
          <p:cNvPr id="44" name="Rechteck 43">
            <a:extLst>
              <a:ext uri="{FF2B5EF4-FFF2-40B4-BE49-F238E27FC236}">
                <a16:creationId xmlns:a16="http://schemas.microsoft.com/office/drawing/2014/main" id="{B02B09C1-0136-9F0E-60BF-4DB06EC2CADD}"/>
              </a:ext>
            </a:extLst>
          </p:cNvPr>
          <p:cNvSpPr/>
          <p:nvPr/>
        </p:nvSpPr>
        <p:spPr>
          <a:xfrm>
            <a:off x="9945725" y="4978011"/>
            <a:ext cx="606711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E8B7245A-6EC6-4747-81E1-374820814CB9}"/>
              </a:ext>
            </a:extLst>
          </p:cNvPr>
          <p:cNvSpPr/>
          <p:nvPr/>
        </p:nvSpPr>
        <p:spPr>
          <a:xfrm>
            <a:off x="10674501" y="4985190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9131726C-B2C3-2652-898C-12FD66B5CBFD}"/>
              </a:ext>
            </a:extLst>
          </p:cNvPr>
          <p:cNvSpPr/>
          <p:nvPr/>
        </p:nvSpPr>
        <p:spPr>
          <a:xfrm>
            <a:off x="11411945" y="4970695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53267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27E118E2-66EE-8E1D-6E30-0BC33532A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" y="30338"/>
            <a:ext cx="12190942" cy="6858000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2247E4D9-D0FF-B186-EB24-4EB973E9914F}"/>
              </a:ext>
            </a:extLst>
          </p:cNvPr>
          <p:cNvSpPr/>
          <p:nvPr/>
        </p:nvSpPr>
        <p:spPr>
          <a:xfrm>
            <a:off x="3968179" y="5927350"/>
            <a:ext cx="1106524" cy="81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1312CA0-42F3-AD32-DFAF-13D0AB57BA3A}"/>
              </a:ext>
            </a:extLst>
          </p:cNvPr>
          <p:cNvSpPr/>
          <p:nvPr/>
        </p:nvSpPr>
        <p:spPr>
          <a:xfrm>
            <a:off x="5484231" y="397610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C6E6A0D-C1F7-6B61-055D-F612674CE7EC}"/>
              </a:ext>
            </a:extLst>
          </p:cNvPr>
          <p:cNvSpPr/>
          <p:nvPr/>
        </p:nvSpPr>
        <p:spPr>
          <a:xfrm>
            <a:off x="6434748" y="380274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495CCA9-D3B0-432A-4F1A-91078C325471}"/>
              </a:ext>
            </a:extLst>
          </p:cNvPr>
          <p:cNvSpPr/>
          <p:nvPr/>
        </p:nvSpPr>
        <p:spPr>
          <a:xfrm>
            <a:off x="7362139" y="37594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51FFA8C9-E1A4-27ED-41E8-7764E319374C}"/>
              </a:ext>
            </a:extLst>
          </p:cNvPr>
          <p:cNvSpPr/>
          <p:nvPr/>
        </p:nvSpPr>
        <p:spPr>
          <a:xfrm>
            <a:off x="5446310" y="313160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88BF2E7-9F31-770D-4DC6-3A1E967B2C68}"/>
              </a:ext>
            </a:extLst>
          </p:cNvPr>
          <p:cNvSpPr/>
          <p:nvPr/>
        </p:nvSpPr>
        <p:spPr>
          <a:xfrm>
            <a:off x="6380578" y="314984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D84A01F3-9C09-A393-02D1-42BA9188A142}"/>
              </a:ext>
            </a:extLst>
          </p:cNvPr>
          <p:cNvSpPr/>
          <p:nvPr/>
        </p:nvSpPr>
        <p:spPr>
          <a:xfrm>
            <a:off x="7333255" y="316338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9066C5F-1D9D-EB1A-EB74-D3C722DD4658}"/>
              </a:ext>
            </a:extLst>
          </p:cNvPr>
          <p:cNvSpPr/>
          <p:nvPr/>
        </p:nvSpPr>
        <p:spPr>
          <a:xfrm>
            <a:off x="5443790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ED4C335-126B-A32E-EA47-E84910212CD8}"/>
              </a:ext>
            </a:extLst>
          </p:cNvPr>
          <p:cNvSpPr/>
          <p:nvPr/>
        </p:nvSpPr>
        <p:spPr>
          <a:xfrm>
            <a:off x="6391408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5AE1685C-DA3C-5904-FB49-8F940838D2FB}"/>
              </a:ext>
            </a:extLst>
          </p:cNvPr>
          <p:cNvSpPr/>
          <p:nvPr/>
        </p:nvSpPr>
        <p:spPr>
          <a:xfrm>
            <a:off x="7328554" y="4530651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F6622DCA-5AFF-080E-5FA4-69A2EEC697A5}"/>
              </a:ext>
            </a:extLst>
          </p:cNvPr>
          <p:cNvSpPr/>
          <p:nvPr/>
        </p:nvSpPr>
        <p:spPr>
          <a:xfrm>
            <a:off x="5481696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FD1A30D2-8891-72BE-4C8B-7ED5F0C40F6D}"/>
              </a:ext>
            </a:extLst>
          </p:cNvPr>
          <p:cNvSpPr/>
          <p:nvPr/>
        </p:nvSpPr>
        <p:spPr>
          <a:xfrm>
            <a:off x="6434748" y="5929697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A8145794-A3C4-5E28-635E-DEAECA23DBBB}"/>
              </a:ext>
            </a:extLst>
          </p:cNvPr>
          <p:cNvSpPr/>
          <p:nvPr/>
        </p:nvSpPr>
        <p:spPr>
          <a:xfrm>
            <a:off x="7375141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CB79E58-A792-5904-B02D-DE4A1F1CE874}"/>
              </a:ext>
            </a:extLst>
          </p:cNvPr>
          <p:cNvSpPr/>
          <p:nvPr/>
        </p:nvSpPr>
        <p:spPr>
          <a:xfrm>
            <a:off x="6434748" y="1811107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FDFBBAD-1240-5860-FF29-AF72BF91F207}"/>
              </a:ext>
            </a:extLst>
          </p:cNvPr>
          <p:cNvSpPr/>
          <p:nvPr/>
        </p:nvSpPr>
        <p:spPr>
          <a:xfrm>
            <a:off x="5466894" y="1854798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53A5889E-5144-BDA6-E9F0-7E8038CE61D7}"/>
              </a:ext>
            </a:extLst>
          </p:cNvPr>
          <p:cNvSpPr/>
          <p:nvPr/>
        </p:nvSpPr>
        <p:spPr>
          <a:xfrm>
            <a:off x="7365748" y="1872135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0E8F1803-CCB6-E942-23F0-900E1B457CDA}"/>
              </a:ext>
            </a:extLst>
          </p:cNvPr>
          <p:cNvSpPr/>
          <p:nvPr/>
        </p:nvSpPr>
        <p:spPr>
          <a:xfrm>
            <a:off x="5971771" y="2292502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824064E6-4DA6-EE13-4B3E-ACF9F7304BE5}"/>
              </a:ext>
            </a:extLst>
          </p:cNvPr>
          <p:cNvSpPr/>
          <p:nvPr/>
        </p:nvSpPr>
        <p:spPr>
          <a:xfrm>
            <a:off x="6932024" y="2296836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55DDF2B8-3759-A2CB-9DDE-734AB50EE447}"/>
              </a:ext>
            </a:extLst>
          </p:cNvPr>
          <p:cNvSpPr/>
          <p:nvPr/>
        </p:nvSpPr>
        <p:spPr>
          <a:xfrm>
            <a:off x="8424248" y="405377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E9C53B69-4DB4-04C1-3C61-05BEC9AA07A3}"/>
              </a:ext>
            </a:extLst>
          </p:cNvPr>
          <p:cNvSpPr/>
          <p:nvPr/>
        </p:nvSpPr>
        <p:spPr>
          <a:xfrm>
            <a:off x="8415582" y="1804423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7E95BD6A-2B6C-37DE-E3E3-14783EB732FA}"/>
              </a:ext>
            </a:extLst>
          </p:cNvPr>
          <p:cNvSpPr/>
          <p:nvPr/>
        </p:nvSpPr>
        <p:spPr>
          <a:xfrm>
            <a:off x="8318422" y="3144605"/>
            <a:ext cx="1362946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506FFDE-4595-426E-A14E-34EA7473ECD7}"/>
              </a:ext>
            </a:extLst>
          </p:cNvPr>
          <p:cNvSpPr/>
          <p:nvPr/>
        </p:nvSpPr>
        <p:spPr>
          <a:xfrm>
            <a:off x="8335404" y="4530651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2183044-45F9-7473-07A3-FD37ECD0E81D}"/>
              </a:ext>
            </a:extLst>
          </p:cNvPr>
          <p:cNvSpPr/>
          <p:nvPr/>
        </p:nvSpPr>
        <p:spPr>
          <a:xfrm>
            <a:off x="8415580" y="5947749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72C89E1F-01FF-1F01-FFCE-95B41F18E2BA}"/>
              </a:ext>
            </a:extLst>
          </p:cNvPr>
          <p:cNvSpPr/>
          <p:nvPr/>
        </p:nvSpPr>
        <p:spPr>
          <a:xfrm>
            <a:off x="9971727" y="453768"/>
            <a:ext cx="2111933" cy="1084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D23D15CE-23DA-0E36-766B-29CFA8CDA374}"/>
              </a:ext>
            </a:extLst>
          </p:cNvPr>
          <p:cNvGrpSpPr/>
          <p:nvPr/>
        </p:nvGrpSpPr>
        <p:grpSpPr>
          <a:xfrm>
            <a:off x="9963061" y="1998988"/>
            <a:ext cx="1857146" cy="1132615"/>
            <a:chOff x="9963061" y="1998988"/>
            <a:chExt cx="1857146" cy="1132615"/>
          </a:xfrm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3667DCD1-D477-FDCF-67AB-8788AB74F3A3}"/>
                </a:ext>
              </a:extLst>
            </p:cNvPr>
            <p:cNvSpPr/>
            <p:nvPr/>
          </p:nvSpPr>
          <p:spPr>
            <a:xfrm>
              <a:off x="9963061" y="2178201"/>
              <a:ext cx="1356432" cy="9534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1E305231-7987-7933-1CBF-CE6354CB08A7}"/>
                </a:ext>
              </a:extLst>
            </p:cNvPr>
            <p:cNvSpPr/>
            <p:nvPr/>
          </p:nvSpPr>
          <p:spPr>
            <a:xfrm>
              <a:off x="10093793" y="1998988"/>
              <a:ext cx="680732" cy="4299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22EE54EF-CA12-6F3B-59AD-9E6432649252}"/>
                </a:ext>
              </a:extLst>
            </p:cNvPr>
            <p:cNvSpPr/>
            <p:nvPr/>
          </p:nvSpPr>
          <p:spPr>
            <a:xfrm>
              <a:off x="11139475" y="2224967"/>
              <a:ext cx="680732" cy="7305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2D6B9F7B-2295-E466-8C98-1F69CC73A1E2}"/>
              </a:ext>
            </a:extLst>
          </p:cNvPr>
          <p:cNvGrpSpPr/>
          <p:nvPr/>
        </p:nvGrpSpPr>
        <p:grpSpPr>
          <a:xfrm>
            <a:off x="9885055" y="3570926"/>
            <a:ext cx="2077973" cy="814729"/>
            <a:chOff x="9908157" y="3570926"/>
            <a:chExt cx="2046203" cy="814729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C5341F09-9101-8B4A-F354-68AC8AEDDFC4}"/>
                </a:ext>
              </a:extLst>
            </p:cNvPr>
            <p:cNvSpPr/>
            <p:nvPr/>
          </p:nvSpPr>
          <p:spPr>
            <a:xfrm>
              <a:off x="9908157" y="3570926"/>
              <a:ext cx="1563008" cy="8147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B21CB9A6-02A4-8002-3734-D1EA593EC4EF}"/>
                </a:ext>
              </a:extLst>
            </p:cNvPr>
            <p:cNvSpPr/>
            <p:nvPr/>
          </p:nvSpPr>
          <p:spPr>
            <a:xfrm>
              <a:off x="11273627" y="3743733"/>
              <a:ext cx="680733" cy="611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sp>
        <p:nvSpPr>
          <p:cNvPr id="44" name="Rechteck 43">
            <a:extLst>
              <a:ext uri="{FF2B5EF4-FFF2-40B4-BE49-F238E27FC236}">
                <a16:creationId xmlns:a16="http://schemas.microsoft.com/office/drawing/2014/main" id="{B02B09C1-0136-9F0E-60BF-4DB06EC2CADD}"/>
              </a:ext>
            </a:extLst>
          </p:cNvPr>
          <p:cNvSpPr/>
          <p:nvPr/>
        </p:nvSpPr>
        <p:spPr>
          <a:xfrm>
            <a:off x="9945725" y="4978011"/>
            <a:ext cx="606711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E8B7245A-6EC6-4747-81E1-374820814CB9}"/>
              </a:ext>
            </a:extLst>
          </p:cNvPr>
          <p:cNvSpPr/>
          <p:nvPr/>
        </p:nvSpPr>
        <p:spPr>
          <a:xfrm>
            <a:off x="10674501" y="4985190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9131726C-B2C3-2652-898C-12FD66B5CBFD}"/>
              </a:ext>
            </a:extLst>
          </p:cNvPr>
          <p:cNvSpPr/>
          <p:nvPr/>
        </p:nvSpPr>
        <p:spPr>
          <a:xfrm>
            <a:off x="11411945" y="4970695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7937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E90CA04F-A733-22E0-E4DD-BF9EDD06C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" y="30338"/>
            <a:ext cx="12190942" cy="6858000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51312CA0-42F3-AD32-DFAF-13D0AB57BA3A}"/>
              </a:ext>
            </a:extLst>
          </p:cNvPr>
          <p:cNvSpPr/>
          <p:nvPr/>
        </p:nvSpPr>
        <p:spPr>
          <a:xfrm>
            <a:off x="5484231" y="397610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C6E6A0D-C1F7-6B61-055D-F612674CE7EC}"/>
              </a:ext>
            </a:extLst>
          </p:cNvPr>
          <p:cNvSpPr/>
          <p:nvPr/>
        </p:nvSpPr>
        <p:spPr>
          <a:xfrm>
            <a:off x="6434748" y="380274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495CCA9-D3B0-432A-4F1A-91078C325471}"/>
              </a:ext>
            </a:extLst>
          </p:cNvPr>
          <p:cNvSpPr/>
          <p:nvPr/>
        </p:nvSpPr>
        <p:spPr>
          <a:xfrm>
            <a:off x="7362139" y="37594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51FFA8C9-E1A4-27ED-41E8-7764E319374C}"/>
              </a:ext>
            </a:extLst>
          </p:cNvPr>
          <p:cNvSpPr/>
          <p:nvPr/>
        </p:nvSpPr>
        <p:spPr>
          <a:xfrm>
            <a:off x="5446310" y="313160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88BF2E7-9F31-770D-4DC6-3A1E967B2C68}"/>
              </a:ext>
            </a:extLst>
          </p:cNvPr>
          <p:cNvSpPr/>
          <p:nvPr/>
        </p:nvSpPr>
        <p:spPr>
          <a:xfrm>
            <a:off x="6380578" y="314984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D84A01F3-9C09-A393-02D1-42BA9188A142}"/>
              </a:ext>
            </a:extLst>
          </p:cNvPr>
          <p:cNvSpPr/>
          <p:nvPr/>
        </p:nvSpPr>
        <p:spPr>
          <a:xfrm>
            <a:off x="7333255" y="316338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9066C5F-1D9D-EB1A-EB74-D3C722DD4658}"/>
              </a:ext>
            </a:extLst>
          </p:cNvPr>
          <p:cNvSpPr/>
          <p:nvPr/>
        </p:nvSpPr>
        <p:spPr>
          <a:xfrm>
            <a:off x="5443790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ED4C335-126B-A32E-EA47-E84910212CD8}"/>
              </a:ext>
            </a:extLst>
          </p:cNvPr>
          <p:cNvSpPr/>
          <p:nvPr/>
        </p:nvSpPr>
        <p:spPr>
          <a:xfrm>
            <a:off x="6391408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5AE1685C-DA3C-5904-FB49-8F940838D2FB}"/>
              </a:ext>
            </a:extLst>
          </p:cNvPr>
          <p:cNvSpPr/>
          <p:nvPr/>
        </p:nvSpPr>
        <p:spPr>
          <a:xfrm>
            <a:off x="7328554" y="4530651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F6622DCA-5AFF-080E-5FA4-69A2EEC697A5}"/>
              </a:ext>
            </a:extLst>
          </p:cNvPr>
          <p:cNvSpPr/>
          <p:nvPr/>
        </p:nvSpPr>
        <p:spPr>
          <a:xfrm>
            <a:off x="5477362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FD1A30D2-8891-72BE-4C8B-7ED5F0C40F6D}"/>
              </a:ext>
            </a:extLst>
          </p:cNvPr>
          <p:cNvSpPr/>
          <p:nvPr/>
        </p:nvSpPr>
        <p:spPr>
          <a:xfrm>
            <a:off x="6434748" y="5929697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A8145794-A3C4-5E28-635E-DEAECA23DBBB}"/>
              </a:ext>
            </a:extLst>
          </p:cNvPr>
          <p:cNvSpPr/>
          <p:nvPr/>
        </p:nvSpPr>
        <p:spPr>
          <a:xfrm>
            <a:off x="7375141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CB79E58-A792-5904-B02D-DE4A1F1CE874}"/>
              </a:ext>
            </a:extLst>
          </p:cNvPr>
          <p:cNvSpPr/>
          <p:nvPr/>
        </p:nvSpPr>
        <p:spPr>
          <a:xfrm>
            <a:off x="6434748" y="1811107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FDFBBAD-1240-5860-FF29-AF72BF91F207}"/>
              </a:ext>
            </a:extLst>
          </p:cNvPr>
          <p:cNvSpPr/>
          <p:nvPr/>
        </p:nvSpPr>
        <p:spPr>
          <a:xfrm>
            <a:off x="5466894" y="1854798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53A5889E-5144-BDA6-E9F0-7E8038CE61D7}"/>
              </a:ext>
            </a:extLst>
          </p:cNvPr>
          <p:cNvSpPr/>
          <p:nvPr/>
        </p:nvSpPr>
        <p:spPr>
          <a:xfrm>
            <a:off x="7365748" y="1872135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0E8F1803-CCB6-E942-23F0-900E1B457CDA}"/>
              </a:ext>
            </a:extLst>
          </p:cNvPr>
          <p:cNvSpPr/>
          <p:nvPr/>
        </p:nvSpPr>
        <p:spPr>
          <a:xfrm>
            <a:off x="5971771" y="2292502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824064E6-4DA6-EE13-4B3E-ACF9F7304BE5}"/>
              </a:ext>
            </a:extLst>
          </p:cNvPr>
          <p:cNvSpPr/>
          <p:nvPr/>
        </p:nvSpPr>
        <p:spPr>
          <a:xfrm>
            <a:off x="6932024" y="2296836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55DDF2B8-3759-A2CB-9DDE-734AB50EE447}"/>
              </a:ext>
            </a:extLst>
          </p:cNvPr>
          <p:cNvSpPr/>
          <p:nvPr/>
        </p:nvSpPr>
        <p:spPr>
          <a:xfrm>
            <a:off x="8424248" y="405377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E9C53B69-4DB4-04C1-3C61-05BEC9AA07A3}"/>
              </a:ext>
            </a:extLst>
          </p:cNvPr>
          <p:cNvSpPr/>
          <p:nvPr/>
        </p:nvSpPr>
        <p:spPr>
          <a:xfrm>
            <a:off x="8415582" y="1804423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7E95BD6A-2B6C-37DE-E3E3-14783EB732FA}"/>
              </a:ext>
            </a:extLst>
          </p:cNvPr>
          <p:cNvSpPr/>
          <p:nvPr/>
        </p:nvSpPr>
        <p:spPr>
          <a:xfrm>
            <a:off x="8318422" y="3144605"/>
            <a:ext cx="1362946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506FFDE-4595-426E-A14E-34EA7473ECD7}"/>
              </a:ext>
            </a:extLst>
          </p:cNvPr>
          <p:cNvSpPr/>
          <p:nvPr/>
        </p:nvSpPr>
        <p:spPr>
          <a:xfrm>
            <a:off x="8335404" y="4530651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2183044-45F9-7473-07A3-FD37ECD0E81D}"/>
              </a:ext>
            </a:extLst>
          </p:cNvPr>
          <p:cNvSpPr/>
          <p:nvPr/>
        </p:nvSpPr>
        <p:spPr>
          <a:xfrm>
            <a:off x="8415580" y="5947749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72C89E1F-01FF-1F01-FFCE-95B41F18E2BA}"/>
              </a:ext>
            </a:extLst>
          </p:cNvPr>
          <p:cNvSpPr/>
          <p:nvPr/>
        </p:nvSpPr>
        <p:spPr>
          <a:xfrm>
            <a:off x="9971727" y="453768"/>
            <a:ext cx="2111933" cy="1084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D23D15CE-23DA-0E36-766B-29CFA8CDA374}"/>
              </a:ext>
            </a:extLst>
          </p:cNvPr>
          <p:cNvGrpSpPr/>
          <p:nvPr/>
        </p:nvGrpSpPr>
        <p:grpSpPr>
          <a:xfrm>
            <a:off x="9963061" y="1998988"/>
            <a:ext cx="1857146" cy="1132615"/>
            <a:chOff x="9963061" y="1998988"/>
            <a:chExt cx="1857146" cy="1132615"/>
          </a:xfrm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3667DCD1-D477-FDCF-67AB-8788AB74F3A3}"/>
                </a:ext>
              </a:extLst>
            </p:cNvPr>
            <p:cNvSpPr/>
            <p:nvPr/>
          </p:nvSpPr>
          <p:spPr>
            <a:xfrm>
              <a:off x="9963061" y="2178201"/>
              <a:ext cx="1356432" cy="9534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1E305231-7987-7933-1CBF-CE6354CB08A7}"/>
                </a:ext>
              </a:extLst>
            </p:cNvPr>
            <p:cNvSpPr/>
            <p:nvPr/>
          </p:nvSpPr>
          <p:spPr>
            <a:xfrm>
              <a:off x="10093793" y="1998988"/>
              <a:ext cx="680732" cy="4299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22EE54EF-CA12-6F3B-59AD-9E6432649252}"/>
                </a:ext>
              </a:extLst>
            </p:cNvPr>
            <p:cNvSpPr/>
            <p:nvPr/>
          </p:nvSpPr>
          <p:spPr>
            <a:xfrm>
              <a:off x="11139475" y="2224967"/>
              <a:ext cx="680732" cy="7305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2D6B9F7B-2295-E466-8C98-1F69CC73A1E2}"/>
              </a:ext>
            </a:extLst>
          </p:cNvPr>
          <p:cNvGrpSpPr/>
          <p:nvPr/>
        </p:nvGrpSpPr>
        <p:grpSpPr>
          <a:xfrm>
            <a:off x="9885055" y="3570926"/>
            <a:ext cx="2077973" cy="814729"/>
            <a:chOff x="9908157" y="3570926"/>
            <a:chExt cx="2046203" cy="814729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C5341F09-9101-8B4A-F354-68AC8AEDDFC4}"/>
                </a:ext>
              </a:extLst>
            </p:cNvPr>
            <p:cNvSpPr/>
            <p:nvPr/>
          </p:nvSpPr>
          <p:spPr>
            <a:xfrm>
              <a:off x="9908157" y="3570926"/>
              <a:ext cx="1563008" cy="8147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B21CB9A6-02A4-8002-3734-D1EA593EC4EF}"/>
                </a:ext>
              </a:extLst>
            </p:cNvPr>
            <p:cNvSpPr/>
            <p:nvPr/>
          </p:nvSpPr>
          <p:spPr>
            <a:xfrm>
              <a:off x="11273627" y="3743733"/>
              <a:ext cx="680733" cy="611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sp>
        <p:nvSpPr>
          <p:cNvPr id="44" name="Rechteck 43">
            <a:extLst>
              <a:ext uri="{FF2B5EF4-FFF2-40B4-BE49-F238E27FC236}">
                <a16:creationId xmlns:a16="http://schemas.microsoft.com/office/drawing/2014/main" id="{B02B09C1-0136-9F0E-60BF-4DB06EC2CADD}"/>
              </a:ext>
            </a:extLst>
          </p:cNvPr>
          <p:cNvSpPr/>
          <p:nvPr/>
        </p:nvSpPr>
        <p:spPr>
          <a:xfrm>
            <a:off x="9945725" y="4978011"/>
            <a:ext cx="606711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E8B7245A-6EC6-4747-81E1-374820814CB9}"/>
              </a:ext>
            </a:extLst>
          </p:cNvPr>
          <p:cNvSpPr/>
          <p:nvPr/>
        </p:nvSpPr>
        <p:spPr>
          <a:xfrm>
            <a:off x="10674501" y="4985190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9131726C-B2C3-2652-898C-12FD66B5CBFD}"/>
              </a:ext>
            </a:extLst>
          </p:cNvPr>
          <p:cNvSpPr/>
          <p:nvPr/>
        </p:nvSpPr>
        <p:spPr>
          <a:xfrm>
            <a:off x="11411945" y="4970695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74978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6386C575-3AFE-3ECA-CEBB-5D5EB5D4C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" y="30338"/>
            <a:ext cx="12190942" cy="6858000"/>
          </a:xfrm>
          <a:prstGeom prst="rect">
            <a:avLst/>
          </a:prstGeom>
        </p:spPr>
      </p:pic>
      <p:sp>
        <p:nvSpPr>
          <p:cNvPr id="17" name="Rechteck 16">
            <a:extLst>
              <a:ext uri="{FF2B5EF4-FFF2-40B4-BE49-F238E27FC236}">
                <a16:creationId xmlns:a16="http://schemas.microsoft.com/office/drawing/2014/main" id="{51FFA8C9-E1A4-27ED-41E8-7764E319374C}"/>
              </a:ext>
            </a:extLst>
          </p:cNvPr>
          <p:cNvSpPr/>
          <p:nvPr/>
        </p:nvSpPr>
        <p:spPr>
          <a:xfrm>
            <a:off x="5446310" y="313160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88BF2E7-9F31-770D-4DC6-3A1E967B2C68}"/>
              </a:ext>
            </a:extLst>
          </p:cNvPr>
          <p:cNvSpPr/>
          <p:nvPr/>
        </p:nvSpPr>
        <p:spPr>
          <a:xfrm>
            <a:off x="6380578" y="314984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D84A01F3-9C09-A393-02D1-42BA9188A142}"/>
              </a:ext>
            </a:extLst>
          </p:cNvPr>
          <p:cNvSpPr/>
          <p:nvPr/>
        </p:nvSpPr>
        <p:spPr>
          <a:xfrm>
            <a:off x="7333255" y="316338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9066C5F-1D9D-EB1A-EB74-D3C722DD4658}"/>
              </a:ext>
            </a:extLst>
          </p:cNvPr>
          <p:cNvSpPr/>
          <p:nvPr/>
        </p:nvSpPr>
        <p:spPr>
          <a:xfrm>
            <a:off x="5443790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ED4C335-126B-A32E-EA47-E84910212CD8}"/>
              </a:ext>
            </a:extLst>
          </p:cNvPr>
          <p:cNvSpPr/>
          <p:nvPr/>
        </p:nvSpPr>
        <p:spPr>
          <a:xfrm>
            <a:off x="6391408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5AE1685C-DA3C-5904-FB49-8F940838D2FB}"/>
              </a:ext>
            </a:extLst>
          </p:cNvPr>
          <p:cNvSpPr/>
          <p:nvPr/>
        </p:nvSpPr>
        <p:spPr>
          <a:xfrm>
            <a:off x="7328554" y="4530651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F6622DCA-5AFF-080E-5FA4-69A2EEC697A5}"/>
              </a:ext>
            </a:extLst>
          </p:cNvPr>
          <p:cNvSpPr/>
          <p:nvPr/>
        </p:nvSpPr>
        <p:spPr>
          <a:xfrm>
            <a:off x="5477362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FD1A30D2-8891-72BE-4C8B-7ED5F0C40F6D}"/>
              </a:ext>
            </a:extLst>
          </p:cNvPr>
          <p:cNvSpPr/>
          <p:nvPr/>
        </p:nvSpPr>
        <p:spPr>
          <a:xfrm>
            <a:off x="6434748" y="5929697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A8145794-A3C4-5E28-635E-DEAECA23DBBB}"/>
              </a:ext>
            </a:extLst>
          </p:cNvPr>
          <p:cNvSpPr/>
          <p:nvPr/>
        </p:nvSpPr>
        <p:spPr>
          <a:xfrm>
            <a:off x="7375141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CB79E58-A792-5904-B02D-DE4A1F1CE874}"/>
              </a:ext>
            </a:extLst>
          </p:cNvPr>
          <p:cNvSpPr/>
          <p:nvPr/>
        </p:nvSpPr>
        <p:spPr>
          <a:xfrm>
            <a:off x="6434748" y="1811107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FDFBBAD-1240-5860-FF29-AF72BF91F207}"/>
              </a:ext>
            </a:extLst>
          </p:cNvPr>
          <p:cNvSpPr/>
          <p:nvPr/>
        </p:nvSpPr>
        <p:spPr>
          <a:xfrm>
            <a:off x="5466894" y="1854798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53A5889E-5144-BDA6-E9F0-7E8038CE61D7}"/>
              </a:ext>
            </a:extLst>
          </p:cNvPr>
          <p:cNvSpPr/>
          <p:nvPr/>
        </p:nvSpPr>
        <p:spPr>
          <a:xfrm>
            <a:off x="7365748" y="1872135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0E8F1803-CCB6-E942-23F0-900E1B457CDA}"/>
              </a:ext>
            </a:extLst>
          </p:cNvPr>
          <p:cNvSpPr/>
          <p:nvPr/>
        </p:nvSpPr>
        <p:spPr>
          <a:xfrm>
            <a:off x="5971771" y="2292502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824064E6-4DA6-EE13-4B3E-ACF9F7304BE5}"/>
              </a:ext>
            </a:extLst>
          </p:cNvPr>
          <p:cNvSpPr/>
          <p:nvPr/>
        </p:nvSpPr>
        <p:spPr>
          <a:xfrm>
            <a:off x="6932024" y="2296836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E9C53B69-4DB4-04C1-3C61-05BEC9AA07A3}"/>
              </a:ext>
            </a:extLst>
          </p:cNvPr>
          <p:cNvSpPr/>
          <p:nvPr/>
        </p:nvSpPr>
        <p:spPr>
          <a:xfrm>
            <a:off x="8415582" y="1804423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7E95BD6A-2B6C-37DE-E3E3-14783EB732FA}"/>
              </a:ext>
            </a:extLst>
          </p:cNvPr>
          <p:cNvSpPr/>
          <p:nvPr/>
        </p:nvSpPr>
        <p:spPr>
          <a:xfrm>
            <a:off x="8318422" y="3144605"/>
            <a:ext cx="1362946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506FFDE-4595-426E-A14E-34EA7473ECD7}"/>
              </a:ext>
            </a:extLst>
          </p:cNvPr>
          <p:cNvSpPr/>
          <p:nvPr/>
        </p:nvSpPr>
        <p:spPr>
          <a:xfrm>
            <a:off x="8335404" y="4530651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2183044-45F9-7473-07A3-FD37ECD0E81D}"/>
              </a:ext>
            </a:extLst>
          </p:cNvPr>
          <p:cNvSpPr/>
          <p:nvPr/>
        </p:nvSpPr>
        <p:spPr>
          <a:xfrm>
            <a:off x="8415580" y="5947749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72C89E1F-01FF-1F01-FFCE-95B41F18E2BA}"/>
              </a:ext>
            </a:extLst>
          </p:cNvPr>
          <p:cNvSpPr/>
          <p:nvPr/>
        </p:nvSpPr>
        <p:spPr>
          <a:xfrm>
            <a:off x="9971727" y="453768"/>
            <a:ext cx="2111933" cy="1084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D23D15CE-23DA-0E36-766B-29CFA8CDA374}"/>
              </a:ext>
            </a:extLst>
          </p:cNvPr>
          <p:cNvGrpSpPr/>
          <p:nvPr/>
        </p:nvGrpSpPr>
        <p:grpSpPr>
          <a:xfrm>
            <a:off x="9963061" y="1998988"/>
            <a:ext cx="1857146" cy="1132615"/>
            <a:chOff x="9963061" y="1998988"/>
            <a:chExt cx="1857146" cy="1132615"/>
          </a:xfrm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3667DCD1-D477-FDCF-67AB-8788AB74F3A3}"/>
                </a:ext>
              </a:extLst>
            </p:cNvPr>
            <p:cNvSpPr/>
            <p:nvPr/>
          </p:nvSpPr>
          <p:spPr>
            <a:xfrm>
              <a:off x="9963061" y="2178201"/>
              <a:ext cx="1356432" cy="9534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1E305231-7987-7933-1CBF-CE6354CB08A7}"/>
                </a:ext>
              </a:extLst>
            </p:cNvPr>
            <p:cNvSpPr/>
            <p:nvPr/>
          </p:nvSpPr>
          <p:spPr>
            <a:xfrm>
              <a:off x="10093793" y="1998988"/>
              <a:ext cx="680732" cy="4299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22EE54EF-CA12-6F3B-59AD-9E6432649252}"/>
                </a:ext>
              </a:extLst>
            </p:cNvPr>
            <p:cNvSpPr/>
            <p:nvPr/>
          </p:nvSpPr>
          <p:spPr>
            <a:xfrm>
              <a:off x="11139475" y="2224967"/>
              <a:ext cx="680732" cy="7305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2D6B9F7B-2295-E466-8C98-1F69CC73A1E2}"/>
              </a:ext>
            </a:extLst>
          </p:cNvPr>
          <p:cNvGrpSpPr/>
          <p:nvPr/>
        </p:nvGrpSpPr>
        <p:grpSpPr>
          <a:xfrm>
            <a:off x="9885055" y="3570926"/>
            <a:ext cx="2077973" cy="814729"/>
            <a:chOff x="9908157" y="3570926"/>
            <a:chExt cx="2046203" cy="814729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C5341F09-9101-8B4A-F354-68AC8AEDDFC4}"/>
                </a:ext>
              </a:extLst>
            </p:cNvPr>
            <p:cNvSpPr/>
            <p:nvPr/>
          </p:nvSpPr>
          <p:spPr>
            <a:xfrm>
              <a:off x="9908157" y="3570926"/>
              <a:ext cx="1563008" cy="8147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B21CB9A6-02A4-8002-3734-D1EA593EC4EF}"/>
                </a:ext>
              </a:extLst>
            </p:cNvPr>
            <p:cNvSpPr/>
            <p:nvPr/>
          </p:nvSpPr>
          <p:spPr>
            <a:xfrm>
              <a:off x="11273627" y="3743733"/>
              <a:ext cx="680733" cy="611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sp>
        <p:nvSpPr>
          <p:cNvPr id="44" name="Rechteck 43">
            <a:extLst>
              <a:ext uri="{FF2B5EF4-FFF2-40B4-BE49-F238E27FC236}">
                <a16:creationId xmlns:a16="http://schemas.microsoft.com/office/drawing/2014/main" id="{B02B09C1-0136-9F0E-60BF-4DB06EC2CADD}"/>
              </a:ext>
            </a:extLst>
          </p:cNvPr>
          <p:cNvSpPr/>
          <p:nvPr/>
        </p:nvSpPr>
        <p:spPr>
          <a:xfrm>
            <a:off x="9945725" y="4978011"/>
            <a:ext cx="606711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E8B7245A-6EC6-4747-81E1-374820814CB9}"/>
              </a:ext>
            </a:extLst>
          </p:cNvPr>
          <p:cNvSpPr/>
          <p:nvPr/>
        </p:nvSpPr>
        <p:spPr>
          <a:xfrm>
            <a:off x="10674501" y="4985190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9131726C-B2C3-2652-898C-12FD66B5CBFD}"/>
              </a:ext>
            </a:extLst>
          </p:cNvPr>
          <p:cNvSpPr/>
          <p:nvPr/>
        </p:nvSpPr>
        <p:spPr>
          <a:xfrm>
            <a:off x="11411945" y="4970695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16321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EC440C1A-A0B3-DDF9-1429-6C0F72B96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" y="30338"/>
            <a:ext cx="121909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46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885059" y="1716500"/>
            <a:ext cx="842583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"Als er aber die Volksmengen sah, stieg er auf den </a:t>
            </a:r>
          </a:p>
          <a:p>
            <a:r>
              <a:rPr lang="de-DE" sz="3000" dirty="0"/>
              <a:t>Berg; und als er sich gesetzt hatte, traten seine </a:t>
            </a:r>
          </a:p>
          <a:p>
            <a:r>
              <a:rPr lang="de-DE" sz="3000" dirty="0"/>
              <a:t>Jünger zu ihm. 2 Und er öffnete seinen Mund, lehrte </a:t>
            </a:r>
          </a:p>
          <a:p>
            <a:r>
              <a:rPr lang="de-DE" sz="3000" dirty="0"/>
              <a:t>sie und sprach: …" </a:t>
            </a:r>
            <a:r>
              <a:rPr lang="de-DE" sz="3000" b="1" dirty="0"/>
              <a:t>Mt 5,1-2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341458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54CCF0EC-7703-6A36-C355-64B8F12A4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" y="30338"/>
            <a:ext cx="12190942" cy="6858000"/>
          </a:xfrm>
          <a:prstGeom prst="rect">
            <a:avLst/>
          </a:prstGeom>
        </p:spPr>
      </p:pic>
      <p:sp>
        <p:nvSpPr>
          <p:cNvPr id="17" name="Rechteck 16">
            <a:extLst>
              <a:ext uri="{FF2B5EF4-FFF2-40B4-BE49-F238E27FC236}">
                <a16:creationId xmlns:a16="http://schemas.microsoft.com/office/drawing/2014/main" id="{51FFA8C9-E1A4-27ED-41E8-7764E319374C}"/>
              </a:ext>
            </a:extLst>
          </p:cNvPr>
          <p:cNvSpPr/>
          <p:nvPr/>
        </p:nvSpPr>
        <p:spPr>
          <a:xfrm>
            <a:off x="5446310" y="313160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88BF2E7-9F31-770D-4DC6-3A1E967B2C68}"/>
              </a:ext>
            </a:extLst>
          </p:cNvPr>
          <p:cNvSpPr/>
          <p:nvPr/>
        </p:nvSpPr>
        <p:spPr>
          <a:xfrm>
            <a:off x="6380578" y="314984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D84A01F3-9C09-A393-02D1-42BA9188A142}"/>
              </a:ext>
            </a:extLst>
          </p:cNvPr>
          <p:cNvSpPr/>
          <p:nvPr/>
        </p:nvSpPr>
        <p:spPr>
          <a:xfrm>
            <a:off x="7333255" y="316338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9066C5F-1D9D-EB1A-EB74-D3C722DD4658}"/>
              </a:ext>
            </a:extLst>
          </p:cNvPr>
          <p:cNvSpPr/>
          <p:nvPr/>
        </p:nvSpPr>
        <p:spPr>
          <a:xfrm>
            <a:off x="5443790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ED4C335-126B-A32E-EA47-E84910212CD8}"/>
              </a:ext>
            </a:extLst>
          </p:cNvPr>
          <p:cNvSpPr/>
          <p:nvPr/>
        </p:nvSpPr>
        <p:spPr>
          <a:xfrm>
            <a:off x="6391408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5AE1685C-DA3C-5904-FB49-8F940838D2FB}"/>
              </a:ext>
            </a:extLst>
          </p:cNvPr>
          <p:cNvSpPr/>
          <p:nvPr/>
        </p:nvSpPr>
        <p:spPr>
          <a:xfrm>
            <a:off x="7328554" y="4530651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F6622DCA-5AFF-080E-5FA4-69A2EEC697A5}"/>
              </a:ext>
            </a:extLst>
          </p:cNvPr>
          <p:cNvSpPr/>
          <p:nvPr/>
        </p:nvSpPr>
        <p:spPr>
          <a:xfrm>
            <a:off x="5477362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FD1A30D2-8891-72BE-4C8B-7ED5F0C40F6D}"/>
              </a:ext>
            </a:extLst>
          </p:cNvPr>
          <p:cNvSpPr/>
          <p:nvPr/>
        </p:nvSpPr>
        <p:spPr>
          <a:xfrm>
            <a:off x="6434748" y="5929697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A8145794-A3C4-5E28-635E-DEAECA23DBBB}"/>
              </a:ext>
            </a:extLst>
          </p:cNvPr>
          <p:cNvSpPr/>
          <p:nvPr/>
        </p:nvSpPr>
        <p:spPr>
          <a:xfrm>
            <a:off x="7375141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7E95BD6A-2B6C-37DE-E3E3-14783EB732FA}"/>
              </a:ext>
            </a:extLst>
          </p:cNvPr>
          <p:cNvSpPr/>
          <p:nvPr/>
        </p:nvSpPr>
        <p:spPr>
          <a:xfrm>
            <a:off x="8318422" y="3144605"/>
            <a:ext cx="1362946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506FFDE-4595-426E-A14E-34EA7473ECD7}"/>
              </a:ext>
            </a:extLst>
          </p:cNvPr>
          <p:cNvSpPr/>
          <p:nvPr/>
        </p:nvSpPr>
        <p:spPr>
          <a:xfrm>
            <a:off x="8335404" y="4530651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2183044-45F9-7473-07A3-FD37ECD0E81D}"/>
              </a:ext>
            </a:extLst>
          </p:cNvPr>
          <p:cNvSpPr/>
          <p:nvPr/>
        </p:nvSpPr>
        <p:spPr>
          <a:xfrm>
            <a:off x="8415580" y="5947749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72C89E1F-01FF-1F01-FFCE-95B41F18E2BA}"/>
              </a:ext>
            </a:extLst>
          </p:cNvPr>
          <p:cNvSpPr/>
          <p:nvPr/>
        </p:nvSpPr>
        <p:spPr>
          <a:xfrm>
            <a:off x="9971727" y="453768"/>
            <a:ext cx="2111933" cy="1084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D23D15CE-23DA-0E36-766B-29CFA8CDA374}"/>
              </a:ext>
            </a:extLst>
          </p:cNvPr>
          <p:cNvGrpSpPr/>
          <p:nvPr/>
        </p:nvGrpSpPr>
        <p:grpSpPr>
          <a:xfrm>
            <a:off x="9963061" y="1998988"/>
            <a:ext cx="1857146" cy="1132615"/>
            <a:chOff x="9963061" y="1998988"/>
            <a:chExt cx="1857146" cy="1132615"/>
          </a:xfrm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3667DCD1-D477-FDCF-67AB-8788AB74F3A3}"/>
                </a:ext>
              </a:extLst>
            </p:cNvPr>
            <p:cNvSpPr/>
            <p:nvPr/>
          </p:nvSpPr>
          <p:spPr>
            <a:xfrm>
              <a:off x="9963061" y="2178201"/>
              <a:ext cx="1356432" cy="9534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1E305231-7987-7933-1CBF-CE6354CB08A7}"/>
                </a:ext>
              </a:extLst>
            </p:cNvPr>
            <p:cNvSpPr/>
            <p:nvPr/>
          </p:nvSpPr>
          <p:spPr>
            <a:xfrm>
              <a:off x="10093793" y="1998988"/>
              <a:ext cx="680732" cy="4299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22EE54EF-CA12-6F3B-59AD-9E6432649252}"/>
                </a:ext>
              </a:extLst>
            </p:cNvPr>
            <p:cNvSpPr/>
            <p:nvPr/>
          </p:nvSpPr>
          <p:spPr>
            <a:xfrm>
              <a:off x="11139475" y="2224967"/>
              <a:ext cx="680732" cy="7305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2D6B9F7B-2295-E466-8C98-1F69CC73A1E2}"/>
              </a:ext>
            </a:extLst>
          </p:cNvPr>
          <p:cNvGrpSpPr/>
          <p:nvPr/>
        </p:nvGrpSpPr>
        <p:grpSpPr>
          <a:xfrm>
            <a:off x="9885055" y="3570926"/>
            <a:ext cx="2077973" cy="814729"/>
            <a:chOff x="9908157" y="3570926"/>
            <a:chExt cx="2046203" cy="814729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C5341F09-9101-8B4A-F354-68AC8AEDDFC4}"/>
                </a:ext>
              </a:extLst>
            </p:cNvPr>
            <p:cNvSpPr/>
            <p:nvPr/>
          </p:nvSpPr>
          <p:spPr>
            <a:xfrm>
              <a:off x="9908157" y="3570926"/>
              <a:ext cx="1563008" cy="8147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B21CB9A6-02A4-8002-3734-D1EA593EC4EF}"/>
                </a:ext>
              </a:extLst>
            </p:cNvPr>
            <p:cNvSpPr/>
            <p:nvPr/>
          </p:nvSpPr>
          <p:spPr>
            <a:xfrm>
              <a:off x="11273627" y="3743733"/>
              <a:ext cx="680733" cy="611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sp>
        <p:nvSpPr>
          <p:cNvPr id="44" name="Rechteck 43">
            <a:extLst>
              <a:ext uri="{FF2B5EF4-FFF2-40B4-BE49-F238E27FC236}">
                <a16:creationId xmlns:a16="http://schemas.microsoft.com/office/drawing/2014/main" id="{B02B09C1-0136-9F0E-60BF-4DB06EC2CADD}"/>
              </a:ext>
            </a:extLst>
          </p:cNvPr>
          <p:cNvSpPr/>
          <p:nvPr/>
        </p:nvSpPr>
        <p:spPr>
          <a:xfrm>
            <a:off x="9945725" y="4978011"/>
            <a:ext cx="606711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E8B7245A-6EC6-4747-81E1-374820814CB9}"/>
              </a:ext>
            </a:extLst>
          </p:cNvPr>
          <p:cNvSpPr/>
          <p:nvPr/>
        </p:nvSpPr>
        <p:spPr>
          <a:xfrm>
            <a:off x="10674501" y="4985190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9131726C-B2C3-2652-898C-12FD66B5CBFD}"/>
              </a:ext>
            </a:extLst>
          </p:cNvPr>
          <p:cNvSpPr/>
          <p:nvPr/>
        </p:nvSpPr>
        <p:spPr>
          <a:xfrm>
            <a:off x="11411945" y="4970695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276303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7A23B4E9-9608-4237-73D5-4F78FFD22C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" y="30338"/>
            <a:ext cx="12190942" cy="6858000"/>
          </a:xfrm>
          <a:prstGeom prst="rect">
            <a:avLst/>
          </a:prstGeom>
        </p:spPr>
      </p:pic>
      <p:sp>
        <p:nvSpPr>
          <p:cNvPr id="20" name="Rechteck 19">
            <a:extLst>
              <a:ext uri="{FF2B5EF4-FFF2-40B4-BE49-F238E27FC236}">
                <a16:creationId xmlns:a16="http://schemas.microsoft.com/office/drawing/2014/main" id="{B9066C5F-1D9D-EB1A-EB74-D3C722DD4658}"/>
              </a:ext>
            </a:extLst>
          </p:cNvPr>
          <p:cNvSpPr/>
          <p:nvPr/>
        </p:nvSpPr>
        <p:spPr>
          <a:xfrm>
            <a:off x="5443790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ED4C335-126B-A32E-EA47-E84910212CD8}"/>
              </a:ext>
            </a:extLst>
          </p:cNvPr>
          <p:cNvSpPr/>
          <p:nvPr/>
        </p:nvSpPr>
        <p:spPr>
          <a:xfrm>
            <a:off x="6391408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5AE1685C-DA3C-5904-FB49-8F940838D2FB}"/>
              </a:ext>
            </a:extLst>
          </p:cNvPr>
          <p:cNvSpPr/>
          <p:nvPr/>
        </p:nvSpPr>
        <p:spPr>
          <a:xfrm>
            <a:off x="7328554" y="4530651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F6622DCA-5AFF-080E-5FA4-69A2EEC697A5}"/>
              </a:ext>
            </a:extLst>
          </p:cNvPr>
          <p:cNvSpPr/>
          <p:nvPr/>
        </p:nvSpPr>
        <p:spPr>
          <a:xfrm>
            <a:off x="5481696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FD1A30D2-8891-72BE-4C8B-7ED5F0C40F6D}"/>
              </a:ext>
            </a:extLst>
          </p:cNvPr>
          <p:cNvSpPr/>
          <p:nvPr/>
        </p:nvSpPr>
        <p:spPr>
          <a:xfrm>
            <a:off x="6434748" y="5929697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A8145794-A3C4-5E28-635E-DEAECA23DBBB}"/>
              </a:ext>
            </a:extLst>
          </p:cNvPr>
          <p:cNvSpPr/>
          <p:nvPr/>
        </p:nvSpPr>
        <p:spPr>
          <a:xfrm>
            <a:off x="7375141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506FFDE-4595-426E-A14E-34EA7473ECD7}"/>
              </a:ext>
            </a:extLst>
          </p:cNvPr>
          <p:cNvSpPr/>
          <p:nvPr/>
        </p:nvSpPr>
        <p:spPr>
          <a:xfrm>
            <a:off x="8335404" y="4530651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2183044-45F9-7473-07A3-FD37ECD0E81D}"/>
              </a:ext>
            </a:extLst>
          </p:cNvPr>
          <p:cNvSpPr/>
          <p:nvPr/>
        </p:nvSpPr>
        <p:spPr>
          <a:xfrm>
            <a:off x="8415580" y="5947749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72C89E1F-01FF-1F01-FFCE-95B41F18E2BA}"/>
              </a:ext>
            </a:extLst>
          </p:cNvPr>
          <p:cNvSpPr/>
          <p:nvPr/>
        </p:nvSpPr>
        <p:spPr>
          <a:xfrm>
            <a:off x="9971727" y="453768"/>
            <a:ext cx="2111933" cy="1084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D23D15CE-23DA-0E36-766B-29CFA8CDA374}"/>
              </a:ext>
            </a:extLst>
          </p:cNvPr>
          <p:cNvGrpSpPr/>
          <p:nvPr/>
        </p:nvGrpSpPr>
        <p:grpSpPr>
          <a:xfrm>
            <a:off x="9963061" y="1998988"/>
            <a:ext cx="1857146" cy="1132615"/>
            <a:chOff x="9963061" y="1998988"/>
            <a:chExt cx="1857146" cy="1132615"/>
          </a:xfrm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3667DCD1-D477-FDCF-67AB-8788AB74F3A3}"/>
                </a:ext>
              </a:extLst>
            </p:cNvPr>
            <p:cNvSpPr/>
            <p:nvPr/>
          </p:nvSpPr>
          <p:spPr>
            <a:xfrm>
              <a:off x="9963061" y="2178201"/>
              <a:ext cx="1356432" cy="9534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1E305231-7987-7933-1CBF-CE6354CB08A7}"/>
                </a:ext>
              </a:extLst>
            </p:cNvPr>
            <p:cNvSpPr/>
            <p:nvPr/>
          </p:nvSpPr>
          <p:spPr>
            <a:xfrm>
              <a:off x="10093793" y="1998988"/>
              <a:ext cx="680732" cy="4299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22EE54EF-CA12-6F3B-59AD-9E6432649252}"/>
                </a:ext>
              </a:extLst>
            </p:cNvPr>
            <p:cNvSpPr/>
            <p:nvPr/>
          </p:nvSpPr>
          <p:spPr>
            <a:xfrm>
              <a:off x="11139475" y="2224967"/>
              <a:ext cx="680732" cy="7305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2D6B9F7B-2295-E466-8C98-1F69CC73A1E2}"/>
              </a:ext>
            </a:extLst>
          </p:cNvPr>
          <p:cNvGrpSpPr/>
          <p:nvPr/>
        </p:nvGrpSpPr>
        <p:grpSpPr>
          <a:xfrm>
            <a:off x="9885055" y="3570926"/>
            <a:ext cx="2077973" cy="814729"/>
            <a:chOff x="9908157" y="3570926"/>
            <a:chExt cx="2046203" cy="814729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C5341F09-9101-8B4A-F354-68AC8AEDDFC4}"/>
                </a:ext>
              </a:extLst>
            </p:cNvPr>
            <p:cNvSpPr/>
            <p:nvPr/>
          </p:nvSpPr>
          <p:spPr>
            <a:xfrm>
              <a:off x="9908157" y="3570926"/>
              <a:ext cx="1563008" cy="8147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B21CB9A6-02A4-8002-3734-D1EA593EC4EF}"/>
                </a:ext>
              </a:extLst>
            </p:cNvPr>
            <p:cNvSpPr/>
            <p:nvPr/>
          </p:nvSpPr>
          <p:spPr>
            <a:xfrm>
              <a:off x="11273627" y="3743733"/>
              <a:ext cx="680733" cy="611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sp>
        <p:nvSpPr>
          <p:cNvPr id="44" name="Rechteck 43">
            <a:extLst>
              <a:ext uri="{FF2B5EF4-FFF2-40B4-BE49-F238E27FC236}">
                <a16:creationId xmlns:a16="http://schemas.microsoft.com/office/drawing/2014/main" id="{B02B09C1-0136-9F0E-60BF-4DB06EC2CADD}"/>
              </a:ext>
            </a:extLst>
          </p:cNvPr>
          <p:cNvSpPr/>
          <p:nvPr/>
        </p:nvSpPr>
        <p:spPr>
          <a:xfrm>
            <a:off x="9945725" y="4978011"/>
            <a:ext cx="606711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E8B7245A-6EC6-4747-81E1-374820814CB9}"/>
              </a:ext>
            </a:extLst>
          </p:cNvPr>
          <p:cNvSpPr/>
          <p:nvPr/>
        </p:nvSpPr>
        <p:spPr>
          <a:xfrm>
            <a:off x="10674501" y="4985190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9131726C-B2C3-2652-898C-12FD66B5CBFD}"/>
              </a:ext>
            </a:extLst>
          </p:cNvPr>
          <p:cNvSpPr/>
          <p:nvPr/>
        </p:nvSpPr>
        <p:spPr>
          <a:xfrm>
            <a:off x="11411945" y="4970695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402428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7D0124FB-0EED-276C-9FBB-684669FFB9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" y="30338"/>
            <a:ext cx="12190942" cy="6858000"/>
          </a:xfrm>
          <a:prstGeom prst="rect">
            <a:avLst/>
          </a:prstGeom>
        </p:spPr>
      </p:pic>
      <p:sp>
        <p:nvSpPr>
          <p:cNvPr id="23" name="Rechteck 22">
            <a:extLst>
              <a:ext uri="{FF2B5EF4-FFF2-40B4-BE49-F238E27FC236}">
                <a16:creationId xmlns:a16="http://schemas.microsoft.com/office/drawing/2014/main" id="{F6622DCA-5AFF-080E-5FA4-69A2EEC697A5}"/>
              </a:ext>
            </a:extLst>
          </p:cNvPr>
          <p:cNvSpPr/>
          <p:nvPr/>
        </p:nvSpPr>
        <p:spPr>
          <a:xfrm>
            <a:off x="5481696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FD1A30D2-8891-72BE-4C8B-7ED5F0C40F6D}"/>
              </a:ext>
            </a:extLst>
          </p:cNvPr>
          <p:cNvSpPr/>
          <p:nvPr/>
        </p:nvSpPr>
        <p:spPr>
          <a:xfrm>
            <a:off x="6434748" y="5929697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A8145794-A3C4-5E28-635E-DEAECA23DBBB}"/>
              </a:ext>
            </a:extLst>
          </p:cNvPr>
          <p:cNvSpPr/>
          <p:nvPr/>
        </p:nvSpPr>
        <p:spPr>
          <a:xfrm>
            <a:off x="7375141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2183044-45F9-7473-07A3-FD37ECD0E81D}"/>
              </a:ext>
            </a:extLst>
          </p:cNvPr>
          <p:cNvSpPr/>
          <p:nvPr/>
        </p:nvSpPr>
        <p:spPr>
          <a:xfrm>
            <a:off x="8415580" y="5947749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72C89E1F-01FF-1F01-FFCE-95B41F18E2BA}"/>
              </a:ext>
            </a:extLst>
          </p:cNvPr>
          <p:cNvSpPr/>
          <p:nvPr/>
        </p:nvSpPr>
        <p:spPr>
          <a:xfrm>
            <a:off x="9971727" y="453768"/>
            <a:ext cx="2111933" cy="1084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D23D15CE-23DA-0E36-766B-29CFA8CDA374}"/>
              </a:ext>
            </a:extLst>
          </p:cNvPr>
          <p:cNvGrpSpPr/>
          <p:nvPr/>
        </p:nvGrpSpPr>
        <p:grpSpPr>
          <a:xfrm>
            <a:off x="9963061" y="1998988"/>
            <a:ext cx="1857146" cy="1132615"/>
            <a:chOff x="9963061" y="1998988"/>
            <a:chExt cx="1857146" cy="1132615"/>
          </a:xfrm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3667DCD1-D477-FDCF-67AB-8788AB74F3A3}"/>
                </a:ext>
              </a:extLst>
            </p:cNvPr>
            <p:cNvSpPr/>
            <p:nvPr/>
          </p:nvSpPr>
          <p:spPr>
            <a:xfrm>
              <a:off x="9963061" y="2178201"/>
              <a:ext cx="1356432" cy="9534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1E305231-7987-7933-1CBF-CE6354CB08A7}"/>
                </a:ext>
              </a:extLst>
            </p:cNvPr>
            <p:cNvSpPr/>
            <p:nvPr/>
          </p:nvSpPr>
          <p:spPr>
            <a:xfrm>
              <a:off x="10093793" y="1998988"/>
              <a:ext cx="680732" cy="4299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22EE54EF-CA12-6F3B-59AD-9E6432649252}"/>
                </a:ext>
              </a:extLst>
            </p:cNvPr>
            <p:cNvSpPr/>
            <p:nvPr/>
          </p:nvSpPr>
          <p:spPr>
            <a:xfrm>
              <a:off x="11139475" y="2224967"/>
              <a:ext cx="680732" cy="7305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2D6B9F7B-2295-E466-8C98-1F69CC73A1E2}"/>
              </a:ext>
            </a:extLst>
          </p:cNvPr>
          <p:cNvGrpSpPr/>
          <p:nvPr/>
        </p:nvGrpSpPr>
        <p:grpSpPr>
          <a:xfrm>
            <a:off x="9885055" y="3570926"/>
            <a:ext cx="2077973" cy="814729"/>
            <a:chOff x="9908157" y="3570926"/>
            <a:chExt cx="2046203" cy="814729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C5341F09-9101-8B4A-F354-68AC8AEDDFC4}"/>
                </a:ext>
              </a:extLst>
            </p:cNvPr>
            <p:cNvSpPr/>
            <p:nvPr/>
          </p:nvSpPr>
          <p:spPr>
            <a:xfrm>
              <a:off x="9908157" y="3570926"/>
              <a:ext cx="1563008" cy="8147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B21CB9A6-02A4-8002-3734-D1EA593EC4EF}"/>
                </a:ext>
              </a:extLst>
            </p:cNvPr>
            <p:cNvSpPr/>
            <p:nvPr/>
          </p:nvSpPr>
          <p:spPr>
            <a:xfrm>
              <a:off x="11273627" y="3743733"/>
              <a:ext cx="680733" cy="611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sp>
        <p:nvSpPr>
          <p:cNvPr id="44" name="Rechteck 43">
            <a:extLst>
              <a:ext uri="{FF2B5EF4-FFF2-40B4-BE49-F238E27FC236}">
                <a16:creationId xmlns:a16="http://schemas.microsoft.com/office/drawing/2014/main" id="{B02B09C1-0136-9F0E-60BF-4DB06EC2CADD}"/>
              </a:ext>
            </a:extLst>
          </p:cNvPr>
          <p:cNvSpPr/>
          <p:nvPr/>
        </p:nvSpPr>
        <p:spPr>
          <a:xfrm>
            <a:off x="9945725" y="4978011"/>
            <a:ext cx="606711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E8B7245A-6EC6-4747-81E1-374820814CB9}"/>
              </a:ext>
            </a:extLst>
          </p:cNvPr>
          <p:cNvSpPr/>
          <p:nvPr/>
        </p:nvSpPr>
        <p:spPr>
          <a:xfrm>
            <a:off x="10674501" y="4985190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9131726C-B2C3-2652-898C-12FD66B5CBFD}"/>
              </a:ext>
            </a:extLst>
          </p:cNvPr>
          <p:cNvSpPr/>
          <p:nvPr/>
        </p:nvSpPr>
        <p:spPr>
          <a:xfrm>
            <a:off x="11411945" y="4970695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861934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5DF3E620-EB9B-3408-9C7D-57458C3CA8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" y="30338"/>
            <a:ext cx="12190942" cy="6858000"/>
          </a:xfrm>
          <a:prstGeom prst="rect">
            <a:avLst/>
          </a:prstGeom>
        </p:spPr>
      </p:pic>
      <p:sp>
        <p:nvSpPr>
          <p:cNvPr id="36" name="Rechteck 35">
            <a:extLst>
              <a:ext uri="{FF2B5EF4-FFF2-40B4-BE49-F238E27FC236}">
                <a16:creationId xmlns:a16="http://schemas.microsoft.com/office/drawing/2014/main" id="{72C89E1F-01FF-1F01-FFCE-95B41F18E2BA}"/>
              </a:ext>
            </a:extLst>
          </p:cNvPr>
          <p:cNvSpPr/>
          <p:nvPr/>
        </p:nvSpPr>
        <p:spPr>
          <a:xfrm>
            <a:off x="9971727" y="453768"/>
            <a:ext cx="2111933" cy="1084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D23D15CE-23DA-0E36-766B-29CFA8CDA374}"/>
              </a:ext>
            </a:extLst>
          </p:cNvPr>
          <p:cNvGrpSpPr/>
          <p:nvPr/>
        </p:nvGrpSpPr>
        <p:grpSpPr>
          <a:xfrm>
            <a:off x="9963061" y="1998988"/>
            <a:ext cx="1857146" cy="1132615"/>
            <a:chOff x="9963061" y="1998988"/>
            <a:chExt cx="1857146" cy="1132615"/>
          </a:xfrm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3667DCD1-D477-FDCF-67AB-8788AB74F3A3}"/>
                </a:ext>
              </a:extLst>
            </p:cNvPr>
            <p:cNvSpPr/>
            <p:nvPr/>
          </p:nvSpPr>
          <p:spPr>
            <a:xfrm>
              <a:off x="9963061" y="2178201"/>
              <a:ext cx="1356432" cy="9534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1E305231-7987-7933-1CBF-CE6354CB08A7}"/>
                </a:ext>
              </a:extLst>
            </p:cNvPr>
            <p:cNvSpPr/>
            <p:nvPr/>
          </p:nvSpPr>
          <p:spPr>
            <a:xfrm>
              <a:off x="10093793" y="1998988"/>
              <a:ext cx="680732" cy="4299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22EE54EF-CA12-6F3B-59AD-9E6432649252}"/>
                </a:ext>
              </a:extLst>
            </p:cNvPr>
            <p:cNvSpPr/>
            <p:nvPr/>
          </p:nvSpPr>
          <p:spPr>
            <a:xfrm>
              <a:off x="11139475" y="2224967"/>
              <a:ext cx="680732" cy="7305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2D6B9F7B-2295-E466-8C98-1F69CC73A1E2}"/>
              </a:ext>
            </a:extLst>
          </p:cNvPr>
          <p:cNvGrpSpPr/>
          <p:nvPr/>
        </p:nvGrpSpPr>
        <p:grpSpPr>
          <a:xfrm>
            <a:off x="9885055" y="3570926"/>
            <a:ext cx="2077973" cy="814729"/>
            <a:chOff x="9908157" y="3570926"/>
            <a:chExt cx="2046203" cy="814729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C5341F09-9101-8B4A-F354-68AC8AEDDFC4}"/>
                </a:ext>
              </a:extLst>
            </p:cNvPr>
            <p:cNvSpPr/>
            <p:nvPr/>
          </p:nvSpPr>
          <p:spPr>
            <a:xfrm>
              <a:off x="9908157" y="3570926"/>
              <a:ext cx="1563008" cy="8147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B21CB9A6-02A4-8002-3734-D1EA593EC4EF}"/>
                </a:ext>
              </a:extLst>
            </p:cNvPr>
            <p:cNvSpPr/>
            <p:nvPr/>
          </p:nvSpPr>
          <p:spPr>
            <a:xfrm>
              <a:off x="11273627" y="3743733"/>
              <a:ext cx="680733" cy="611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sp>
        <p:nvSpPr>
          <p:cNvPr id="44" name="Rechteck 43">
            <a:extLst>
              <a:ext uri="{FF2B5EF4-FFF2-40B4-BE49-F238E27FC236}">
                <a16:creationId xmlns:a16="http://schemas.microsoft.com/office/drawing/2014/main" id="{B02B09C1-0136-9F0E-60BF-4DB06EC2CADD}"/>
              </a:ext>
            </a:extLst>
          </p:cNvPr>
          <p:cNvSpPr/>
          <p:nvPr/>
        </p:nvSpPr>
        <p:spPr>
          <a:xfrm>
            <a:off x="9945725" y="4978011"/>
            <a:ext cx="606711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E8B7245A-6EC6-4747-81E1-374820814CB9}"/>
              </a:ext>
            </a:extLst>
          </p:cNvPr>
          <p:cNvSpPr/>
          <p:nvPr/>
        </p:nvSpPr>
        <p:spPr>
          <a:xfrm>
            <a:off x="10674501" y="4985190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9131726C-B2C3-2652-898C-12FD66B5CBFD}"/>
              </a:ext>
            </a:extLst>
          </p:cNvPr>
          <p:cNvSpPr/>
          <p:nvPr/>
        </p:nvSpPr>
        <p:spPr>
          <a:xfrm>
            <a:off x="11411945" y="4970695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380825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DC8DA67C-69EA-2841-F2CD-89E1532492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" y="30338"/>
            <a:ext cx="12190942" cy="6858000"/>
          </a:xfrm>
          <a:prstGeom prst="rect">
            <a:avLst/>
          </a:prstGeom>
        </p:spPr>
      </p:pic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D23D15CE-23DA-0E36-766B-29CFA8CDA374}"/>
              </a:ext>
            </a:extLst>
          </p:cNvPr>
          <p:cNvGrpSpPr/>
          <p:nvPr/>
        </p:nvGrpSpPr>
        <p:grpSpPr>
          <a:xfrm>
            <a:off x="9963061" y="1998988"/>
            <a:ext cx="1857146" cy="1132615"/>
            <a:chOff x="9963061" y="1998988"/>
            <a:chExt cx="1857146" cy="1132615"/>
          </a:xfrm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3667DCD1-D477-FDCF-67AB-8788AB74F3A3}"/>
                </a:ext>
              </a:extLst>
            </p:cNvPr>
            <p:cNvSpPr/>
            <p:nvPr/>
          </p:nvSpPr>
          <p:spPr>
            <a:xfrm>
              <a:off x="9963061" y="2178201"/>
              <a:ext cx="1356432" cy="9534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1E305231-7987-7933-1CBF-CE6354CB08A7}"/>
                </a:ext>
              </a:extLst>
            </p:cNvPr>
            <p:cNvSpPr/>
            <p:nvPr/>
          </p:nvSpPr>
          <p:spPr>
            <a:xfrm>
              <a:off x="10093793" y="1998988"/>
              <a:ext cx="680732" cy="4299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22EE54EF-CA12-6F3B-59AD-9E6432649252}"/>
                </a:ext>
              </a:extLst>
            </p:cNvPr>
            <p:cNvSpPr/>
            <p:nvPr/>
          </p:nvSpPr>
          <p:spPr>
            <a:xfrm>
              <a:off x="11139475" y="2224967"/>
              <a:ext cx="680732" cy="7305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2D6B9F7B-2295-E466-8C98-1F69CC73A1E2}"/>
              </a:ext>
            </a:extLst>
          </p:cNvPr>
          <p:cNvGrpSpPr/>
          <p:nvPr/>
        </p:nvGrpSpPr>
        <p:grpSpPr>
          <a:xfrm>
            <a:off x="9885055" y="3570926"/>
            <a:ext cx="2077973" cy="814729"/>
            <a:chOff x="9908157" y="3570926"/>
            <a:chExt cx="2046203" cy="814729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C5341F09-9101-8B4A-F354-68AC8AEDDFC4}"/>
                </a:ext>
              </a:extLst>
            </p:cNvPr>
            <p:cNvSpPr/>
            <p:nvPr/>
          </p:nvSpPr>
          <p:spPr>
            <a:xfrm>
              <a:off x="9908157" y="3570926"/>
              <a:ext cx="1563008" cy="8147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B21CB9A6-02A4-8002-3734-D1EA593EC4EF}"/>
                </a:ext>
              </a:extLst>
            </p:cNvPr>
            <p:cNvSpPr/>
            <p:nvPr/>
          </p:nvSpPr>
          <p:spPr>
            <a:xfrm>
              <a:off x="11273627" y="3743733"/>
              <a:ext cx="680733" cy="611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sp>
        <p:nvSpPr>
          <p:cNvPr id="44" name="Rechteck 43">
            <a:extLst>
              <a:ext uri="{FF2B5EF4-FFF2-40B4-BE49-F238E27FC236}">
                <a16:creationId xmlns:a16="http://schemas.microsoft.com/office/drawing/2014/main" id="{B02B09C1-0136-9F0E-60BF-4DB06EC2CADD}"/>
              </a:ext>
            </a:extLst>
          </p:cNvPr>
          <p:cNvSpPr/>
          <p:nvPr/>
        </p:nvSpPr>
        <p:spPr>
          <a:xfrm>
            <a:off x="9945725" y="4978011"/>
            <a:ext cx="606711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E8B7245A-6EC6-4747-81E1-374820814CB9}"/>
              </a:ext>
            </a:extLst>
          </p:cNvPr>
          <p:cNvSpPr/>
          <p:nvPr/>
        </p:nvSpPr>
        <p:spPr>
          <a:xfrm>
            <a:off x="10674501" y="4985190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9131726C-B2C3-2652-898C-12FD66B5CBFD}"/>
              </a:ext>
            </a:extLst>
          </p:cNvPr>
          <p:cNvSpPr/>
          <p:nvPr/>
        </p:nvSpPr>
        <p:spPr>
          <a:xfrm>
            <a:off x="11411945" y="4970695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92188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BAF55A51-8901-658C-921D-EF649F792E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" y="30338"/>
            <a:ext cx="12190942" cy="6858000"/>
          </a:xfrm>
          <a:prstGeom prst="rect">
            <a:avLst/>
          </a:prstGeom>
        </p:spPr>
      </p:pic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2D6B9F7B-2295-E466-8C98-1F69CC73A1E2}"/>
              </a:ext>
            </a:extLst>
          </p:cNvPr>
          <p:cNvGrpSpPr/>
          <p:nvPr/>
        </p:nvGrpSpPr>
        <p:grpSpPr>
          <a:xfrm>
            <a:off x="9885055" y="3570926"/>
            <a:ext cx="2077973" cy="814729"/>
            <a:chOff x="9908157" y="3570926"/>
            <a:chExt cx="2046203" cy="814729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C5341F09-9101-8B4A-F354-68AC8AEDDFC4}"/>
                </a:ext>
              </a:extLst>
            </p:cNvPr>
            <p:cNvSpPr/>
            <p:nvPr/>
          </p:nvSpPr>
          <p:spPr>
            <a:xfrm>
              <a:off x="9908157" y="3570926"/>
              <a:ext cx="1563008" cy="8147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B21CB9A6-02A4-8002-3734-D1EA593EC4EF}"/>
                </a:ext>
              </a:extLst>
            </p:cNvPr>
            <p:cNvSpPr/>
            <p:nvPr/>
          </p:nvSpPr>
          <p:spPr>
            <a:xfrm>
              <a:off x="11273627" y="3743733"/>
              <a:ext cx="680733" cy="611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sp>
        <p:nvSpPr>
          <p:cNvPr id="44" name="Rechteck 43">
            <a:extLst>
              <a:ext uri="{FF2B5EF4-FFF2-40B4-BE49-F238E27FC236}">
                <a16:creationId xmlns:a16="http://schemas.microsoft.com/office/drawing/2014/main" id="{B02B09C1-0136-9F0E-60BF-4DB06EC2CADD}"/>
              </a:ext>
            </a:extLst>
          </p:cNvPr>
          <p:cNvSpPr/>
          <p:nvPr/>
        </p:nvSpPr>
        <p:spPr>
          <a:xfrm>
            <a:off x="9945725" y="4978011"/>
            <a:ext cx="606711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E8B7245A-6EC6-4747-81E1-374820814CB9}"/>
              </a:ext>
            </a:extLst>
          </p:cNvPr>
          <p:cNvSpPr/>
          <p:nvPr/>
        </p:nvSpPr>
        <p:spPr>
          <a:xfrm>
            <a:off x="10674501" y="4985190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9131726C-B2C3-2652-898C-12FD66B5CBFD}"/>
              </a:ext>
            </a:extLst>
          </p:cNvPr>
          <p:cNvSpPr/>
          <p:nvPr/>
        </p:nvSpPr>
        <p:spPr>
          <a:xfrm>
            <a:off x="11411945" y="4970695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32388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25F1C923-4ED8-9CB3-D35E-2E9E389C7A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" y="30338"/>
            <a:ext cx="12190942" cy="6858000"/>
          </a:xfrm>
          <a:prstGeom prst="rect">
            <a:avLst/>
          </a:prstGeom>
        </p:spPr>
      </p:pic>
      <p:sp>
        <p:nvSpPr>
          <p:cNvPr id="44" name="Rechteck 43">
            <a:extLst>
              <a:ext uri="{FF2B5EF4-FFF2-40B4-BE49-F238E27FC236}">
                <a16:creationId xmlns:a16="http://schemas.microsoft.com/office/drawing/2014/main" id="{B02B09C1-0136-9F0E-60BF-4DB06EC2CADD}"/>
              </a:ext>
            </a:extLst>
          </p:cNvPr>
          <p:cNvSpPr/>
          <p:nvPr/>
        </p:nvSpPr>
        <p:spPr>
          <a:xfrm>
            <a:off x="9945725" y="4978011"/>
            <a:ext cx="606711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E8B7245A-6EC6-4747-81E1-374820814CB9}"/>
              </a:ext>
            </a:extLst>
          </p:cNvPr>
          <p:cNvSpPr/>
          <p:nvPr/>
        </p:nvSpPr>
        <p:spPr>
          <a:xfrm>
            <a:off x="10674501" y="4985190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9131726C-B2C3-2652-898C-12FD66B5CBFD}"/>
              </a:ext>
            </a:extLst>
          </p:cNvPr>
          <p:cNvSpPr/>
          <p:nvPr/>
        </p:nvSpPr>
        <p:spPr>
          <a:xfrm>
            <a:off x="11411945" y="4970695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986169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F5322875-31DF-89A0-B5B4-DAADC052C7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" y="30338"/>
            <a:ext cx="12190942" cy="6858000"/>
          </a:xfrm>
          <a:prstGeom prst="rect">
            <a:avLst/>
          </a:prstGeom>
        </p:spPr>
      </p:pic>
      <p:sp>
        <p:nvSpPr>
          <p:cNvPr id="45" name="Rechteck 44">
            <a:extLst>
              <a:ext uri="{FF2B5EF4-FFF2-40B4-BE49-F238E27FC236}">
                <a16:creationId xmlns:a16="http://schemas.microsoft.com/office/drawing/2014/main" id="{E8B7245A-6EC6-4747-81E1-374820814CB9}"/>
              </a:ext>
            </a:extLst>
          </p:cNvPr>
          <p:cNvSpPr/>
          <p:nvPr/>
        </p:nvSpPr>
        <p:spPr>
          <a:xfrm>
            <a:off x="10674501" y="4985190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9131726C-B2C3-2652-898C-12FD66B5CBFD}"/>
              </a:ext>
            </a:extLst>
          </p:cNvPr>
          <p:cNvSpPr/>
          <p:nvPr/>
        </p:nvSpPr>
        <p:spPr>
          <a:xfrm>
            <a:off x="11411945" y="4970695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521145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E483D8F9-5246-BF34-8B9C-9A33AF80EB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" y="30338"/>
            <a:ext cx="12190942" cy="6858000"/>
          </a:xfrm>
          <a:prstGeom prst="rect">
            <a:avLst/>
          </a:prstGeom>
        </p:spPr>
      </p:pic>
      <p:sp>
        <p:nvSpPr>
          <p:cNvPr id="46" name="Rechteck 45">
            <a:extLst>
              <a:ext uri="{FF2B5EF4-FFF2-40B4-BE49-F238E27FC236}">
                <a16:creationId xmlns:a16="http://schemas.microsoft.com/office/drawing/2014/main" id="{9131726C-B2C3-2652-898C-12FD66B5CBFD}"/>
              </a:ext>
            </a:extLst>
          </p:cNvPr>
          <p:cNvSpPr/>
          <p:nvPr/>
        </p:nvSpPr>
        <p:spPr>
          <a:xfrm>
            <a:off x="11411945" y="4970695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22443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rafik 47">
            <a:extLst>
              <a:ext uri="{FF2B5EF4-FFF2-40B4-BE49-F238E27FC236}">
                <a16:creationId xmlns:a16="http://schemas.microsoft.com/office/drawing/2014/main" id="{77C77059-62D4-A646-EDA7-D9088413A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" y="30338"/>
            <a:ext cx="12190942" cy="6858000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F3CFEFA5-78FE-F723-D937-B3C8BECE9B99}"/>
              </a:ext>
            </a:extLst>
          </p:cNvPr>
          <p:cNvSpPr/>
          <p:nvPr/>
        </p:nvSpPr>
        <p:spPr>
          <a:xfrm>
            <a:off x="117007" y="1872135"/>
            <a:ext cx="1690125" cy="39999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65A6FB7-54DC-B278-B89B-24C87AECACEC}"/>
              </a:ext>
            </a:extLst>
          </p:cNvPr>
          <p:cNvSpPr/>
          <p:nvPr/>
        </p:nvSpPr>
        <p:spPr>
          <a:xfrm>
            <a:off x="117007" y="450700"/>
            <a:ext cx="1690125" cy="1057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3FD6986-1A8D-5FE8-F187-4A726F99783A}"/>
              </a:ext>
            </a:extLst>
          </p:cNvPr>
          <p:cNvSpPr/>
          <p:nvPr/>
        </p:nvSpPr>
        <p:spPr>
          <a:xfrm>
            <a:off x="2167545" y="681103"/>
            <a:ext cx="866009" cy="573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50C0371-E620-32BC-F41B-2B4CDDC8B70D}"/>
              </a:ext>
            </a:extLst>
          </p:cNvPr>
          <p:cNvSpPr/>
          <p:nvPr/>
        </p:nvSpPr>
        <p:spPr>
          <a:xfrm>
            <a:off x="3212677" y="694105"/>
            <a:ext cx="866009" cy="594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1739FA3-31C9-024A-EA48-3BEF4B2EC74B}"/>
              </a:ext>
            </a:extLst>
          </p:cNvPr>
          <p:cNvSpPr/>
          <p:nvPr/>
        </p:nvSpPr>
        <p:spPr>
          <a:xfrm>
            <a:off x="4335815" y="704579"/>
            <a:ext cx="866009" cy="549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3E0C0FC-5776-F1E6-1C35-083BA6575817}"/>
              </a:ext>
            </a:extLst>
          </p:cNvPr>
          <p:cNvSpPr/>
          <p:nvPr/>
        </p:nvSpPr>
        <p:spPr>
          <a:xfrm>
            <a:off x="2098207" y="1612118"/>
            <a:ext cx="3136841" cy="1958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D989A19-5F00-0BF2-0EBC-C8B46D1019DB}"/>
              </a:ext>
            </a:extLst>
          </p:cNvPr>
          <p:cNvSpPr/>
          <p:nvPr/>
        </p:nvSpPr>
        <p:spPr>
          <a:xfrm>
            <a:off x="2210885" y="3952289"/>
            <a:ext cx="1281317" cy="14752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B0052C3-BF8C-321A-B30A-F018EDF092C2}"/>
              </a:ext>
            </a:extLst>
          </p:cNvPr>
          <p:cNvSpPr/>
          <p:nvPr/>
        </p:nvSpPr>
        <p:spPr>
          <a:xfrm>
            <a:off x="3758720" y="3894142"/>
            <a:ext cx="1443104" cy="1544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247E4D9-D0FF-B186-EB24-4EB973E9914F}"/>
              </a:ext>
            </a:extLst>
          </p:cNvPr>
          <p:cNvSpPr/>
          <p:nvPr/>
        </p:nvSpPr>
        <p:spPr>
          <a:xfrm>
            <a:off x="3968179" y="5927350"/>
            <a:ext cx="1106524" cy="81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628270-F6C2-7B15-61F1-A32369B11F44}"/>
              </a:ext>
            </a:extLst>
          </p:cNvPr>
          <p:cNvSpPr/>
          <p:nvPr/>
        </p:nvSpPr>
        <p:spPr>
          <a:xfrm>
            <a:off x="2167545" y="5927350"/>
            <a:ext cx="1106524" cy="81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1312CA0-42F3-AD32-DFAF-13D0AB57BA3A}"/>
              </a:ext>
            </a:extLst>
          </p:cNvPr>
          <p:cNvSpPr/>
          <p:nvPr/>
        </p:nvSpPr>
        <p:spPr>
          <a:xfrm>
            <a:off x="5484231" y="397610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C6E6A0D-C1F7-6B61-055D-F612674CE7EC}"/>
              </a:ext>
            </a:extLst>
          </p:cNvPr>
          <p:cNvSpPr/>
          <p:nvPr/>
        </p:nvSpPr>
        <p:spPr>
          <a:xfrm>
            <a:off x="6434748" y="380274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495CCA9-D3B0-432A-4F1A-91078C325471}"/>
              </a:ext>
            </a:extLst>
          </p:cNvPr>
          <p:cNvSpPr/>
          <p:nvPr/>
        </p:nvSpPr>
        <p:spPr>
          <a:xfrm>
            <a:off x="7353471" y="37594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51FFA8C9-E1A4-27ED-41E8-7764E319374C}"/>
              </a:ext>
            </a:extLst>
          </p:cNvPr>
          <p:cNvSpPr/>
          <p:nvPr/>
        </p:nvSpPr>
        <p:spPr>
          <a:xfrm>
            <a:off x="5446310" y="313160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88BF2E7-9F31-770D-4DC6-3A1E967B2C68}"/>
              </a:ext>
            </a:extLst>
          </p:cNvPr>
          <p:cNvSpPr/>
          <p:nvPr/>
        </p:nvSpPr>
        <p:spPr>
          <a:xfrm>
            <a:off x="6380578" y="314984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D84A01F3-9C09-A393-02D1-42BA9188A142}"/>
              </a:ext>
            </a:extLst>
          </p:cNvPr>
          <p:cNvSpPr/>
          <p:nvPr/>
        </p:nvSpPr>
        <p:spPr>
          <a:xfrm>
            <a:off x="7333255" y="316338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9066C5F-1D9D-EB1A-EB74-D3C722DD4658}"/>
              </a:ext>
            </a:extLst>
          </p:cNvPr>
          <p:cNvSpPr/>
          <p:nvPr/>
        </p:nvSpPr>
        <p:spPr>
          <a:xfrm>
            <a:off x="5443790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ED4C335-126B-A32E-EA47-E84910212CD8}"/>
              </a:ext>
            </a:extLst>
          </p:cNvPr>
          <p:cNvSpPr/>
          <p:nvPr/>
        </p:nvSpPr>
        <p:spPr>
          <a:xfrm>
            <a:off x="6391408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5AE1685C-DA3C-5904-FB49-8F940838D2FB}"/>
              </a:ext>
            </a:extLst>
          </p:cNvPr>
          <p:cNvSpPr/>
          <p:nvPr/>
        </p:nvSpPr>
        <p:spPr>
          <a:xfrm>
            <a:off x="7328554" y="4530651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F6622DCA-5AFF-080E-5FA4-69A2EEC697A5}"/>
              </a:ext>
            </a:extLst>
          </p:cNvPr>
          <p:cNvSpPr/>
          <p:nvPr/>
        </p:nvSpPr>
        <p:spPr>
          <a:xfrm>
            <a:off x="5477362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FD1A30D2-8891-72BE-4C8B-7ED5F0C40F6D}"/>
              </a:ext>
            </a:extLst>
          </p:cNvPr>
          <p:cNvSpPr/>
          <p:nvPr/>
        </p:nvSpPr>
        <p:spPr>
          <a:xfrm>
            <a:off x="6434748" y="5929697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A8145794-A3C4-5E28-635E-DEAECA23DBBB}"/>
              </a:ext>
            </a:extLst>
          </p:cNvPr>
          <p:cNvSpPr/>
          <p:nvPr/>
        </p:nvSpPr>
        <p:spPr>
          <a:xfrm>
            <a:off x="7375141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CB79E58-A792-5904-B02D-DE4A1F1CE874}"/>
              </a:ext>
            </a:extLst>
          </p:cNvPr>
          <p:cNvSpPr/>
          <p:nvPr/>
        </p:nvSpPr>
        <p:spPr>
          <a:xfrm>
            <a:off x="6434748" y="1811107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FDFBBAD-1240-5860-FF29-AF72BF91F207}"/>
              </a:ext>
            </a:extLst>
          </p:cNvPr>
          <p:cNvSpPr/>
          <p:nvPr/>
        </p:nvSpPr>
        <p:spPr>
          <a:xfrm>
            <a:off x="5466894" y="1854798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53A5889E-5144-BDA6-E9F0-7E8038CE61D7}"/>
              </a:ext>
            </a:extLst>
          </p:cNvPr>
          <p:cNvSpPr/>
          <p:nvPr/>
        </p:nvSpPr>
        <p:spPr>
          <a:xfrm>
            <a:off x="7365748" y="1872135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0E8F1803-CCB6-E942-23F0-900E1B457CDA}"/>
              </a:ext>
            </a:extLst>
          </p:cNvPr>
          <p:cNvSpPr/>
          <p:nvPr/>
        </p:nvSpPr>
        <p:spPr>
          <a:xfrm>
            <a:off x="5971771" y="2292502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824064E6-4DA6-EE13-4B3E-ACF9F7304BE5}"/>
              </a:ext>
            </a:extLst>
          </p:cNvPr>
          <p:cNvSpPr/>
          <p:nvPr/>
        </p:nvSpPr>
        <p:spPr>
          <a:xfrm>
            <a:off x="6932024" y="2296836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55DDF2B8-3759-A2CB-9DDE-734AB50EE447}"/>
              </a:ext>
            </a:extLst>
          </p:cNvPr>
          <p:cNvSpPr/>
          <p:nvPr/>
        </p:nvSpPr>
        <p:spPr>
          <a:xfrm>
            <a:off x="8424248" y="405377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E9C53B69-4DB4-04C1-3C61-05BEC9AA07A3}"/>
              </a:ext>
            </a:extLst>
          </p:cNvPr>
          <p:cNvSpPr/>
          <p:nvPr/>
        </p:nvSpPr>
        <p:spPr>
          <a:xfrm>
            <a:off x="8415582" y="1804423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7E95BD6A-2B6C-37DE-E3E3-14783EB732FA}"/>
              </a:ext>
            </a:extLst>
          </p:cNvPr>
          <p:cNvSpPr/>
          <p:nvPr/>
        </p:nvSpPr>
        <p:spPr>
          <a:xfrm>
            <a:off x="8318422" y="3144605"/>
            <a:ext cx="1362946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506FFDE-4595-426E-A14E-34EA7473ECD7}"/>
              </a:ext>
            </a:extLst>
          </p:cNvPr>
          <p:cNvSpPr/>
          <p:nvPr/>
        </p:nvSpPr>
        <p:spPr>
          <a:xfrm>
            <a:off x="8335404" y="4530651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2183044-45F9-7473-07A3-FD37ECD0E81D}"/>
              </a:ext>
            </a:extLst>
          </p:cNvPr>
          <p:cNvSpPr/>
          <p:nvPr/>
        </p:nvSpPr>
        <p:spPr>
          <a:xfrm>
            <a:off x="8415580" y="5947749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72C89E1F-01FF-1F01-FFCE-95B41F18E2BA}"/>
              </a:ext>
            </a:extLst>
          </p:cNvPr>
          <p:cNvSpPr/>
          <p:nvPr/>
        </p:nvSpPr>
        <p:spPr>
          <a:xfrm>
            <a:off x="9971727" y="453768"/>
            <a:ext cx="2111933" cy="1084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D23D15CE-23DA-0E36-766B-29CFA8CDA374}"/>
              </a:ext>
            </a:extLst>
          </p:cNvPr>
          <p:cNvGrpSpPr/>
          <p:nvPr/>
        </p:nvGrpSpPr>
        <p:grpSpPr>
          <a:xfrm>
            <a:off x="9963061" y="1998988"/>
            <a:ext cx="1857146" cy="1132615"/>
            <a:chOff x="9963061" y="1998988"/>
            <a:chExt cx="1857146" cy="1132615"/>
          </a:xfrm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3667DCD1-D477-FDCF-67AB-8788AB74F3A3}"/>
                </a:ext>
              </a:extLst>
            </p:cNvPr>
            <p:cNvSpPr/>
            <p:nvPr/>
          </p:nvSpPr>
          <p:spPr>
            <a:xfrm>
              <a:off x="9963061" y="2178201"/>
              <a:ext cx="1356432" cy="9534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1E305231-7987-7933-1CBF-CE6354CB08A7}"/>
                </a:ext>
              </a:extLst>
            </p:cNvPr>
            <p:cNvSpPr/>
            <p:nvPr/>
          </p:nvSpPr>
          <p:spPr>
            <a:xfrm>
              <a:off x="10093793" y="1998988"/>
              <a:ext cx="680732" cy="4299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22EE54EF-CA12-6F3B-59AD-9E6432649252}"/>
                </a:ext>
              </a:extLst>
            </p:cNvPr>
            <p:cNvSpPr/>
            <p:nvPr/>
          </p:nvSpPr>
          <p:spPr>
            <a:xfrm>
              <a:off x="11139475" y="2224967"/>
              <a:ext cx="680732" cy="7305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2D6B9F7B-2295-E466-8C98-1F69CC73A1E2}"/>
              </a:ext>
            </a:extLst>
          </p:cNvPr>
          <p:cNvGrpSpPr/>
          <p:nvPr/>
        </p:nvGrpSpPr>
        <p:grpSpPr>
          <a:xfrm>
            <a:off x="9885055" y="3570926"/>
            <a:ext cx="2077973" cy="814729"/>
            <a:chOff x="9908157" y="3570926"/>
            <a:chExt cx="2046203" cy="814729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C5341F09-9101-8B4A-F354-68AC8AEDDFC4}"/>
                </a:ext>
              </a:extLst>
            </p:cNvPr>
            <p:cNvSpPr/>
            <p:nvPr/>
          </p:nvSpPr>
          <p:spPr>
            <a:xfrm>
              <a:off x="9908157" y="3570926"/>
              <a:ext cx="1563008" cy="8147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B21CB9A6-02A4-8002-3734-D1EA593EC4EF}"/>
                </a:ext>
              </a:extLst>
            </p:cNvPr>
            <p:cNvSpPr/>
            <p:nvPr/>
          </p:nvSpPr>
          <p:spPr>
            <a:xfrm>
              <a:off x="11273627" y="3743733"/>
              <a:ext cx="680733" cy="611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sp>
        <p:nvSpPr>
          <p:cNvPr id="44" name="Rechteck 43">
            <a:extLst>
              <a:ext uri="{FF2B5EF4-FFF2-40B4-BE49-F238E27FC236}">
                <a16:creationId xmlns:a16="http://schemas.microsoft.com/office/drawing/2014/main" id="{B02B09C1-0136-9F0E-60BF-4DB06EC2CADD}"/>
              </a:ext>
            </a:extLst>
          </p:cNvPr>
          <p:cNvSpPr/>
          <p:nvPr/>
        </p:nvSpPr>
        <p:spPr>
          <a:xfrm>
            <a:off x="9945725" y="4978011"/>
            <a:ext cx="606711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E8B7245A-6EC6-4747-81E1-374820814CB9}"/>
              </a:ext>
            </a:extLst>
          </p:cNvPr>
          <p:cNvSpPr/>
          <p:nvPr/>
        </p:nvSpPr>
        <p:spPr>
          <a:xfrm>
            <a:off x="10674501" y="4985190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9131726C-B2C3-2652-898C-12FD66B5CBFD}"/>
              </a:ext>
            </a:extLst>
          </p:cNvPr>
          <p:cNvSpPr/>
          <p:nvPr/>
        </p:nvSpPr>
        <p:spPr>
          <a:xfrm>
            <a:off x="11411945" y="4970695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147570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A8E4167A-265B-1295-D45B-433CC4995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" y="30338"/>
            <a:ext cx="121909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6313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EAF75025-A592-D038-1F68-0522DAA903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09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DD439967-2FA3-4F3D-9FB5-5B9962FBBC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" y="30338"/>
            <a:ext cx="12190942" cy="6858000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F3CFEFA5-78FE-F723-D937-B3C8BECE9B99}"/>
              </a:ext>
            </a:extLst>
          </p:cNvPr>
          <p:cNvSpPr/>
          <p:nvPr/>
        </p:nvSpPr>
        <p:spPr>
          <a:xfrm>
            <a:off x="117007" y="1872135"/>
            <a:ext cx="1690125" cy="39999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3FD6986-1A8D-5FE8-F187-4A726F99783A}"/>
              </a:ext>
            </a:extLst>
          </p:cNvPr>
          <p:cNvSpPr/>
          <p:nvPr/>
        </p:nvSpPr>
        <p:spPr>
          <a:xfrm>
            <a:off x="2167545" y="681103"/>
            <a:ext cx="866009" cy="573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50C0371-E620-32BC-F41B-2B4CDDC8B70D}"/>
              </a:ext>
            </a:extLst>
          </p:cNvPr>
          <p:cNvSpPr/>
          <p:nvPr/>
        </p:nvSpPr>
        <p:spPr>
          <a:xfrm>
            <a:off x="3212677" y="694105"/>
            <a:ext cx="866009" cy="594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1739FA3-31C9-024A-EA48-3BEF4B2EC74B}"/>
              </a:ext>
            </a:extLst>
          </p:cNvPr>
          <p:cNvSpPr/>
          <p:nvPr/>
        </p:nvSpPr>
        <p:spPr>
          <a:xfrm>
            <a:off x="4335815" y="704579"/>
            <a:ext cx="866009" cy="549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3E0C0FC-5776-F1E6-1C35-083BA6575817}"/>
              </a:ext>
            </a:extLst>
          </p:cNvPr>
          <p:cNvSpPr/>
          <p:nvPr/>
        </p:nvSpPr>
        <p:spPr>
          <a:xfrm>
            <a:off x="2098207" y="1612118"/>
            <a:ext cx="3136841" cy="1958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D989A19-5F00-0BF2-0EBC-C8B46D1019DB}"/>
              </a:ext>
            </a:extLst>
          </p:cNvPr>
          <p:cNvSpPr/>
          <p:nvPr/>
        </p:nvSpPr>
        <p:spPr>
          <a:xfrm>
            <a:off x="2210885" y="3952289"/>
            <a:ext cx="1281317" cy="14752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B0052C3-BF8C-321A-B30A-F018EDF092C2}"/>
              </a:ext>
            </a:extLst>
          </p:cNvPr>
          <p:cNvSpPr/>
          <p:nvPr/>
        </p:nvSpPr>
        <p:spPr>
          <a:xfrm>
            <a:off x="3758720" y="3894142"/>
            <a:ext cx="1443104" cy="1544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247E4D9-D0FF-B186-EB24-4EB973E9914F}"/>
              </a:ext>
            </a:extLst>
          </p:cNvPr>
          <p:cNvSpPr/>
          <p:nvPr/>
        </p:nvSpPr>
        <p:spPr>
          <a:xfrm>
            <a:off x="3968179" y="5927350"/>
            <a:ext cx="1106524" cy="81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628270-F6C2-7B15-61F1-A32369B11F44}"/>
              </a:ext>
            </a:extLst>
          </p:cNvPr>
          <p:cNvSpPr/>
          <p:nvPr/>
        </p:nvSpPr>
        <p:spPr>
          <a:xfrm>
            <a:off x="2167545" y="5927350"/>
            <a:ext cx="1106524" cy="81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1312CA0-42F3-AD32-DFAF-13D0AB57BA3A}"/>
              </a:ext>
            </a:extLst>
          </p:cNvPr>
          <p:cNvSpPr/>
          <p:nvPr/>
        </p:nvSpPr>
        <p:spPr>
          <a:xfrm>
            <a:off x="5484231" y="397610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C6E6A0D-C1F7-6B61-055D-F612674CE7EC}"/>
              </a:ext>
            </a:extLst>
          </p:cNvPr>
          <p:cNvSpPr/>
          <p:nvPr/>
        </p:nvSpPr>
        <p:spPr>
          <a:xfrm>
            <a:off x="6434748" y="380274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495CCA9-D3B0-432A-4F1A-91078C325471}"/>
              </a:ext>
            </a:extLst>
          </p:cNvPr>
          <p:cNvSpPr/>
          <p:nvPr/>
        </p:nvSpPr>
        <p:spPr>
          <a:xfrm>
            <a:off x="7366473" y="37594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51FFA8C9-E1A4-27ED-41E8-7764E319374C}"/>
              </a:ext>
            </a:extLst>
          </p:cNvPr>
          <p:cNvSpPr/>
          <p:nvPr/>
        </p:nvSpPr>
        <p:spPr>
          <a:xfrm>
            <a:off x="5446310" y="313160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88BF2E7-9F31-770D-4DC6-3A1E967B2C68}"/>
              </a:ext>
            </a:extLst>
          </p:cNvPr>
          <p:cNvSpPr/>
          <p:nvPr/>
        </p:nvSpPr>
        <p:spPr>
          <a:xfrm>
            <a:off x="6380578" y="314984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D84A01F3-9C09-A393-02D1-42BA9188A142}"/>
              </a:ext>
            </a:extLst>
          </p:cNvPr>
          <p:cNvSpPr/>
          <p:nvPr/>
        </p:nvSpPr>
        <p:spPr>
          <a:xfrm>
            <a:off x="7333255" y="316338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9066C5F-1D9D-EB1A-EB74-D3C722DD4658}"/>
              </a:ext>
            </a:extLst>
          </p:cNvPr>
          <p:cNvSpPr/>
          <p:nvPr/>
        </p:nvSpPr>
        <p:spPr>
          <a:xfrm>
            <a:off x="5443790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ED4C335-126B-A32E-EA47-E84910212CD8}"/>
              </a:ext>
            </a:extLst>
          </p:cNvPr>
          <p:cNvSpPr/>
          <p:nvPr/>
        </p:nvSpPr>
        <p:spPr>
          <a:xfrm>
            <a:off x="6391408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5AE1685C-DA3C-5904-FB49-8F940838D2FB}"/>
              </a:ext>
            </a:extLst>
          </p:cNvPr>
          <p:cNvSpPr/>
          <p:nvPr/>
        </p:nvSpPr>
        <p:spPr>
          <a:xfrm>
            <a:off x="7328554" y="4530651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F6622DCA-5AFF-080E-5FA4-69A2EEC697A5}"/>
              </a:ext>
            </a:extLst>
          </p:cNvPr>
          <p:cNvSpPr/>
          <p:nvPr/>
        </p:nvSpPr>
        <p:spPr>
          <a:xfrm>
            <a:off x="5473028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FD1A30D2-8891-72BE-4C8B-7ED5F0C40F6D}"/>
              </a:ext>
            </a:extLst>
          </p:cNvPr>
          <p:cNvSpPr/>
          <p:nvPr/>
        </p:nvSpPr>
        <p:spPr>
          <a:xfrm>
            <a:off x="6434748" y="5929697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A8145794-A3C4-5E28-635E-DEAECA23DBBB}"/>
              </a:ext>
            </a:extLst>
          </p:cNvPr>
          <p:cNvSpPr/>
          <p:nvPr/>
        </p:nvSpPr>
        <p:spPr>
          <a:xfrm>
            <a:off x="7375141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CB79E58-A792-5904-B02D-DE4A1F1CE874}"/>
              </a:ext>
            </a:extLst>
          </p:cNvPr>
          <p:cNvSpPr/>
          <p:nvPr/>
        </p:nvSpPr>
        <p:spPr>
          <a:xfrm>
            <a:off x="6434748" y="1811107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FDFBBAD-1240-5860-FF29-AF72BF91F207}"/>
              </a:ext>
            </a:extLst>
          </p:cNvPr>
          <p:cNvSpPr/>
          <p:nvPr/>
        </p:nvSpPr>
        <p:spPr>
          <a:xfrm>
            <a:off x="5466894" y="1854798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53A5889E-5144-BDA6-E9F0-7E8038CE61D7}"/>
              </a:ext>
            </a:extLst>
          </p:cNvPr>
          <p:cNvSpPr/>
          <p:nvPr/>
        </p:nvSpPr>
        <p:spPr>
          <a:xfrm>
            <a:off x="7365748" y="1872135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0E8F1803-CCB6-E942-23F0-900E1B457CDA}"/>
              </a:ext>
            </a:extLst>
          </p:cNvPr>
          <p:cNvSpPr/>
          <p:nvPr/>
        </p:nvSpPr>
        <p:spPr>
          <a:xfrm>
            <a:off x="5971771" y="2292502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824064E6-4DA6-EE13-4B3E-ACF9F7304BE5}"/>
              </a:ext>
            </a:extLst>
          </p:cNvPr>
          <p:cNvSpPr/>
          <p:nvPr/>
        </p:nvSpPr>
        <p:spPr>
          <a:xfrm>
            <a:off x="6932024" y="2296836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55DDF2B8-3759-A2CB-9DDE-734AB50EE447}"/>
              </a:ext>
            </a:extLst>
          </p:cNvPr>
          <p:cNvSpPr/>
          <p:nvPr/>
        </p:nvSpPr>
        <p:spPr>
          <a:xfrm>
            <a:off x="8424248" y="405377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E9C53B69-4DB4-04C1-3C61-05BEC9AA07A3}"/>
              </a:ext>
            </a:extLst>
          </p:cNvPr>
          <p:cNvSpPr/>
          <p:nvPr/>
        </p:nvSpPr>
        <p:spPr>
          <a:xfrm>
            <a:off x="8415582" y="1804423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7E95BD6A-2B6C-37DE-E3E3-14783EB732FA}"/>
              </a:ext>
            </a:extLst>
          </p:cNvPr>
          <p:cNvSpPr/>
          <p:nvPr/>
        </p:nvSpPr>
        <p:spPr>
          <a:xfrm>
            <a:off x="8318422" y="3144605"/>
            <a:ext cx="1362946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506FFDE-4595-426E-A14E-34EA7473ECD7}"/>
              </a:ext>
            </a:extLst>
          </p:cNvPr>
          <p:cNvSpPr/>
          <p:nvPr/>
        </p:nvSpPr>
        <p:spPr>
          <a:xfrm>
            <a:off x="8335404" y="4530651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2183044-45F9-7473-07A3-FD37ECD0E81D}"/>
              </a:ext>
            </a:extLst>
          </p:cNvPr>
          <p:cNvSpPr/>
          <p:nvPr/>
        </p:nvSpPr>
        <p:spPr>
          <a:xfrm>
            <a:off x="8415580" y="5947749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72C89E1F-01FF-1F01-FFCE-95B41F18E2BA}"/>
              </a:ext>
            </a:extLst>
          </p:cNvPr>
          <p:cNvSpPr/>
          <p:nvPr/>
        </p:nvSpPr>
        <p:spPr>
          <a:xfrm>
            <a:off x="9971727" y="453768"/>
            <a:ext cx="2111933" cy="1084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D23D15CE-23DA-0E36-766B-29CFA8CDA374}"/>
              </a:ext>
            </a:extLst>
          </p:cNvPr>
          <p:cNvGrpSpPr/>
          <p:nvPr/>
        </p:nvGrpSpPr>
        <p:grpSpPr>
          <a:xfrm>
            <a:off x="9963061" y="1998988"/>
            <a:ext cx="1857146" cy="1132615"/>
            <a:chOff x="9963061" y="1998988"/>
            <a:chExt cx="1857146" cy="1132615"/>
          </a:xfrm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3667DCD1-D477-FDCF-67AB-8788AB74F3A3}"/>
                </a:ext>
              </a:extLst>
            </p:cNvPr>
            <p:cNvSpPr/>
            <p:nvPr/>
          </p:nvSpPr>
          <p:spPr>
            <a:xfrm>
              <a:off x="9963061" y="2178201"/>
              <a:ext cx="1356432" cy="9534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1E305231-7987-7933-1CBF-CE6354CB08A7}"/>
                </a:ext>
              </a:extLst>
            </p:cNvPr>
            <p:cNvSpPr/>
            <p:nvPr/>
          </p:nvSpPr>
          <p:spPr>
            <a:xfrm>
              <a:off x="10093793" y="1998988"/>
              <a:ext cx="680732" cy="4299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22EE54EF-CA12-6F3B-59AD-9E6432649252}"/>
                </a:ext>
              </a:extLst>
            </p:cNvPr>
            <p:cNvSpPr/>
            <p:nvPr/>
          </p:nvSpPr>
          <p:spPr>
            <a:xfrm>
              <a:off x="11139475" y="2224967"/>
              <a:ext cx="680732" cy="7305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2D6B9F7B-2295-E466-8C98-1F69CC73A1E2}"/>
              </a:ext>
            </a:extLst>
          </p:cNvPr>
          <p:cNvGrpSpPr/>
          <p:nvPr/>
        </p:nvGrpSpPr>
        <p:grpSpPr>
          <a:xfrm>
            <a:off x="9885055" y="3570926"/>
            <a:ext cx="2077973" cy="814729"/>
            <a:chOff x="9908157" y="3570926"/>
            <a:chExt cx="2046203" cy="814729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C5341F09-9101-8B4A-F354-68AC8AEDDFC4}"/>
                </a:ext>
              </a:extLst>
            </p:cNvPr>
            <p:cNvSpPr/>
            <p:nvPr/>
          </p:nvSpPr>
          <p:spPr>
            <a:xfrm>
              <a:off x="9908157" y="3570926"/>
              <a:ext cx="1563008" cy="8147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B21CB9A6-02A4-8002-3734-D1EA593EC4EF}"/>
                </a:ext>
              </a:extLst>
            </p:cNvPr>
            <p:cNvSpPr/>
            <p:nvPr/>
          </p:nvSpPr>
          <p:spPr>
            <a:xfrm>
              <a:off x="11273627" y="3743733"/>
              <a:ext cx="680733" cy="611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sp>
        <p:nvSpPr>
          <p:cNvPr id="44" name="Rechteck 43">
            <a:extLst>
              <a:ext uri="{FF2B5EF4-FFF2-40B4-BE49-F238E27FC236}">
                <a16:creationId xmlns:a16="http://schemas.microsoft.com/office/drawing/2014/main" id="{B02B09C1-0136-9F0E-60BF-4DB06EC2CADD}"/>
              </a:ext>
            </a:extLst>
          </p:cNvPr>
          <p:cNvSpPr/>
          <p:nvPr/>
        </p:nvSpPr>
        <p:spPr>
          <a:xfrm>
            <a:off x="9945725" y="4978011"/>
            <a:ext cx="606711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E8B7245A-6EC6-4747-81E1-374820814CB9}"/>
              </a:ext>
            </a:extLst>
          </p:cNvPr>
          <p:cNvSpPr/>
          <p:nvPr/>
        </p:nvSpPr>
        <p:spPr>
          <a:xfrm>
            <a:off x="10674501" y="4985190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9131726C-B2C3-2652-898C-12FD66B5CBFD}"/>
              </a:ext>
            </a:extLst>
          </p:cNvPr>
          <p:cNvSpPr/>
          <p:nvPr/>
        </p:nvSpPr>
        <p:spPr>
          <a:xfrm>
            <a:off x="11411945" y="4970695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3641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B0E30D79-B540-0518-37DC-202435BFD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" y="30338"/>
            <a:ext cx="12190942" cy="6858000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F3CFEFA5-78FE-F723-D937-B3C8BECE9B99}"/>
              </a:ext>
            </a:extLst>
          </p:cNvPr>
          <p:cNvSpPr/>
          <p:nvPr/>
        </p:nvSpPr>
        <p:spPr>
          <a:xfrm>
            <a:off x="117007" y="2864542"/>
            <a:ext cx="1690125" cy="3007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3FD6986-1A8D-5FE8-F187-4A726F99783A}"/>
              </a:ext>
            </a:extLst>
          </p:cNvPr>
          <p:cNvSpPr/>
          <p:nvPr/>
        </p:nvSpPr>
        <p:spPr>
          <a:xfrm>
            <a:off x="2167545" y="681103"/>
            <a:ext cx="866009" cy="573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50C0371-E620-32BC-F41B-2B4CDDC8B70D}"/>
              </a:ext>
            </a:extLst>
          </p:cNvPr>
          <p:cNvSpPr/>
          <p:nvPr/>
        </p:nvSpPr>
        <p:spPr>
          <a:xfrm>
            <a:off x="3212677" y="694105"/>
            <a:ext cx="866009" cy="594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1739FA3-31C9-024A-EA48-3BEF4B2EC74B}"/>
              </a:ext>
            </a:extLst>
          </p:cNvPr>
          <p:cNvSpPr/>
          <p:nvPr/>
        </p:nvSpPr>
        <p:spPr>
          <a:xfrm>
            <a:off x="4335815" y="704579"/>
            <a:ext cx="866009" cy="549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3E0C0FC-5776-F1E6-1C35-083BA6575817}"/>
              </a:ext>
            </a:extLst>
          </p:cNvPr>
          <p:cNvSpPr/>
          <p:nvPr/>
        </p:nvSpPr>
        <p:spPr>
          <a:xfrm>
            <a:off x="2098207" y="1612118"/>
            <a:ext cx="3136841" cy="1958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D989A19-5F00-0BF2-0EBC-C8B46D1019DB}"/>
              </a:ext>
            </a:extLst>
          </p:cNvPr>
          <p:cNvSpPr/>
          <p:nvPr/>
        </p:nvSpPr>
        <p:spPr>
          <a:xfrm>
            <a:off x="2210885" y="3952289"/>
            <a:ext cx="1281317" cy="14752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B0052C3-BF8C-321A-B30A-F018EDF092C2}"/>
              </a:ext>
            </a:extLst>
          </p:cNvPr>
          <p:cNvSpPr/>
          <p:nvPr/>
        </p:nvSpPr>
        <p:spPr>
          <a:xfrm>
            <a:off x="3758720" y="3894142"/>
            <a:ext cx="1443104" cy="1544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247E4D9-D0FF-B186-EB24-4EB973E9914F}"/>
              </a:ext>
            </a:extLst>
          </p:cNvPr>
          <p:cNvSpPr/>
          <p:nvPr/>
        </p:nvSpPr>
        <p:spPr>
          <a:xfrm>
            <a:off x="3968179" y="5927350"/>
            <a:ext cx="1106524" cy="81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628270-F6C2-7B15-61F1-A32369B11F44}"/>
              </a:ext>
            </a:extLst>
          </p:cNvPr>
          <p:cNvSpPr/>
          <p:nvPr/>
        </p:nvSpPr>
        <p:spPr>
          <a:xfrm>
            <a:off x="2167545" y="5927350"/>
            <a:ext cx="1106524" cy="81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1312CA0-42F3-AD32-DFAF-13D0AB57BA3A}"/>
              </a:ext>
            </a:extLst>
          </p:cNvPr>
          <p:cNvSpPr/>
          <p:nvPr/>
        </p:nvSpPr>
        <p:spPr>
          <a:xfrm>
            <a:off x="5484231" y="397610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C6E6A0D-C1F7-6B61-055D-F612674CE7EC}"/>
              </a:ext>
            </a:extLst>
          </p:cNvPr>
          <p:cNvSpPr/>
          <p:nvPr/>
        </p:nvSpPr>
        <p:spPr>
          <a:xfrm>
            <a:off x="6434748" y="380274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495CCA9-D3B0-432A-4F1A-91078C325471}"/>
              </a:ext>
            </a:extLst>
          </p:cNvPr>
          <p:cNvSpPr/>
          <p:nvPr/>
        </p:nvSpPr>
        <p:spPr>
          <a:xfrm>
            <a:off x="7357805" y="37594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51FFA8C9-E1A4-27ED-41E8-7764E319374C}"/>
              </a:ext>
            </a:extLst>
          </p:cNvPr>
          <p:cNvSpPr/>
          <p:nvPr/>
        </p:nvSpPr>
        <p:spPr>
          <a:xfrm>
            <a:off x="5446310" y="313160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88BF2E7-9F31-770D-4DC6-3A1E967B2C68}"/>
              </a:ext>
            </a:extLst>
          </p:cNvPr>
          <p:cNvSpPr/>
          <p:nvPr/>
        </p:nvSpPr>
        <p:spPr>
          <a:xfrm>
            <a:off x="6380578" y="314984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D84A01F3-9C09-A393-02D1-42BA9188A142}"/>
              </a:ext>
            </a:extLst>
          </p:cNvPr>
          <p:cNvSpPr/>
          <p:nvPr/>
        </p:nvSpPr>
        <p:spPr>
          <a:xfrm>
            <a:off x="7333255" y="316338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9066C5F-1D9D-EB1A-EB74-D3C722DD4658}"/>
              </a:ext>
            </a:extLst>
          </p:cNvPr>
          <p:cNvSpPr/>
          <p:nvPr/>
        </p:nvSpPr>
        <p:spPr>
          <a:xfrm>
            <a:off x="5443790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ED4C335-126B-A32E-EA47-E84910212CD8}"/>
              </a:ext>
            </a:extLst>
          </p:cNvPr>
          <p:cNvSpPr/>
          <p:nvPr/>
        </p:nvSpPr>
        <p:spPr>
          <a:xfrm>
            <a:off x="6391408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5AE1685C-DA3C-5904-FB49-8F940838D2FB}"/>
              </a:ext>
            </a:extLst>
          </p:cNvPr>
          <p:cNvSpPr/>
          <p:nvPr/>
        </p:nvSpPr>
        <p:spPr>
          <a:xfrm>
            <a:off x="7328554" y="4530651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F6622DCA-5AFF-080E-5FA4-69A2EEC697A5}"/>
              </a:ext>
            </a:extLst>
          </p:cNvPr>
          <p:cNvSpPr/>
          <p:nvPr/>
        </p:nvSpPr>
        <p:spPr>
          <a:xfrm>
            <a:off x="5477362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FD1A30D2-8891-72BE-4C8B-7ED5F0C40F6D}"/>
              </a:ext>
            </a:extLst>
          </p:cNvPr>
          <p:cNvSpPr/>
          <p:nvPr/>
        </p:nvSpPr>
        <p:spPr>
          <a:xfrm>
            <a:off x="6434748" y="5929697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A8145794-A3C4-5E28-635E-DEAECA23DBBB}"/>
              </a:ext>
            </a:extLst>
          </p:cNvPr>
          <p:cNvSpPr/>
          <p:nvPr/>
        </p:nvSpPr>
        <p:spPr>
          <a:xfrm>
            <a:off x="7375141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CB79E58-A792-5904-B02D-DE4A1F1CE874}"/>
              </a:ext>
            </a:extLst>
          </p:cNvPr>
          <p:cNvSpPr/>
          <p:nvPr/>
        </p:nvSpPr>
        <p:spPr>
          <a:xfrm>
            <a:off x="6434748" y="1811107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FDFBBAD-1240-5860-FF29-AF72BF91F207}"/>
              </a:ext>
            </a:extLst>
          </p:cNvPr>
          <p:cNvSpPr/>
          <p:nvPr/>
        </p:nvSpPr>
        <p:spPr>
          <a:xfrm>
            <a:off x="5466894" y="1854798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53A5889E-5144-BDA6-E9F0-7E8038CE61D7}"/>
              </a:ext>
            </a:extLst>
          </p:cNvPr>
          <p:cNvSpPr/>
          <p:nvPr/>
        </p:nvSpPr>
        <p:spPr>
          <a:xfrm>
            <a:off x="7365748" y="1872135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0E8F1803-CCB6-E942-23F0-900E1B457CDA}"/>
              </a:ext>
            </a:extLst>
          </p:cNvPr>
          <p:cNvSpPr/>
          <p:nvPr/>
        </p:nvSpPr>
        <p:spPr>
          <a:xfrm>
            <a:off x="5971771" y="2292502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824064E6-4DA6-EE13-4B3E-ACF9F7304BE5}"/>
              </a:ext>
            </a:extLst>
          </p:cNvPr>
          <p:cNvSpPr/>
          <p:nvPr/>
        </p:nvSpPr>
        <p:spPr>
          <a:xfrm>
            <a:off x="6932024" y="2296836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55DDF2B8-3759-A2CB-9DDE-734AB50EE447}"/>
              </a:ext>
            </a:extLst>
          </p:cNvPr>
          <p:cNvSpPr/>
          <p:nvPr/>
        </p:nvSpPr>
        <p:spPr>
          <a:xfrm>
            <a:off x="8424248" y="405377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E9C53B69-4DB4-04C1-3C61-05BEC9AA07A3}"/>
              </a:ext>
            </a:extLst>
          </p:cNvPr>
          <p:cNvSpPr/>
          <p:nvPr/>
        </p:nvSpPr>
        <p:spPr>
          <a:xfrm>
            <a:off x="8415582" y="1804423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7E95BD6A-2B6C-37DE-E3E3-14783EB732FA}"/>
              </a:ext>
            </a:extLst>
          </p:cNvPr>
          <p:cNvSpPr/>
          <p:nvPr/>
        </p:nvSpPr>
        <p:spPr>
          <a:xfrm>
            <a:off x="8318422" y="3144605"/>
            <a:ext cx="1362946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506FFDE-4595-426E-A14E-34EA7473ECD7}"/>
              </a:ext>
            </a:extLst>
          </p:cNvPr>
          <p:cNvSpPr/>
          <p:nvPr/>
        </p:nvSpPr>
        <p:spPr>
          <a:xfrm>
            <a:off x="8335404" y="4530651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2183044-45F9-7473-07A3-FD37ECD0E81D}"/>
              </a:ext>
            </a:extLst>
          </p:cNvPr>
          <p:cNvSpPr/>
          <p:nvPr/>
        </p:nvSpPr>
        <p:spPr>
          <a:xfrm>
            <a:off x="8415580" y="5947749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72C89E1F-01FF-1F01-FFCE-95B41F18E2BA}"/>
              </a:ext>
            </a:extLst>
          </p:cNvPr>
          <p:cNvSpPr/>
          <p:nvPr/>
        </p:nvSpPr>
        <p:spPr>
          <a:xfrm>
            <a:off x="9971727" y="453768"/>
            <a:ext cx="2111933" cy="1084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D23D15CE-23DA-0E36-766B-29CFA8CDA374}"/>
              </a:ext>
            </a:extLst>
          </p:cNvPr>
          <p:cNvGrpSpPr/>
          <p:nvPr/>
        </p:nvGrpSpPr>
        <p:grpSpPr>
          <a:xfrm>
            <a:off x="9963061" y="1998988"/>
            <a:ext cx="1857146" cy="1132615"/>
            <a:chOff x="9963061" y="1998988"/>
            <a:chExt cx="1857146" cy="1132615"/>
          </a:xfrm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3667DCD1-D477-FDCF-67AB-8788AB74F3A3}"/>
                </a:ext>
              </a:extLst>
            </p:cNvPr>
            <p:cNvSpPr/>
            <p:nvPr/>
          </p:nvSpPr>
          <p:spPr>
            <a:xfrm>
              <a:off x="9963061" y="2178201"/>
              <a:ext cx="1356432" cy="9534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1E305231-7987-7933-1CBF-CE6354CB08A7}"/>
                </a:ext>
              </a:extLst>
            </p:cNvPr>
            <p:cNvSpPr/>
            <p:nvPr/>
          </p:nvSpPr>
          <p:spPr>
            <a:xfrm>
              <a:off x="10093793" y="1998988"/>
              <a:ext cx="680732" cy="4299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22EE54EF-CA12-6F3B-59AD-9E6432649252}"/>
                </a:ext>
              </a:extLst>
            </p:cNvPr>
            <p:cNvSpPr/>
            <p:nvPr/>
          </p:nvSpPr>
          <p:spPr>
            <a:xfrm>
              <a:off x="11139475" y="2224967"/>
              <a:ext cx="680732" cy="7305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2D6B9F7B-2295-E466-8C98-1F69CC73A1E2}"/>
              </a:ext>
            </a:extLst>
          </p:cNvPr>
          <p:cNvGrpSpPr/>
          <p:nvPr/>
        </p:nvGrpSpPr>
        <p:grpSpPr>
          <a:xfrm>
            <a:off x="9885055" y="3570926"/>
            <a:ext cx="2077973" cy="814729"/>
            <a:chOff x="9908157" y="3570926"/>
            <a:chExt cx="2046203" cy="814729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C5341F09-9101-8B4A-F354-68AC8AEDDFC4}"/>
                </a:ext>
              </a:extLst>
            </p:cNvPr>
            <p:cNvSpPr/>
            <p:nvPr/>
          </p:nvSpPr>
          <p:spPr>
            <a:xfrm>
              <a:off x="9908157" y="3570926"/>
              <a:ext cx="1563008" cy="8147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B21CB9A6-02A4-8002-3734-D1EA593EC4EF}"/>
                </a:ext>
              </a:extLst>
            </p:cNvPr>
            <p:cNvSpPr/>
            <p:nvPr/>
          </p:nvSpPr>
          <p:spPr>
            <a:xfrm>
              <a:off x="11273627" y="3743733"/>
              <a:ext cx="680733" cy="611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sp>
        <p:nvSpPr>
          <p:cNvPr id="44" name="Rechteck 43">
            <a:extLst>
              <a:ext uri="{FF2B5EF4-FFF2-40B4-BE49-F238E27FC236}">
                <a16:creationId xmlns:a16="http://schemas.microsoft.com/office/drawing/2014/main" id="{B02B09C1-0136-9F0E-60BF-4DB06EC2CADD}"/>
              </a:ext>
            </a:extLst>
          </p:cNvPr>
          <p:cNvSpPr/>
          <p:nvPr/>
        </p:nvSpPr>
        <p:spPr>
          <a:xfrm>
            <a:off x="9945725" y="4978011"/>
            <a:ext cx="606711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E8B7245A-6EC6-4747-81E1-374820814CB9}"/>
              </a:ext>
            </a:extLst>
          </p:cNvPr>
          <p:cNvSpPr/>
          <p:nvPr/>
        </p:nvSpPr>
        <p:spPr>
          <a:xfrm>
            <a:off x="10674501" y="4985190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9131726C-B2C3-2652-898C-12FD66B5CBFD}"/>
              </a:ext>
            </a:extLst>
          </p:cNvPr>
          <p:cNvSpPr/>
          <p:nvPr/>
        </p:nvSpPr>
        <p:spPr>
          <a:xfrm>
            <a:off x="11411945" y="4970695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9171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BD42C474-C129-74B1-8073-307B3EFE93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" y="30338"/>
            <a:ext cx="12190942" cy="6858000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F3CFEFA5-78FE-F723-D937-B3C8BECE9B99}"/>
              </a:ext>
            </a:extLst>
          </p:cNvPr>
          <p:cNvSpPr/>
          <p:nvPr/>
        </p:nvSpPr>
        <p:spPr>
          <a:xfrm>
            <a:off x="117007" y="3570926"/>
            <a:ext cx="1690125" cy="2301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3FD6986-1A8D-5FE8-F187-4A726F99783A}"/>
              </a:ext>
            </a:extLst>
          </p:cNvPr>
          <p:cNvSpPr/>
          <p:nvPr/>
        </p:nvSpPr>
        <p:spPr>
          <a:xfrm>
            <a:off x="2167545" y="681103"/>
            <a:ext cx="866009" cy="573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50C0371-E620-32BC-F41B-2B4CDDC8B70D}"/>
              </a:ext>
            </a:extLst>
          </p:cNvPr>
          <p:cNvSpPr/>
          <p:nvPr/>
        </p:nvSpPr>
        <p:spPr>
          <a:xfrm>
            <a:off x="3212677" y="694105"/>
            <a:ext cx="866009" cy="594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1739FA3-31C9-024A-EA48-3BEF4B2EC74B}"/>
              </a:ext>
            </a:extLst>
          </p:cNvPr>
          <p:cNvSpPr/>
          <p:nvPr/>
        </p:nvSpPr>
        <p:spPr>
          <a:xfrm>
            <a:off x="4335815" y="704579"/>
            <a:ext cx="866009" cy="549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3E0C0FC-5776-F1E6-1C35-083BA6575817}"/>
              </a:ext>
            </a:extLst>
          </p:cNvPr>
          <p:cNvSpPr/>
          <p:nvPr/>
        </p:nvSpPr>
        <p:spPr>
          <a:xfrm>
            <a:off x="2098207" y="1612118"/>
            <a:ext cx="3136841" cy="1958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D989A19-5F00-0BF2-0EBC-C8B46D1019DB}"/>
              </a:ext>
            </a:extLst>
          </p:cNvPr>
          <p:cNvSpPr/>
          <p:nvPr/>
        </p:nvSpPr>
        <p:spPr>
          <a:xfrm>
            <a:off x="2210885" y="3952289"/>
            <a:ext cx="1281317" cy="14752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B0052C3-BF8C-321A-B30A-F018EDF092C2}"/>
              </a:ext>
            </a:extLst>
          </p:cNvPr>
          <p:cNvSpPr/>
          <p:nvPr/>
        </p:nvSpPr>
        <p:spPr>
          <a:xfrm>
            <a:off x="3758720" y="3894142"/>
            <a:ext cx="1443104" cy="1544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247E4D9-D0FF-B186-EB24-4EB973E9914F}"/>
              </a:ext>
            </a:extLst>
          </p:cNvPr>
          <p:cNvSpPr/>
          <p:nvPr/>
        </p:nvSpPr>
        <p:spPr>
          <a:xfrm>
            <a:off x="3968179" y="5927350"/>
            <a:ext cx="1106524" cy="81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628270-F6C2-7B15-61F1-A32369B11F44}"/>
              </a:ext>
            </a:extLst>
          </p:cNvPr>
          <p:cNvSpPr/>
          <p:nvPr/>
        </p:nvSpPr>
        <p:spPr>
          <a:xfrm>
            <a:off x="2167545" y="5927350"/>
            <a:ext cx="1106524" cy="81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1312CA0-42F3-AD32-DFAF-13D0AB57BA3A}"/>
              </a:ext>
            </a:extLst>
          </p:cNvPr>
          <p:cNvSpPr/>
          <p:nvPr/>
        </p:nvSpPr>
        <p:spPr>
          <a:xfrm>
            <a:off x="5484231" y="397610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C6E6A0D-C1F7-6B61-055D-F612674CE7EC}"/>
              </a:ext>
            </a:extLst>
          </p:cNvPr>
          <p:cNvSpPr/>
          <p:nvPr/>
        </p:nvSpPr>
        <p:spPr>
          <a:xfrm>
            <a:off x="6434748" y="380274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495CCA9-D3B0-432A-4F1A-91078C325471}"/>
              </a:ext>
            </a:extLst>
          </p:cNvPr>
          <p:cNvSpPr/>
          <p:nvPr/>
        </p:nvSpPr>
        <p:spPr>
          <a:xfrm>
            <a:off x="7357805" y="37594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51FFA8C9-E1A4-27ED-41E8-7764E319374C}"/>
              </a:ext>
            </a:extLst>
          </p:cNvPr>
          <p:cNvSpPr/>
          <p:nvPr/>
        </p:nvSpPr>
        <p:spPr>
          <a:xfrm>
            <a:off x="5446310" y="313160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88BF2E7-9F31-770D-4DC6-3A1E967B2C68}"/>
              </a:ext>
            </a:extLst>
          </p:cNvPr>
          <p:cNvSpPr/>
          <p:nvPr/>
        </p:nvSpPr>
        <p:spPr>
          <a:xfrm>
            <a:off x="6380578" y="314984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D84A01F3-9C09-A393-02D1-42BA9188A142}"/>
              </a:ext>
            </a:extLst>
          </p:cNvPr>
          <p:cNvSpPr/>
          <p:nvPr/>
        </p:nvSpPr>
        <p:spPr>
          <a:xfrm>
            <a:off x="7333255" y="316338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9066C5F-1D9D-EB1A-EB74-D3C722DD4658}"/>
              </a:ext>
            </a:extLst>
          </p:cNvPr>
          <p:cNvSpPr/>
          <p:nvPr/>
        </p:nvSpPr>
        <p:spPr>
          <a:xfrm>
            <a:off x="5443790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ED4C335-126B-A32E-EA47-E84910212CD8}"/>
              </a:ext>
            </a:extLst>
          </p:cNvPr>
          <p:cNvSpPr/>
          <p:nvPr/>
        </p:nvSpPr>
        <p:spPr>
          <a:xfrm>
            <a:off x="6391408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5AE1685C-DA3C-5904-FB49-8F940838D2FB}"/>
              </a:ext>
            </a:extLst>
          </p:cNvPr>
          <p:cNvSpPr/>
          <p:nvPr/>
        </p:nvSpPr>
        <p:spPr>
          <a:xfrm>
            <a:off x="7328554" y="4530651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F6622DCA-5AFF-080E-5FA4-69A2EEC697A5}"/>
              </a:ext>
            </a:extLst>
          </p:cNvPr>
          <p:cNvSpPr/>
          <p:nvPr/>
        </p:nvSpPr>
        <p:spPr>
          <a:xfrm>
            <a:off x="5477362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FD1A30D2-8891-72BE-4C8B-7ED5F0C40F6D}"/>
              </a:ext>
            </a:extLst>
          </p:cNvPr>
          <p:cNvSpPr/>
          <p:nvPr/>
        </p:nvSpPr>
        <p:spPr>
          <a:xfrm>
            <a:off x="6434748" y="5929697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A8145794-A3C4-5E28-635E-DEAECA23DBBB}"/>
              </a:ext>
            </a:extLst>
          </p:cNvPr>
          <p:cNvSpPr/>
          <p:nvPr/>
        </p:nvSpPr>
        <p:spPr>
          <a:xfrm>
            <a:off x="7375141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CB79E58-A792-5904-B02D-DE4A1F1CE874}"/>
              </a:ext>
            </a:extLst>
          </p:cNvPr>
          <p:cNvSpPr/>
          <p:nvPr/>
        </p:nvSpPr>
        <p:spPr>
          <a:xfrm>
            <a:off x="6434748" y="1811107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FDFBBAD-1240-5860-FF29-AF72BF91F207}"/>
              </a:ext>
            </a:extLst>
          </p:cNvPr>
          <p:cNvSpPr/>
          <p:nvPr/>
        </p:nvSpPr>
        <p:spPr>
          <a:xfrm>
            <a:off x="5466894" y="1854798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53A5889E-5144-BDA6-E9F0-7E8038CE61D7}"/>
              </a:ext>
            </a:extLst>
          </p:cNvPr>
          <p:cNvSpPr/>
          <p:nvPr/>
        </p:nvSpPr>
        <p:spPr>
          <a:xfrm>
            <a:off x="7365748" y="1872135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0E8F1803-CCB6-E942-23F0-900E1B457CDA}"/>
              </a:ext>
            </a:extLst>
          </p:cNvPr>
          <p:cNvSpPr/>
          <p:nvPr/>
        </p:nvSpPr>
        <p:spPr>
          <a:xfrm>
            <a:off x="5971771" y="2292502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824064E6-4DA6-EE13-4B3E-ACF9F7304BE5}"/>
              </a:ext>
            </a:extLst>
          </p:cNvPr>
          <p:cNvSpPr/>
          <p:nvPr/>
        </p:nvSpPr>
        <p:spPr>
          <a:xfrm>
            <a:off x="6932024" y="2296836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55DDF2B8-3759-A2CB-9DDE-734AB50EE447}"/>
              </a:ext>
            </a:extLst>
          </p:cNvPr>
          <p:cNvSpPr/>
          <p:nvPr/>
        </p:nvSpPr>
        <p:spPr>
          <a:xfrm>
            <a:off x="8424248" y="405377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E9C53B69-4DB4-04C1-3C61-05BEC9AA07A3}"/>
              </a:ext>
            </a:extLst>
          </p:cNvPr>
          <p:cNvSpPr/>
          <p:nvPr/>
        </p:nvSpPr>
        <p:spPr>
          <a:xfrm>
            <a:off x="8415582" y="1804423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7E95BD6A-2B6C-37DE-E3E3-14783EB732FA}"/>
              </a:ext>
            </a:extLst>
          </p:cNvPr>
          <p:cNvSpPr/>
          <p:nvPr/>
        </p:nvSpPr>
        <p:spPr>
          <a:xfrm>
            <a:off x="8318422" y="3144605"/>
            <a:ext cx="1362946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506FFDE-4595-426E-A14E-34EA7473ECD7}"/>
              </a:ext>
            </a:extLst>
          </p:cNvPr>
          <p:cNvSpPr/>
          <p:nvPr/>
        </p:nvSpPr>
        <p:spPr>
          <a:xfrm>
            <a:off x="8335404" y="4530651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2183044-45F9-7473-07A3-FD37ECD0E81D}"/>
              </a:ext>
            </a:extLst>
          </p:cNvPr>
          <p:cNvSpPr/>
          <p:nvPr/>
        </p:nvSpPr>
        <p:spPr>
          <a:xfrm>
            <a:off x="8415580" y="5947749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72C89E1F-01FF-1F01-FFCE-95B41F18E2BA}"/>
              </a:ext>
            </a:extLst>
          </p:cNvPr>
          <p:cNvSpPr/>
          <p:nvPr/>
        </p:nvSpPr>
        <p:spPr>
          <a:xfrm>
            <a:off x="9971727" y="453768"/>
            <a:ext cx="2111933" cy="1084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D23D15CE-23DA-0E36-766B-29CFA8CDA374}"/>
              </a:ext>
            </a:extLst>
          </p:cNvPr>
          <p:cNvGrpSpPr/>
          <p:nvPr/>
        </p:nvGrpSpPr>
        <p:grpSpPr>
          <a:xfrm>
            <a:off x="9963061" y="1998988"/>
            <a:ext cx="1857146" cy="1132615"/>
            <a:chOff x="9963061" y="1998988"/>
            <a:chExt cx="1857146" cy="1132615"/>
          </a:xfrm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3667DCD1-D477-FDCF-67AB-8788AB74F3A3}"/>
                </a:ext>
              </a:extLst>
            </p:cNvPr>
            <p:cNvSpPr/>
            <p:nvPr/>
          </p:nvSpPr>
          <p:spPr>
            <a:xfrm>
              <a:off x="9963061" y="2178201"/>
              <a:ext cx="1356432" cy="9534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1E305231-7987-7933-1CBF-CE6354CB08A7}"/>
                </a:ext>
              </a:extLst>
            </p:cNvPr>
            <p:cNvSpPr/>
            <p:nvPr/>
          </p:nvSpPr>
          <p:spPr>
            <a:xfrm>
              <a:off x="10093793" y="1998988"/>
              <a:ext cx="680732" cy="4299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22EE54EF-CA12-6F3B-59AD-9E6432649252}"/>
                </a:ext>
              </a:extLst>
            </p:cNvPr>
            <p:cNvSpPr/>
            <p:nvPr/>
          </p:nvSpPr>
          <p:spPr>
            <a:xfrm>
              <a:off x="11139475" y="2224967"/>
              <a:ext cx="680732" cy="7305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2D6B9F7B-2295-E466-8C98-1F69CC73A1E2}"/>
              </a:ext>
            </a:extLst>
          </p:cNvPr>
          <p:cNvGrpSpPr/>
          <p:nvPr/>
        </p:nvGrpSpPr>
        <p:grpSpPr>
          <a:xfrm>
            <a:off x="9885055" y="3570926"/>
            <a:ext cx="2077973" cy="814729"/>
            <a:chOff x="9908157" y="3570926"/>
            <a:chExt cx="2046203" cy="814729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C5341F09-9101-8B4A-F354-68AC8AEDDFC4}"/>
                </a:ext>
              </a:extLst>
            </p:cNvPr>
            <p:cNvSpPr/>
            <p:nvPr/>
          </p:nvSpPr>
          <p:spPr>
            <a:xfrm>
              <a:off x="9908157" y="3570926"/>
              <a:ext cx="1563008" cy="8147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B21CB9A6-02A4-8002-3734-D1EA593EC4EF}"/>
                </a:ext>
              </a:extLst>
            </p:cNvPr>
            <p:cNvSpPr/>
            <p:nvPr/>
          </p:nvSpPr>
          <p:spPr>
            <a:xfrm>
              <a:off x="11273627" y="3743733"/>
              <a:ext cx="680733" cy="611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sp>
        <p:nvSpPr>
          <p:cNvPr id="44" name="Rechteck 43">
            <a:extLst>
              <a:ext uri="{FF2B5EF4-FFF2-40B4-BE49-F238E27FC236}">
                <a16:creationId xmlns:a16="http://schemas.microsoft.com/office/drawing/2014/main" id="{B02B09C1-0136-9F0E-60BF-4DB06EC2CADD}"/>
              </a:ext>
            </a:extLst>
          </p:cNvPr>
          <p:cNvSpPr/>
          <p:nvPr/>
        </p:nvSpPr>
        <p:spPr>
          <a:xfrm>
            <a:off x="9945725" y="4978011"/>
            <a:ext cx="606711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E8B7245A-6EC6-4747-81E1-374820814CB9}"/>
              </a:ext>
            </a:extLst>
          </p:cNvPr>
          <p:cNvSpPr/>
          <p:nvPr/>
        </p:nvSpPr>
        <p:spPr>
          <a:xfrm>
            <a:off x="10674501" y="4985190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9131726C-B2C3-2652-898C-12FD66B5CBFD}"/>
              </a:ext>
            </a:extLst>
          </p:cNvPr>
          <p:cNvSpPr/>
          <p:nvPr/>
        </p:nvSpPr>
        <p:spPr>
          <a:xfrm>
            <a:off x="11411945" y="4970695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91585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754D14D2-02BA-262C-39FA-6C6DF7E322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" y="30338"/>
            <a:ext cx="12190942" cy="6858000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F3CFEFA5-78FE-F723-D937-B3C8BECE9B99}"/>
              </a:ext>
            </a:extLst>
          </p:cNvPr>
          <p:cNvSpPr/>
          <p:nvPr/>
        </p:nvSpPr>
        <p:spPr>
          <a:xfrm>
            <a:off x="117007" y="4530650"/>
            <a:ext cx="1690125" cy="1341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3FD6986-1A8D-5FE8-F187-4A726F99783A}"/>
              </a:ext>
            </a:extLst>
          </p:cNvPr>
          <p:cNvSpPr/>
          <p:nvPr/>
        </p:nvSpPr>
        <p:spPr>
          <a:xfrm>
            <a:off x="2167545" y="681103"/>
            <a:ext cx="866009" cy="573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50C0371-E620-32BC-F41B-2B4CDDC8B70D}"/>
              </a:ext>
            </a:extLst>
          </p:cNvPr>
          <p:cNvSpPr/>
          <p:nvPr/>
        </p:nvSpPr>
        <p:spPr>
          <a:xfrm>
            <a:off x="3212677" y="694105"/>
            <a:ext cx="866009" cy="594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1739FA3-31C9-024A-EA48-3BEF4B2EC74B}"/>
              </a:ext>
            </a:extLst>
          </p:cNvPr>
          <p:cNvSpPr/>
          <p:nvPr/>
        </p:nvSpPr>
        <p:spPr>
          <a:xfrm>
            <a:off x="4335815" y="704579"/>
            <a:ext cx="866009" cy="549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3E0C0FC-5776-F1E6-1C35-083BA6575817}"/>
              </a:ext>
            </a:extLst>
          </p:cNvPr>
          <p:cNvSpPr/>
          <p:nvPr/>
        </p:nvSpPr>
        <p:spPr>
          <a:xfrm>
            <a:off x="2098207" y="1612118"/>
            <a:ext cx="3136841" cy="1958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D989A19-5F00-0BF2-0EBC-C8B46D1019DB}"/>
              </a:ext>
            </a:extLst>
          </p:cNvPr>
          <p:cNvSpPr/>
          <p:nvPr/>
        </p:nvSpPr>
        <p:spPr>
          <a:xfrm>
            <a:off x="2210885" y="3952289"/>
            <a:ext cx="1281317" cy="14752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B0052C3-BF8C-321A-B30A-F018EDF092C2}"/>
              </a:ext>
            </a:extLst>
          </p:cNvPr>
          <p:cNvSpPr/>
          <p:nvPr/>
        </p:nvSpPr>
        <p:spPr>
          <a:xfrm>
            <a:off x="3758720" y="3894142"/>
            <a:ext cx="1443104" cy="1544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247E4D9-D0FF-B186-EB24-4EB973E9914F}"/>
              </a:ext>
            </a:extLst>
          </p:cNvPr>
          <p:cNvSpPr/>
          <p:nvPr/>
        </p:nvSpPr>
        <p:spPr>
          <a:xfrm>
            <a:off x="3968179" y="5927350"/>
            <a:ext cx="1106524" cy="81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628270-F6C2-7B15-61F1-A32369B11F44}"/>
              </a:ext>
            </a:extLst>
          </p:cNvPr>
          <p:cNvSpPr/>
          <p:nvPr/>
        </p:nvSpPr>
        <p:spPr>
          <a:xfrm>
            <a:off x="2167545" y="5927350"/>
            <a:ext cx="1106524" cy="81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1312CA0-42F3-AD32-DFAF-13D0AB57BA3A}"/>
              </a:ext>
            </a:extLst>
          </p:cNvPr>
          <p:cNvSpPr/>
          <p:nvPr/>
        </p:nvSpPr>
        <p:spPr>
          <a:xfrm>
            <a:off x="5484231" y="397610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C6E6A0D-C1F7-6B61-055D-F612674CE7EC}"/>
              </a:ext>
            </a:extLst>
          </p:cNvPr>
          <p:cNvSpPr/>
          <p:nvPr/>
        </p:nvSpPr>
        <p:spPr>
          <a:xfrm>
            <a:off x="6434748" y="380274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495CCA9-D3B0-432A-4F1A-91078C325471}"/>
              </a:ext>
            </a:extLst>
          </p:cNvPr>
          <p:cNvSpPr/>
          <p:nvPr/>
        </p:nvSpPr>
        <p:spPr>
          <a:xfrm>
            <a:off x="7357805" y="37594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51FFA8C9-E1A4-27ED-41E8-7764E319374C}"/>
              </a:ext>
            </a:extLst>
          </p:cNvPr>
          <p:cNvSpPr/>
          <p:nvPr/>
        </p:nvSpPr>
        <p:spPr>
          <a:xfrm>
            <a:off x="5446310" y="313160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88BF2E7-9F31-770D-4DC6-3A1E967B2C68}"/>
              </a:ext>
            </a:extLst>
          </p:cNvPr>
          <p:cNvSpPr/>
          <p:nvPr/>
        </p:nvSpPr>
        <p:spPr>
          <a:xfrm>
            <a:off x="6380578" y="314984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D84A01F3-9C09-A393-02D1-42BA9188A142}"/>
              </a:ext>
            </a:extLst>
          </p:cNvPr>
          <p:cNvSpPr/>
          <p:nvPr/>
        </p:nvSpPr>
        <p:spPr>
          <a:xfrm>
            <a:off x="7333255" y="316338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9066C5F-1D9D-EB1A-EB74-D3C722DD4658}"/>
              </a:ext>
            </a:extLst>
          </p:cNvPr>
          <p:cNvSpPr/>
          <p:nvPr/>
        </p:nvSpPr>
        <p:spPr>
          <a:xfrm>
            <a:off x="5443790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ED4C335-126B-A32E-EA47-E84910212CD8}"/>
              </a:ext>
            </a:extLst>
          </p:cNvPr>
          <p:cNvSpPr/>
          <p:nvPr/>
        </p:nvSpPr>
        <p:spPr>
          <a:xfrm>
            <a:off x="6391408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5AE1685C-DA3C-5904-FB49-8F940838D2FB}"/>
              </a:ext>
            </a:extLst>
          </p:cNvPr>
          <p:cNvSpPr/>
          <p:nvPr/>
        </p:nvSpPr>
        <p:spPr>
          <a:xfrm>
            <a:off x="7328554" y="4530651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F6622DCA-5AFF-080E-5FA4-69A2EEC697A5}"/>
              </a:ext>
            </a:extLst>
          </p:cNvPr>
          <p:cNvSpPr/>
          <p:nvPr/>
        </p:nvSpPr>
        <p:spPr>
          <a:xfrm>
            <a:off x="5477362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FD1A30D2-8891-72BE-4C8B-7ED5F0C40F6D}"/>
              </a:ext>
            </a:extLst>
          </p:cNvPr>
          <p:cNvSpPr/>
          <p:nvPr/>
        </p:nvSpPr>
        <p:spPr>
          <a:xfrm>
            <a:off x="6434748" y="5929697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A8145794-A3C4-5E28-635E-DEAECA23DBBB}"/>
              </a:ext>
            </a:extLst>
          </p:cNvPr>
          <p:cNvSpPr/>
          <p:nvPr/>
        </p:nvSpPr>
        <p:spPr>
          <a:xfrm>
            <a:off x="7375141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CB79E58-A792-5904-B02D-DE4A1F1CE874}"/>
              </a:ext>
            </a:extLst>
          </p:cNvPr>
          <p:cNvSpPr/>
          <p:nvPr/>
        </p:nvSpPr>
        <p:spPr>
          <a:xfrm>
            <a:off x="6434748" y="1811107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FDFBBAD-1240-5860-FF29-AF72BF91F207}"/>
              </a:ext>
            </a:extLst>
          </p:cNvPr>
          <p:cNvSpPr/>
          <p:nvPr/>
        </p:nvSpPr>
        <p:spPr>
          <a:xfrm>
            <a:off x="5466894" y="1854798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53A5889E-5144-BDA6-E9F0-7E8038CE61D7}"/>
              </a:ext>
            </a:extLst>
          </p:cNvPr>
          <p:cNvSpPr/>
          <p:nvPr/>
        </p:nvSpPr>
        <p:spPr>
          <a:xfrm>
            <a:off x="7365748" y="1872135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0E8F1803-CCB6-E942-23F0-900E1B457CDA}"/>
              </a:ext>
            </a:extLst>
          </p:cNvPr>
          <p:cNvSpPr/>
          <p:nvPr/>
        </p:nvSpPr>
        <p:spPr>
          <a:xfrm>
            <a:off x="5971771" y="2292502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824064E6-4DA6-EE13-4B3E-ACF9F7304BE5}"/>
              </a:ext>
            </a:extLst>
          </p:cNvPr>
          <p:cNvSpPr/>
          <p:nvPr/>
        </p:nvSpPr>
        <p:spPr>
          <a:xfrm>
            <a:off x="6932024" y="2296836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55DDF2B8-3759-A2CB-9DDE-734AB50EE447}"/>
              </a:ext>
            </a:extLst>
          </p:cNvPr>
          <p:cNvSpPr/>
          <p:nvPr/>
        </p:nvSpPr>
        <p:spPr>
          <a:xfrm>
            <a:off x="8424248" y="405377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E9C53B69-4DB4-04C1-3C61-05BEC9AA07A3}"/>
              </a:ext>
            </a:extLst>
          </p:cNvPr>
          <p:cNvSpPr/>
          <p:nvPr/>
        </p:nvSpPr>
        <p:spPr>
          <a:xfrm>
            <a:off x="8415582" y="1804423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7E95BD6A-2B6C-37DE-E3E3-14783EB732FA}"/>
              </a:ext>
            </a:extLst>
          </p:cNvPr>
          <p:cNvSpPr/>
          <p:nvPr/>
        </p:nvSpPr>
        <p:spPr>
          <a:xfrm>
            <a:off x="8318422" y="3144605"/>
            <a:ext cx="1362946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506FFDE-4595-426E-A14E-34EA7473ECD7}"/>
              </a:ext>
            </a:extLst>
          </p:cNvPr>
          <p:cNvSpPr/>
          <p:nvPr/>
        </p:nvSpPr>
        <p:spPr>
          <a:xfrm>
            <a:off x="8335404" y="4530651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2183044-45F9-7473-07A3-FD37ECD0E81D}"/>
              </a:ext>
            </a:extLst>
          </p:cNvPr>
          <p:cNvSpPr/>
          <p:nvPr/>
        </p:nvSpPr>
        <p:spPr>
          <a:xfrm>
            <a:off x="8415580" y="5947749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72C89E1F-01FF-1F01-FFCE-95B41F18E2BA}"/>
              </a:ext>
            </a:extLst>
          </p:cNvPr>
          <p:cNvSpPr/>
          <p:nvPr/>
        </p:nvSpPr>
        <p:spPr>
          <a:xfrm>
            <a:off x="9971727" y="453768"/>
            <a:ext cx="2111933" cy="1084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D23D15CE-23DA-0E36-766B-29CFA8CDA374}"/>
              </a:ext>
            </a:extLst>
          </p:cNvPr>
          <p:cNvGrpSpPr/>
          <p:nvPr/>
        </p:nvGrpSpPr>
        <p:grpSpPr>
          <a:xfrm>
            <a:off x="9963061" y="1998988"/>
            <a:ext cx="1857146" cy="1132615"/>
            <a:chOff x="9963061" y="1998988"/>
            <a:chExt cx="1857146" cy="1132615"/>
          </a:xfrm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3667DCD1-D477-FDCF-67AB-8788AB74F3A3}"/>
                </a:ext>
              </a:extLst>
            </p:cNvPr>
            <p:cNvSpPr/>
            <p:nvPr/>
          </p:nvSpPr>
          <p:spPr>
            <a:xfrm>
              <a:off x="9963061" y="2178201"/>
              <a:ext cx="1356432" cy="9534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1E305231-7987-7933-1CBF-CE6354CB08A7}"/>
                </a:ext>
              </a:extLst>
            </p:cNvPr>
            <p:cNvSpPr/>
            <p:nvPr/>
          </p:nvSpPr>
          <p:spPr>
            <a:xfrm>
              <a:off x="10093793" y="1998988"/>
              <a:ext cx="680732" cy="4299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22EE54EF-CA12-6F3B-59AD-9E6432649252}"/>
                </a:ext>
              </a:extLst>
            </p:cNvPr>
            <p:cNvSpPr/>
            <p:nvPr/>
          </p:nvSpPr>
          <p:spPr>
            <a:xfrm>
              <a:off x="11139475" y="2224967"/>
              <a:ext cx="680732" cy="7305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2D6B9F7B-2295-E466-8C98-1F69CC73A1E2}"/>
              </a:ext>
            </a:extLst>
          </p:cNvPr>
          <p:cNvGrpSpPr/>
          <p:nvPr/>
        </p:nvGrpSpPr>
        <p:grpSpPr>
          <a:xfrm>
            <a:off x="9885055" y="3570926"/>
            <a:ext cx="2077973" cy="814729"/>
            <a:chOff x="9908157" y="3570926"/>
            <a:chExt cx="2046203" cy="814729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C5341F09-9101-8B4A-F354-68AC8AEDDFC4}"/>
                </a:ext>
              </a:extLst>
            </p:cNvPr>
            <p:cNvSpPr/>
            <p:nvPr/>
          </p:nvSpPr>
          <p:spPr>
            <a:xfrm>
              <a:off x="9908157" y="3570926"/>
              <a:ext cx="1563008" cy="8147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B21CB9A6-02A4-8002-3734-D1EA593EC4EF}"/>
                </a:ext>
              </a:extLst>
            </p:cNvPr>
            <p:cNvSpPr/>
            <p:nvPr/>
          </p:nvSpPr>
          <p:spPr>
            <a:xfrm>
              <a:off x="11273627" y="3743733"/>
              <a:ext cx="680733" cy="611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sp>
        <p:nvSpPr>
          <p:cNvPr id="44" name="Rechteck 43">
            <a:extLst>
              <a:ext uri="{FF2B5EF4-FFF2-40B4-BE49-F238E27FC236}">
                <a16:creationId xmlns:a16="http://schemas.microsoft.com/office/drawing/2014/main" id="{B02B09C1-0136-9F0E-60BF-4DB06EC2CADD}"/>
              </a:ext>
            </a:extLst>
          </p:cNvPr>
          <p:cNvSpPr/>
          <p:nvPr/>
        </p:nvSpPr>
        <p:spPr>
          <a:xfrm>
            <a:off x="9945725" y="4978011"/>
            <a:ext cx="606711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E8B7245A-6EC6-4747-81E1-374820814CB9}"/>
              </a:ext>
            </a:extLst>
          </p:cNvPr>
          <p:cNvSpPr/>
          <p:nvPr/>
        </p:nvSpPr>
        <p:spPr>
          <a:xfrm>
            <a:off x="10674501" y="4985190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9131726C-B2C3-2652-898C-12FD66B5CBFD}"/>
              </a:ext>
            </a:extLst>
          </p:cNvPr>
          <p:cNvSpPr/>
          <p:nvPr/>
        </p:nvSpPr>
        <p:spPr>
          <a:xfrm>
            <a:off x="11411945" y="4970695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1551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BF84B442-E0B0-04AB-3BE6-6D7C111413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39" y="30338"/>
            <a:ext cx="12190942" cy="6858000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63FD6986-1A8D-5FE8-F187-4A726F99783A}"/>
              </a:ext>
            </a:extLst>
          </p:cNvPr>
          <p:cNvSpPr/>
          <p:nvPr/>
        </p:nvSpPr>
        <p:spPr>
          <a:xfrm>
            <a:off x="2167545" y="681103"/>
            <a:ext cx="866009" cy="573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50C0371-E620-32BC-F41B-2B4CDDC8B70D}"/>
              </a:ext>
            </a:extLst>
          </p:cNvPr>
          <p:cNvSpPr/>
          <p:nvPr/>
        </p:nvSpPr>
        <p:spPr>
          <a:xfrm>
            <a:off x="3212677" y="694105"/>
            <a:ext cx="866009" cy="594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1739FA3-31C9-024A-EA48-3BEF4B2EC74B}"/>
              </a:ext>
            </a:extLst>
          </p:cNvPr>
          <p:cNvSpPr/>
          <p:nvPr/>
        </p:nvSpPr>
        <p:spPr>
          <a:xfrm>
            <a:off x="4335815" y="704579"/>
            <a:ext cx="866009" cy="549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3E0C0FC-5776-F1E6-1C35-083BA6575817}"/>
              </a:ext>
            </a:extLst>
          </p:cNvPr>
          <p:cNvSpPr/>
          <p:nvPr/>
        </p:nvSpPr>
        <p:spPr>
          <a:xfrm>
            <a:off x="2098207" y="1612118"/>
            <a:ext cx="3136841" cy="1958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D989A19-5F00-0BF2-0EBC-C8B46D1019DB}"/>
              </a:ext>
            </a:extLst>
          </p:cNvPr>
          <p:cNvSpPr/>
          <p:nvPr/>
        </p:nvSpPr>
        <p:spPr>
          <a:xfrm>
            <a:off x="2210885" y="3952289"/>
            <a:ext cx="1281317" cy="14752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B0052C3-BF8C-321A-B30A-F018EDF092C2}"/>
              </a:ext>
            </a:extLst>
          </p:cNvPr>
          <p:cNvSpPr/>
          <p:nvPr/>
        </p:nvSpPr>
        <p:spPr>
          <a:xfrm>
            <a:off x="3758720" y="3894142"/>
            <a:ext cx="1443104" cy="1544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247E4D9-D0FF-B186-EB24-4EB973E9914F}"/>
              </a:ext>
            </a:extLst>
          </p:cNvPr>
          <p:cNvSpPr/>
          <p:nvPr/>
        </p:nvSpPr>
        <p:spPr>
          <a:xfrm>
            <a:off x="3968179" y="5927350"/>
            <a:ext cx="1106524" cy="81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628270-F6C2-7B15-61F1-A32369B11F44}"/>
              </a:ext>
            </a:extLst>
          </p:cNvPr>
          <p:cNvSpPr/>
          <p:nvPr/>
        </p:nvSpPr>
        <p:spPr>
          <a:xfrm>
            <a:off x="2167545" y="5927350"/>
            <a:ext cx="1106524" cy="81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1312CA0-42F3-AD32-DFAF-13D0AB57BA3A}"/>
              </a:ext>
            </a:extLst>
          </p:cNvPr>
          <p:cNvSpPr/>
          <p:nvPr/>
        </p:nvSpPr>
        <p:spPr>
          <a:xfrm>
            <a:off x="5484231" y="397610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C6E6A0D-C1F7-6B61-055D-F612674CE7EC}"/>
              </a:ext>
            </a:extLst>
          </p:cNvPr>
          <p:cNvSpPr/>
          <p:nvPr/>
        </p:nvSpPr>
        <p:spPr>
          <a:xfrm>
            <a:off x="6434748" y="380274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495CCA9-D3B0-432A-4F1A-91078C325471}"/>
              </a:ext>
            </a:extLst>
          </p:cNvPr>
          <p:cNvSpPr/>
          <p:nvPr/>
        </p:nvSpPr>
        <p:spPr>
          <a:xfrm>
            <a:off x="7362139" y="37594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51FFA8C9-E1A4-27ED-41E8-7764E319374C}"/>
              </a:ext>
            </a:extLst>
          </p:cNvPr>
          <p:cNvSpPr/>
          <p:nvPr/>
        </p:nvSpPr>
        <p:spPr>
          <a:xfrm>
            <a:off x="5446310" y="3131603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88BF2E7-9F31-770D-4DC6-3A1E967B2C68}"/>
              </a:ext>
            </a:extLst>
          </p:cNvPr>
          <p:cNvSpPr/>
          <p:nvPr/>
        </p:nvSpPr>
        <p:spPr>
          <a:xfrm>
            <a:off x="6380578" y="314984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D84A01F3-9C09-A393-02D1-42BA9188A142}"/>
              </a:ext>
            </a:extLst>
          </p:cNvPr>
          <p:cNvSpPr/>
          <p:nvPr/>
        </p:nvSpPr>
        <p:spPr>
          <a:xfrm>
            <a:off x="7333255" y="3163382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9066C5F-1D9D-EB1A-EB74-D3C722DD4658}"/>
              </a:ext>
            </a:extLst>
          </p:cNvPr>
          <p:cNvSpPr/>
          <p:nvPr/>
        </p:nvSpPr>
        <p:spPr>
          <a:xfrm>
            <a:off x="5443790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ED4C335-126B-A32E-EA47-E84910212CD8}"/>
              </a:ext>
            </a:extLst>
          </p:cNvPr>
          <p:cNvSpPr/>
          <p:nvPr/>
        </p:nvSpPr>
        <p:spPr>
          <a:xfrm>
            <a:off x="6391408" y="4533536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5AE1685C-DA3C-5904-FB49-8F940838D2FB}"/>
              </a:ext>
            </a:extLst>
          </p:cNvPr>
          <p:cNvSpPr/>
          <p:nvPr/>
        </p:nvSpPr>
        <p:spPr>
          <a:xfrm>
            <a:off x="7328554" y="4530651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F6622DCA-5AFF-080E-5FA4-69A2EEC697A5}"/>
              </a:ext>
            </a:extLst>
          </p:cNvPr>
          <p:cNvSpPr/>
          <p:nvPr/>
        </p:nvSpPr>
        <p:spPr>
          <a:xfrm>
            <a:off x="5477362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FD1A30D2-8891-72BE-4C8B-7ED5F0C40F6D}"/>
              </a:ext>
            </a:extLst>
          </p:cNvPr>
          <p:cNvSpPr/>
          <p:nvPr/>
        </p:nvSpPr>
        <p:spPr>
          <a:xfrm>
            <a:off x="6434748" y="5929697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A8145794-A3C4-5E28-635E-DEAECA23DBBB}"/>
              </a:ext>
            </a:extLst>
          </p:cNvPr>
          <p:cNvSpPr/>
          <p:nvPr/>
        </p:nvSpPr>
        <p:spPr>
          <a:xfrm>
            <a:off x="7375141" y="5942699"/>
            <a:ext cx="866009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CB79E58-A792-5904-B02D-DE4A1F1CE874}"/>
              </a:ext>
            </a:extLst>
          </p:cNvPr>
          <p:cNvSpPr/>
          <p:nvPr/>
        </p:nvSpPr>
        <p:spPr>
          <a:xfrm>
            <a:off x="6434748" y="1811107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FDFBBAD-1240-5860-FF29-AF72BF91F207}"/>
              </a:ext>
            </a:extLst>
          </p:cNvPr>
          <p:cNvSpPr/>
          <p:nvPr/>
        </p:nvSpPr>
        <p:spPr>
          <a:xfrm>
            <a:off x="5466894" y="1854798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53A5889E-5144-BDA6-E9F0-7E8038CE61D7}"/>
              </a:ext>
            </a:extLst>
          </p:cNvPr>
          <p:cNvSpPr/>
          <p:nvPr/>
        </p:nvSpPr>
        <p:spPr>
          <a:xfrm>
            <a:off x="7365748" y="1872135"/>
            <a:ext cx="866009" cy="30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0E8F1803-CCB6-E942-23F0-900E1B457CDA}"/>
              </a:ext>
            </a:extLst>
          </p:cNvPr>
          <p:cNvSpPr/>
          <p:nvPr/>
        </p:nvSpPr>
        <p:spPr>
          <a:xfrm>
            <a:off x="5971771" y="2292502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824064E6-4DA6-EE13-4B3E-ACF9F7304BE5}"/>
              </a:ext>
            </a:extLst>
          </p:cNvPr>
          <p:cNvSpPr/>
          <p:nvPr/>
        </p:nvSpPr>
        <p:spPr>
          <a:xfrm>
            <a:off x="6932024" y="2296836"/>
            <a:ext cx="775723" cy="153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55DDF2B8-3759-A2CB-9DDE-734AB50EE447}"/>
              </a:ext>
            </a:extLst>
          </p:cNvPr>
          <p:cNvSpPr/>
          <p:nvPr/>
        </p:nvSpPr>
        <p:spPr>
          <a:xfrm>
            <a:off x="8424248" y="405377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E9C53B69-4DB4-04C1-3C61-05BEC9AA07A3}"/>
              </a:ext>
            </a:extLst>
          </p:cNvPr>
          <p:cNvSpPr/>
          <p:nvPr/>
        </p:nvSpPr>
        <p:spPr>
          <a:xfrm>
            <a:off x="8415582" y="1804423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7E95BD6A-2B6C-37DE-E3E3-14783EB732FA}"/>
              </a:ext>
            </a:extLst>
          </p:cNvPr>
          <p:cNvSpPr/>
          <p:nvPr/>
        </p:nvSpPr>
        <p:spPr>
          <a:xfrm>
            <a:off x="8318422" y="3144605"/>
            <a:ext cx="1362946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506FFDE-4595-426E-A14E-34EA7473ECD7}"/>
              </a:ext>
            </a:extLst>
          </p:cNvPr>
          <p:cNvSpPr/>
          <p:nvPr/>
        </p:nvSpPr>
        <p:spPr>
          <a:xfrm>
            <a:off x="8335404" y="4530651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2183044-45F9-7473-07A3-FD37ECD0E81D}"/>
              </a:ext>
            </a:extLst>
          </p:cNvPr>
          <p:cNvSpPr/>
          <p:nvPr/>
        </p:nvSpPr>
        <p:spPr>
          <a:xfrm>
            <a:off x="8415580" y="5947749"/>
            <a:ext cx="1287458" cy="612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72C89E1F-01FF-1F01-FFCE-95B41F18E2BA}"/>
              </a:ext>
            </a:extLst>
          </p:cNvPr>
          <p:cNvSpPr/>
          <p:nvPr/>
        </p:nvSpPr>
        <p:spPr>
          <a:xfrm>
            <a:off x="9971727" y="453768"/>
            <a:ext cx="2111933" cy="1084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D23D15CE-23DA-0E36-766B-29CFA8CDA374}"/>
              </a:ext>
            </a:extLst>
          </p:cNvPr>
          <p:cNvGrpSpPr/>
          <p:nvPr/>
        </p:nvGrpSpPr>
        <p:grpSpPr>
          <a:xfrm>
            <a:off x="9963061" y="1998988"/>
            <a:ext cx="1857146" cy="1132615"/>
            <a:chOff x="9963061" y="1998988"/>
            <a:chExt cx="1857146" cy="1132615"/>
          </a:xfrm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3667DCD1-D477-FDCF-67AB-8788AB74F3A3}"/>
                </a:ext>
              </a:extLst>
            </p:cNvPr>
            <p:cNvSpPr/>
            <p:nvPr/>
          </p:nvSpPr>
          <p:spPr>
            <a:xfrm>
              <a:off x="9963061" y="2178201"/>
              <a:ext cx="1356432" cy="9534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1E305231-7987-7933-1CBF-CE6354CB08A7}"/>
                </a:ext>
              </a:extLst>
            </p:cNvPr>
            <p:cNvSpPr/>
            <p:nvPr/>
          </p:nvSpPr>
          <p:spPr>
            <a:xfrm>
              <a:off x="10093793" y="1998988"/>
              <a:ext cx="680732" cy="4299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22EE54EF-CA12-6F3B-59AD-9E6432649252}"/>
                </a:ext>
              </a:extLst>
            </p:cNvPr>
            <p:cNvSpPr/>
            <p:nvPr/>
          </p:nvSpPr>
          <p:spPr>
            <a:xfrm>
              <a:off x="11139475" y="2224967"/>
              <a:ext cx="680732" cy="7305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2D6B9F7B-2295-E466-8C98-1F69CC73A1E2}"/>
              </a:ext>
            </a:extLst>
          </p:cNvPr>
          <p:cNvGrpSpPr/>
          <p:nvPr/>
        </p:nvGrpSpPr>
        <p:grpSpPr>
          <a:xfrm>
            <a:off x="9885055" y="3570926"/>
            <a:ext cx="2077973" cy="814729"/>
            <a:chOff x="9908157" y="3570926"/>
            <a:chExt cx="2046203" cy="814729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C5341F09-9101-8B4A-F354-68AC8AEDDFC4}"/>
                </a:ext>
              </a:extLst>
            </p:cNvPr>
            <p:cNvSpPr/>
            <p:nvPr/>
          </p:nvSpPr>
          <p:spPr>
            <a:xfrm>
              <a:off x="9908157" y="3570926"/>
              <a:ext cx="1563008" cy="8147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B21CB9A6-02A4-8002-3734-D1EA593EC4EF}"/>
                </a:ext>
              </a:extLst>
            </p:cNvPr>
            <p:cNvSpPr/>
            <p:nvPr/>
          </p:nvSpPr>
          <p:spPr>
            <a:xfrm>
              <a:off x="11273627" y="3743733"/>
              <a:ext cx="680733" cy="611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sp>
        <p:nvSpPr>
          <p:cNvPr id="44" name="Rechteck 43">
            <a:extLst>
              <a:ext uri="{FF2B5EF4-FFF2-40B4-BE49-F238E27FC236}">
                <a16:creationId xmlns:a16="http://schemas.microsoft.com/office/drawing/2014/main" id="{B02B09C1-0136-9F0E-60BF-4DB06EC2CADD}"/>
              </a:ext>
            </a:extLst>
          </p:cNvPr>
          <p:cNvSpPr/>
          <p:nvPr/>
        </p:nvSpPr>
        <p:spPr>
          <a:xfrm>
            <a:off x="9945725" y="4978011"/>
            <a:ext cx="606711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E8B7245A-6EC6-4747-81E1-374820814CB9}"/>
              </a:ext>
            </a:extLst>
          </p:cNvPr>
          <p:cNvSpPr/>
          <p:nvPr/>
        </p:nvSpPr>
        <p:spPr>
          <a:xfrm>
            <a:off x="10674501" y="4985190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9131726C-B2C3-2652-898C-12FD66B5CBFD}"/>
              </a:ext>
            </a:extLst>
          </p:cNvPr>
          <p:cNvSpPr/>
          <p:nvPr/>
        </p:nvSpPr>
        <p:spPr>
          <a:xfrm>
            <a:off x="11411945" y="4970695"/>
            <a:ext cx="606710" cy="76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2912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885059" y="1902847"/>
            <a:ext cx="597804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"Buch des Ursprungs Jesu Christi, </a:t>
            </a:r>
          </a:p>
          <a:p>
            <a:r>
              <a:rPr lang="de-DE" sz="3000" dirty="0"/>
              <a:t>des Sohnes Davids (König), </a:t>
            </a:r>
          </a:p>
          <a:p>
            <a:r>
              <a:rPr lang="de-DE" sz="3000" dirty="0"/>
              <a:t>des Sohnes Abrahams (Jude)." </a:t>
            </a:r>
            <a:r>
              <a:rPr lang="de-DE" sz="3000" b="1" dirty="0"/>
              <a:t>Mt 1,1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63363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Breitbild</PresentationFormat>
  <Paragraphs>7</Paragraphs>
  <Slides>31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Matthäusevangelium</dc:title>
  <dc:creator>Reinhard</dc:creator>
  <cp:keywords>OLOC</cp:keywords>
  <cp:lastModifiedBy>Reinhard Briggeler</cp:lastModifiedBy>
  <cp:revision>153</cp:revision>
  <dcterms:created xsi:type="dcterms:W3CDTF">2018-05-19T05:14:58Z</dcterms:created>
  <dcterms:modified xsi:type="dcterms:W3CDTF">2023-03-06T09:33:13Z</dcterms:modified>
</cp:coreProperties>
</file>