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0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5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12.10.2018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12.10.2018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156376" y="4855618"/>
            <a:ext cx="392107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 smtClean="0"/>
              <a:t>Exodus Teil 1</a:t>
            </a:r>
            <a:endParaRPr lang="de-CH" sz="5500" b="1" dirty="0"/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705295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Beispiel</a:t>
            </a:r>
          </a:p>
        </p:txBody>
      </p:sp>
      <p:pic>
        <p:nvPicPr>
          <p:cNvPr id="2050" name="Picture 2" descr="Ãhnliches Foto">
            <a:extLst>
              <a:ext uri="{FF2B5EF4-FFF2-40B4-BE49-F238E27FC236}">
                <a16:creationId xmlns:a16="http://schemas.microsoft.com/office/drawing/2014/main" xmlns="" id="{789D35F4-D7B2-4218-BEB6-97294205A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5" b="16068"/>
          <a:stretch/>
        </p:blipFill>
        <p:spPr bwMode="auto">
          <a:xfrm>
            <a:off x="0" y="0"/>
            <a:ext cx="12201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26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Baum, draußen, Kleidung enthält.&#10;&#10;Mit hoher Zuverlässigkeit generierte Beschreibung">
            <a:extLst>
              <a:ext uri="{FF2B5EF4-FFF2-40B4-BE49-F238E27FC236}">
                <a16:creationId xmlns:a16="http://schemas.microsoft.com/office/drawing/2014/main" xmlns="" id="{B2707EC4-7543-43FF-A237-2943300DC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0"/>
          <a:stretch/>
        </p:blipFill>
        <p:spPr>
          <a:xfrm>
            <a:off x="1" y="0"/>
            <a:ext cx="12191999" cy="65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156376" y="4855618"/>
            <a:ext cx="392107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smtClean="0"/>
              <a:t>Exodus Teil 1</a:t>
            </a:r>
            <a:endParaRPr lang="de-CH" sz="5500" b="1" dirty="0"/>
          </a:p>
        </p:txBody>
      </p:sp>
    </p:spTree>
    <p:extLst>
      <p:ext uri="{BB962C8B-B14F-4D97-AF65-F5344CB8AC3E}">
        <p14:creationId xmlns:p14="http://schemas.microsoft.com/office/powerpoint/2010/main" val="16905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20679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 smtClean="0"/>
              <a:t>Exodus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46207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 smtClean="0"/>
              <a:t>Kapitel: 40 | Verse:  1213</a:t>
            </a:r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20679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/>
              <a:t>Exodus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46207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40 | Verse:  1213</a:t>
            </a:r>
          </a:p>
        </p:txBody>
      </p:sp>
      <p:pic>
        <p:nvPicPr>
          <p:cNvPr id="1026" name="Picture 2" descr="Bildergebnis fÃ¼r exit">
            <a:extLst>
              <a:ext uri="{FF2B5EF4-FFF2-40B4-BE49-F238E27FC236}">
                <a16:creationId xmlns:a16="http://schemas.microsoft.com/office/drawing/2014/main" xmlns="" id="{216D4C89-D8CB-4BF6-8C13-2A61AAB33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1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Ã¼r exodus, schiff">
            <a:extLst>
              <a:ext uri="{FF2B5EF4-FFF2-40B4-BE49-F238E27FC236}">
                <a16:creationId xmlns:a16="http://schemas.microsoft.com/office/drawing/2014/main" xmlns="" id="{5C4438EC-78BF-4AC1-AA04-5A459A622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" b="8360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E5C0CFA-76E3-4159-815D-6C2DEA09A7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6" t="4062" r="31944" b="5104"/>
          <a:stretch/>
        </p:blipFill>
        <p:spPr>
          <a:xfrm rot="16200000">
            <a:off x="2661439" y="-2618725"/>
            <a:ext cx="6858001" cy="120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Karte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9E1AFA1E-AEE3-4F79-96E0-B82C2018F5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6182" r="4271" b="10090"/>
          <a:stretch/>
        </p:blipFill>
        <p:spPr>
          <a:xfrm>
            <a:off x="0" y="9920"/>
            <a:ext cx="12191999" cy="684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705295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Beispiel</a:t>
            </a:r>
          </a:p>
        </p:txBody>
      </p:sp>
      <p:pic>
        <p:nvPicPr>
          <p:cNvPr id="2052" name="Picture 4" descr="Ãhnliches Foto">
            <a:extLst>
              <a:ext uri="{FF2B5EF4-FFF2-40B4-BE49-F238E27FC236}">
                <a16:creationId xmlns:a16="http://schemas.microsoft.com/office/drawing/2014/main" xmlns="" id="{A9B2B9C2-9E9D-4E08-8D74-7EDB07ED5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3"/>
          <a:stretch/>
        </p:blipFill>
        <p:spPr bwMode="auto">
          <a:xfrm>
            <a:off x="29416" y="0"/>
            <a:ext cx="12133168" cy="67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07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amesforgod.net/wp-content/uploads/2014/03/Ehyeh-asher-ehyeh-I-Am-Who-I-Am-in-Exodus-3-v.-14.jpg">
            <a:extLst>
              <a:ext uri="{FF2B5EF4-FFF2-40B4-BE49-F238E27FC236}">
                <a16:creationId xmlns:a16="http://schemas.microsoft.com/office/drawing/2014/main" xmlns="" id="{F23EECD1-8E0A-4905-A583-8EDD53379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1" b="11802"/>
          <a:stretch/>
        </p:blipFill>
        <p:spPr bwMode="auto">
          <a:xfrm>
            <a:off x="32937" y="0"/>
            <a:ext cx="12126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705295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Beispiel</a:t>
            </a:r>
          </a:p>
        </p:txBody>
      </p:sp>
      <p:pic>
        <p:nvPicPr>
          <p:cNvPr id="4" name="Grafik 3" descr="Ein Bild, das Text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F3FE5807-0F42-4812-9EB6-B7B0396E2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1" r="6582"/>
          <a:stretch/>
        </p:blipFill>
        <p:spPr>
          <a:xfrm rot="16200000">
            <a:off x="2650142" y="-2683860"/>
            <a:ext cx="6858002" cy="1222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Breitbild</PresentationFormat>
  <Paragraphs>9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Reinhard</cp:lastModifiedBy>
  <cp:revision>83</cp:revision>
  <dcterms:created xsi:type="dcterms:W3CDTF">2018-05-19T05:14:58Z</dcterms:created>
  <dcterms:modified xsi:type="dcterms:W3CDTF">2018-10-12T17:14:18Z</dcterms:modified>
</cp:coreProperties>
</file>