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5" r:id="rId12"/>
    <p:sldId id="346" r:id="rId13"/>
    <p:sldId id="347" r:id="rId14"/>
    <p:sldId id="349" r:id="rId15"/>
    <p:sldId id="351" r:id="rId16"/>
    <p:sldId id="350" r:id="rId17"/>
    <p:sldId id="352" r:id="rId18"/>
    <p:sldId id="348" r:id="rId19"/>
    <p:sldId id="353" r:id="rId20"/>
    <p:sldId id="354" r:id="rId21"/>
    <p:sldId id="30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16.09.2018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16.09.2018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12638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Genesis Teil 4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2961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Gericht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110234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„</a:t>
            </a:r>
            <a:r>
              <a:rPr lang="de-CH" sz="3600" dirty="0"/>
              <a:t>Im sechshundertsten Lebensjahr Noahs, am siebzehnten </a:t>
            </a:r>
            <a:endParaRPr lang="de-CH" sz="3600" dirty="0" smtClean="0"/>
          </a:p>
          <a:p>
            <a:r>
              <a:rPr lang="de-CH" sz="3600" dirty="0" smtClean="0"/>
              <a:t>Tag </a:t>
            </a:r>
            <a:r>
              <a:rPr lang="de-CH" sz="3600" dirty="0"/>
              <a:t>des zweiten Monats, an diesem Tag brachen alle </a:t>
            </a:r>
            <a:endParaRPr lang="de-CH" sz="3600" dirty="0" smtClean="0"/>
          </a:p>
          <a:p>
            <a:r>
              <a:rPr lang="de-CH" sz="3600" dirty="0" smtClean="0"/>
              <a:t>Quellen </a:t>
            </a:r>
            <a:r>
              <a:rPr lang="de-CH" sz="3600" dirty="0"/>
              <a:t>der großen Tiefe auf, und die Fenster des </a:t>
            </a:r>
            <a:endParaRPr lang="de-CH" sz="3600" dirty="0" smtClean="0"/>
          </a:p>
          <a:p>
            <a:r>
              <a:rPr lang="de-CH" sz="3600" dirty="0" smtClean="0"/>
              <a:t>Himmels </a:t>
            </a:r>
            <a:r>
              <a:rPr lang="de-CH" sz="3600" dirty="0"/>
              <a:t>öffneten sich. </a:t>
            </a:r>
            <a:r>
              <a:rPr lang="de-CH" sz="3600" u="sng" dirty="0"/>
              <a:t>12</a:t>
            </a:r>
            <a:r>
              <a:rPr lang="de-CH" sz="3600" dirty="0"/>
              <a:t> Und es regnete auf der Erde </a:t>
            </a:r>
            <a:endParaRPr lang="de-CH" sz="3600" dirty="0" smtClean="0"/>
          </a:p>
          <a:p>
            <a:r>
              <a:rPr lang="de-CH" sz="3600" dirty="0" smtClean="0"/>
              <a:t>40 </a:t>
            </a:r>
            <a:r>
              <a:rPr lang="de-CH" sz="3600" dirty="0"/>
              <a:t>Tage und 40 Nächte lang. … die Wasser stiegen noch </a:t>
            </a:r>
            <a:endParaRPr lang="de-CH" sz="3600" dirty="0" smtClean="0"/>
          </a:p>
          <a:p>
            <a:r>
              <a:rPr lang="de-CH" sz="3600" dirty="0" smtClean="0"/>
              <a:t>15 </a:t>
            </a:r>
            <a:r>
              <a:rPr lang="de-CH" sz="3600" dirty="0"/>
              <a:t>Ellen höher, nachdem die Berge schon bedeckt waren. </a:t>
            </a:r>
            <a:endParaRPr lang="de-CH" sz="3600" dirty="0" smtClean="0"/>
          </a:p>
          <a:p>
            <a:r>
              <a:rPr lang="de-CH" sz="3600" u="sng" dirty="0" smtClean="0"/>
              <a:t>21</a:t>
            </a:r>
            <a:r>
              <a:rPr lang="de-CH" sz="3600" dirty="0"/>
              <a:t> Da ging alles Fleisch zugrunde, das sich regte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der Erde.</a:t>
            </a:r>
            <a:r>
              <a:rPr lang="de-DE" sz="3600" dirty="0"/>
              <a:t>“ </a:t>
            </a:r>
            <a:r>
              <a:rPr lang="de-DE" sz="3600" b="1" dirty="0"/>
              <a:t>(1Mo 7</a:t>
            </a:r>
            <a:r>
              <a:rPr lang="de-CH" sz="3600" b="1" dirty="0"/>
              <a:t>,11+12; 20+21</a:t>
            </a:r>
            <a:r>
              <a:rPr lang="de-DE" sz="3600" b="1" dirty="0"/>
              <a:t>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33069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731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Die Arche – Gottes Weg zur Errettung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101886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„</a:t>
            </a:r>
            <a:r>
              <a:rPr lang="de-CH" sz="3600" dirty="0"/>
              <a:t>In welchem (Geist Gottes) er (Jesus) auch hinging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den Geistern im Gefängnis verkündigte, </a:t>
            </a:r>
            <a:r>
              <a:rPr lang="de-CH" sz="3600" u="sng" dirty="0"/>
              <a:t>20</a:t>
            </a:r>
            <a:r>
              <a:rPr lang="de-CH" sz="3600" dirty="0"/>
              <a:t> die </a:t>
            </a:r>
            <a:endParaRPr lang="de-CH" sz="3600" dirty="0" smtClean="0"/>
          </a:p>
          <a:p>
            <a:r>
              <a:rPr lang="de-CH" sz="3600" dirty="0" smtClean="0"/>
              <a:t>vor </a:t>
            </a:r>
            <a:r>
              <a:rPr lang="de-CH" sz="3600" dirty="0"/>
              <a:t>Zeiten sich weigerten zu glauben, als Gottes </a:t>
            </a:r>
            <a:endParaRPr lang="de-CH" sz="3600" dirty="0" smtClean="0"/>
          </a:p>
          <a:p>
            <a:r>
              <a:rPr lang="de-CH" sz="3600" dirty="0" smtClean="0"/>
              <a:t>Langmut </a:t>
            </a:r>
            <a:r>
              <a:rPr lang="de-CH" sz="3600" dirty="0"/>
              <a:t>einstmals zuwartete in den Tagen Noahs, </a:t>
            </a:r>
            <a:endParaRPr lang="de-CH" sz="3600" dirty="0" smtClean="0"/>
          </a:p>
          <a:p>
            <a:r>
              <a:rPr lang="de-CH" sz="3600" dirty="0" smtClean="0"/>
              <a:t>während </a:t>
            </a:r>
            <a:r>
              <a:rPr lang="de-CH" sz="3600" dirty="0"/>
              <a:t>die Arche zugerichtet wurde, in der wenige, </a:t>
            </a:r>
            <a:endParaRPr lang="de-CH" sz="3600" dirty="0" smtClean="0"/>
          </a:p>
          <a:p>
            <a:r>
              <a:rPr lang="de-CH" sz="3600" dirty="0" smtClean="0"/>
              <a:t>nämlich </a:t>
            </a:r>
            <a:r>
              <a:rPr lang="de-CH" sz="3600" u="sng" dirty="0"/>
              <a:t>acht Seelen</a:t>
            </a:r>
            <a:r>
              <a:rPr lang="de-CH" sz="3600" dirty="0"/>
              <a:t>, hindurchgerettet wurden </a:t>
            </a:r>
            <a:endParaRPr lang="de-CH" sz="3600" dirty="0" smtClean="0"/>
          </a:p>
          <a:p>
            <a:r>
              <a:rPr lang="de-CH" sz="3600" dirty="0" smtClean="0"/>
              <a:t>durch </a:t>
            </a:r>
            <a:r>
              <a:rPr lang="de-CH" sz="3600" dirty="0"/>
              <a:t>das Wasser.</a:t>
            </a:r>
            <a:r>
              <a:rPr lang="de-DE" sz="3600" dirty="0"/>
              <a:t>“ </a:t>
            </a:r>
            <a:r>
              <a:rPr lang="de-DE" sz="3600" b="1" dirty="0"/>
              <a:t>(1Petr 3,19+20)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1495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543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Langmut und Gnade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91102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„Und Henoch lebte 65 Jahre, da zeugte er den </a:t>
            </a:r>
            <a:endParaRPr lang="de-CH" sz="3600" dirty="0" smtClean="0"/>
          </a:p>
          <a:p>
            <a:r>
              <a:rPr lang="de-CH" sz="3600" dirty="0" smtClean="0"/>
              <a:t>Methusalah</a:t>
            </a:r>
            <a:r>
              <a:rPr lang="de-CH" sz="3600" dirty="0"/>
              <a:t>; </a:t>
            </a:r>
            <a:r>
              <a:rPr lang="de-CH" sz="3600" u="sng" dirty="0"/>
              <a:t>22</a:t>
            </a:r>
            <a:r>
              <a:rPr lang="de-CH" sz="3600" dirty="0"/>
              <a:t> und Henoch wandelte mit Gott </a:t>
            </a:r>
            <a:endParaRPr lang="de-CH" sz="3600" dirty="0" smtClean="0"/>
          </a:p>
          <a:p>
            <a:r>
              <a:rPr lang="de-CH" sz="3600" dirty="0" smtClean="0"/>
              <a:t>300 </a:t>
            </a:r>
            <a:r>
              <a:rPr lang="de-CH" sz="3600" dirty="0"/>
              <a:t>Jahre lang, nachdem er den Methusalah </a:t>
            </a:r>
            <a:endParaRPr lang="de-CH" sz="3600" dirty="0" smtClean="0"/>
          </a:p>
          <a:p>
            <a:r>
              <a:rPr lang="de-CH" sz="3600" dirty="0" smtClean="0"/>
              <a:t>gezeugt </a:t>
            </a:r>
            <a:r>
              <a:rPr lang="de-CH" sz="3600" dirty="0"/>
              <a:t>hatte, und zeugte Söhne und Töchter; </a:t>
            </a:r>
            <a:endParaRPr lang="de-CH" sz="3600" dirty="0" smtClean="0"/>
          </a:p>
          <a:p>
            <a:r>
              <a:rPr lang="de-CH" sz="3600" u="sng" dirty="0" smtClean="0"/>
              <a:t>23</a:t>
            </a:r>
            <a:r>
              <a:rPr lang="de-CH" sz="3600" dirty="0"/>
              <a:t> und die ganze Lebenszeit Henochs betrug </a:t>
            </a:r>
            <a:endParaRPr lang="de-CH" sz="3600" dirty="0" smtClean="0"/>
          </a:p>
          <a:p>
            <a:r>
              <a:rPr lang="de-CH" sz="3600" dirty="0" smtClean="0"/>
              <a:t>365 </a:t>
            </a:r>
            <a:r>
              <a:rPr lang="de-CH" sz="3600" dirty="0"/>
              <a:t>Jahre. </a:t>
            </a:r>
            <a:r>
              <a:rPr lang="de-CH" sz="3600" u="sng" dirty="0"/>
              <a:t>24</a:t>
            </a:r>
            <a:r>
              <a:rPr lang="de-CH" sz="3600" dirty="0"/>
              <a:t> Und Henoch wandelte mit Gott,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er war nicht mehr, denn Gott hatte ihn </a:t>
            </a:r>
            <a:endParaRPr lang="de-CH" sz="3600" dirty="0" smtClean="0"/>
          </a:p>
          <a:p>
            <a:r>
              <a:rPr lang="de-CH" sz="3600" dirty="0" smtClean="0"/>
              <a:t>hinweggenommen</a:t>
            </a:r>
            <a:r>
              <a:rPr lang="de-CH" sz="3600" dirty="0"/>
              <a:t>.“ </a:t>
            </a:r>
            <a:r>
              <a:rPr lang="de-CH" sz="3600" b="1" dirty="0"/>
              <a:t>(1Mo 5,21-24)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4345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4" y="0"/>
            <a:ext cx="10812891" cy="68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543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Langmut und Gnade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81152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Trotz diesem weltumspannenden Gericht, </a:t>
            </a:r>
            <a:endParaRPr lang="de-DE" sz="3600" dirty="0" smtClean="0"/>
          </a:p>
          <a:p>
            <a:r>
              <a:rPr lang="de-DE" sz="3600" dirty="0" smtClean="0"/>
              <a:t>sehen </a:t>
            </a:r>
            <a:r>
              <a:rPr lang="de-DE" sz="3600" dirty="0"/>
              <a:t>wir Gottes Liebe und Gnade in all </a:t>
            </a:r>
            <a:endParaRPr lang="de-DE" sz="3600" dirty="0" smtClean="0"/>
          </a:p>
          <a:p>
            <a:r>
              <a:rPr lang="de-DE" sz="3600" dirty="0" smtClean="0"/>
              <a:t>Seinem </a:t>
            </a:r>
            <a:r>
              <a:rPr lang="de-DE" sz="3600" dirty="0"/>
              <a:t>heilsgeschichtlichen Wirken mit </a:t>
            </a:r>
            <a:endParaRPr lang="de-DE" sz="3600" dirty="0" smtClean="0"/>
          </a:p>
          <a:p>
            <a:r>
              <a:rPr lang="de-DE" sz="3600" dirty="0" smtClean="0"/>
              <a:t>den </a:t>
            </a:r>
            <a:r>
              <a:rPr lang="de-DE" sz="3600" dirty="0"/>
              <a:t>Menschen.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5576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543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Langmut und Gnade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91102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„Und Henoch lebte 65 Jahre, da zeugte er den </a:t>
            </a:r>
            <a:endParaRPr lang="de-CH" sz="3600" dirty="0" smtClean="0"/>
          </a:p>
          <a:p>
            <a:r>
              <a:rPr lang="de-CH" sz="3600" dirty="0" smtClean="0"/>
              <a:t>Methusalah</a:t>
            </a:r>
            <a:r>
              <a:rPr lang="de-CH" sz="3600" dirty="0"/>
              <a:t>; </a:t>
            </a:r>
            <a:r>
              <a:rPr lang="de-CH" sz="3600" u="sng" dirty="0"/>
              <a:t>22</a:t>
            </a:r>
            <a:r>
              <a:rPr lang="de-CH" sz="3600" dirty="0"/>
              <a:t> und Henoch wandelte mit Gott </a:t>
            </a:r>
            <a:endParaRPr lang="de-CH" sz="3600" dirty="0" smtClean="0"/>
          </a:p>
          <a:p>
            <a:r>
              <a:rPr lang="de-CH" sz="3600" dirty="0" smtClean="0"/>
              <a:t>300 </a:t>
            </a:r>
            <a:r>
              <a:rPr lang="de-CH" sz="3600" dirty="0"/>
              <a:t>Jahre lang, nachdem er den Methusalah </a:t>
            </a:r>
            <a:endParaRPr lang="de-CH" sz="3600" dirty="0" smtClean="0"/>
          </a:p>
          <a:p>
            <a:r>
              <a:rPr lang="de-CH" sz="3600" dirty="0" smtClean="0"/>
              <a:t>gezeugt </a:t>
            </a:r>
            <a:r>
              <a:rPr lang="de-CH" sz="3600" dirty="0"/>
              <a:t>hatte, und zeugte Söhne und Töchter; </a:t>
            </a:r>
            <a:endParaRPr lang="de-CH" sz="3600" dirty="0" smtClean="0"/>
          </a:p>
          <a:p>
            <a:r>
              <a:rPr lang="de-CH" sz="3600" u="sng" dirty="0" smtClean="0"/>
              <a:t>23</a:t>
            </a:r>
            <a:r>
              <a:rPr lang="de-CH" sz="3600" dirty="0"/>
              <a:t> und die ganze Lebenszeit Henochs betrug </a:t>
            </a:r>
            <a:endParaRPr lang="de-CH" sz="3600" dirty="0" smtClean="0"/>
          </a:p>
          <a:p>
            <a:r>
              <a:rPr lang="de-CH" sz="3600" dirty="0" smtClean="0"/>
              <a:t>365 </a:t>
            </a:r>
            <a:r>
              <a:rPr lang="de-CH" sz="3600" dirty="0"/>
              <a:t>Jahre. </a:t>
            </a:r>
            <a:r>
              <a:rPr lang="de-CH" sz="3600" u="sng" dirty="0"/>
              <a:t>24</a:t>
            </a:r>
            <a:r>
              <a:rPr lang="de-CH" sz="3600" dirty="0"/>
              <a:t> Und Henoch wandelte mit Gott, </a:t>
            </a:r>
            <a:endParaRPr lang="de-CH" sz="3600" dirty="0" smtClean="0"/>
          </a:p>
          <a:p>
            <a:r>
              <a:rPr lang="de-CH" sz="3600" dirty="0" smtClean="0"/>
              <a:t>und </a:t>
            </a:r>
            <a:r>
              <a:rPr lang="de-CH" sz="3600" dirty="0"/>
              <a:t>er war nicht mehr, denn Gott hatte ihn </a:t>
            </a:r>
            <a:endParaRPr lang="de-CH" sz="3600" dirty="0" smtClean="0"/>
          </a:p>
          <a:p>
            <a:r>
              <a:rPr lang="de-CH" sz="3600" dirty="0" smtClean="0"/>
              <a:t>hinweggenommen</a:t>
            </a:r>
            <a:r>
              <a:rPr lang="de-CH" sz="3600" dirty="0"/>
              <a:t>.“ </a:t>
            </a:r>
            <a:r>
              <a:rPr lang="de-CH" sz="3600" b="1" dirty="0"/>
              <a:t>(1Mo 5,21-24)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7364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543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Langmut und Gnade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102518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Im Alter von 65 Jahren hatte Henoch einen Sohn, </a:t>
            </a:r>
            <a:endParaRPr lang="de-DE" sz="3600" dirty="0" smtClean="0"/>
          </a:p>
          <a:p>
            <a:r>
              <a:rPr lang="de-DE" sz="3600" dirty="0" smtClean="0"/>
              <a:t>und </a:t>
            </a:r>
            <a:r>
              <a:rPr lang="de-DE" sz="3600" dirty="0"/>
              <a:t>gab ihm den Namen Methusalem, was bedeutet: </a:t>
            </a:r>
            <a:endParaRPr lang="de-DE" sz="3600" dirty="0" smtClean="0"/>
          </a:p>
          <a:p>
            <a:r>
              <a:rPr lang="de-DE" sz="3600" dirty="0" smtClean="0"/>
              <a:t>"</a:t>
            </a:r>
            <a:r>
              <a:rPr lang="de-DE" sz="3600" dirty="0"/>
              <a:t>Wenn er stirbt, wird es geschehen".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5019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543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Gottes Langmut und Gnade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03045" y="1549387"/>
            <a:ext cx="102882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Wir wissen, dass Gott geduldig war, </a:t>
            </a:r>
            <a:endParaRPr lang="de-DE" sz="3600" dirty="0" smtClean="0"/>
          </a:p>
          <a:p>
            <a:r>
              <a:rPr lang="de-DE" sz="3600" dirty="0" smtClean="0"/>
              <a:t>weil </a:t>
            </a:r>
            <a:r>
              <a:rPr lang="de-DE" sz="3600" dirty="0"/>
              <a:t>Methusalem </a:t>
            </a:r>
            <a:r>
              <a:rPr lang="de-DE" sz="3600" dirty="0" smtClean="0"/>
              <a:t>länger </a:t>
            </a:r>
            <a:r>
              <a:rPr lang="de-DE" sz="3600" dirty="0"/>
              <a:t>lebte als jeder andere, </a:t>
            </a:r>
            <a:endParaRPr lang="de-DE" sz="3600" dirty="0" smtClean="0"/>
          </a:p>
          <a:p>
            <a:r>
              <a:rPr lang="de-DE" sz="3600" dirty="0" smtClean="0"/>
              <a:t>der </a:t>
            </a:r>
            <a:r>
              <a:rPr lang="de-DE" sz="3600" dirty="0"/>
              <a:t>jemals gelebt hat - 969 Jahre. </a:t>
            </a:r>
            <a:endParaRPr lang="de-DE" sz="3600" dirty="0" smtClean="0"/>
          </a:p>
          <a:p>
            <a:r>
              <a:rPr lang="de-DE" sz="3600" dirty="0" smtClean="0"/>
              <a:t>Als </a:t>
            </a:r>
            <a:r>
              <a:rPr lang="de-DE" sz="3600" dirty="0"/>
              <a:t>Methuselah starb, </a:t>
            </a:r>
            <a:r>
              <a:rPr lang="de-DE" sz="3600" dirty="0" smtClean="0"/>
              <a:t>nahm die Sintflut ihren Anfang. </a:t>
            </a:r>
          </a:p>
          <a:p>
            <a:r>
              <a:rPr lang="de-DE" sz="3600" dirty="0" smtClean="0"/>
              <a:t>Noah </a:t>
            </a:r>
            <a:r>
              <a:rPr lang="de-DE" sz="3600" dirty="0"/>
              <a:t>war Methusalems Enkel.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19654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69085"/>
            <a:ext cx="10364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 smtClean="0"/>
              <a:t>Das Zeitalter der Gnade wird zu einem Ende kommen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4051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6208" y="194448"/>
            <a:ext cx="11309891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„Dabei sollt ihr vor allem das erkennen, dass am Ende der </a:t>
            </a:r>
            <a:r>
              <a:rPr lang="de-CH" sz="3200" dirty="0" smtClean="0"/>
              <a:t>Tage </a:t>
            </a:r>
          </a:p>
          <a:p>
            <a:r>
              <a:rPr lang="de-CH" sz="3200" dirty="0" smtClean="0"/>
              <a:t>Spötter </a:t>
            </a:r>
            <a:r>
              <a:rPr lang="de-CH" sz="3200" dirty="0"/>
              <a:t>kommen werden, die nach ihren eigenen </a:t>
            </a:r>
            <a:r>
              <a:rPr lang="de-CH" sz="3200" dirty="0" smtClean="0"/>
              <a:t>Lüsten </a:t>
            </a:r>
            <a:r>
              <a:rPr lang="de-CH" sz="3200" dirty="0"/>
              <a:t>wandeln </a:t>
            </a:r>
            <a:endParaRPr lang="de-CH" sz="3200" dirty="0" smtClean="0"/>
          </a:p>
          <a:p>
            <a:r>
              <a:rPr lang="de-CH" sz="3200" u="sng" dirty="0" smtClean="0"/>
              <a:t>4</a:t>
            </a:r>
            <a:r>
              <a:rPr lang="de-CH" sz="3200" dirty="0"/>
              <a:t> und sagen: Wo ist die Verheißung </a:t>
            </a:r>
            <a:r>
              <a:rPr lang="de-CH" sz="3200" dirty="0" smtClean="0"/>
              <a:t>seiner </a:t>
            </a:r>
            <a:r>
              <a:rPr lang="de-CH" sz="3200" dirty="0"/>
              <a:t>Wiederkunft? Denn </a:t>
            </a:r>
            <a:endParaRPr lang="de-CH" sz="3200" dirty="0" smtClean="0"/>
          </a:p>
          <a:p>
            <a:r>
              <a:rPr lang="de-CH" sz="3200" dirty="0" smtClean="0"/>
              <a:t>seitdem </a:t>
            </a:r>
            <a:r>
              <a:rPr lang="de-CH" sz="3200" dirty="0"/>
              <a:t>die Väter entschlafen </a:t>
            </a:r>
            <a:r>
              <a:rPr lang="de-CH" sz="3200" dirty="0" smtClean="0"/>
              <a:t>sind</a:t>
            </a:r>
            <a:r>
              <a:rPr lang="de-CH" sz="3200" dirty="0"/>
              <a:t>, bleibt alles so, wie es von </a:t>
            </a:r>
            <a:endParaRPr lang="de-CH" sz="3200" dirty="0" smtClean="0"/>
          </a:p>
          <a:p>
            <a:r>
              <a:rPr lang="de-CH" sz="3200" dirty="0" smtClean="0"/>
              <a:t>Anfang </a:t>
            </a:r>
            <a:r>
              <a:rPr lang="de-CH" sz="3200" dirty="0"/>
              <a:t>der Schöpfung an </a:t>
            </a:r>
            <a:r>
              <a:rPr lang="de-CH" sz="3200" dirty="0" smtClean="0"/>
              <a:t>gewesen </a:t>
            </a:r>
            <a:r>
              <a:rPr lang="de-CH" sz="3200" dirty="0"/>
              <a:t>ist! </a:t>
            </a:r>
            <a:r>
              <a:rPr lang="de-CH" sz="3200" u="sng" dirty="0"/>
              <a:t>5</a:t>
            </a:r>
            <a:r>
              <a:rPr lang="de-CH" sz="3200" dirty="0"/>
              <a:t> Dabei übersehen sie aber </a:t>
            </a:r>
            <a:endParaRPr lang="de-CH" sz="3200" dirty="0" smtClean="0"/>
          </a:p>
          <a:p>
            <a:r>
              <a:rPr lang="de-CH" sz="3200" dirty="0" smtClean="0"/>
              <a:t>absichtlich</a:t>
            </a:r>
            <a:r>
              <a:rPr lang="de-CH" sz="3200" dirty="0"/>
              <a:t>, </a:t>
            </a:r>
            <a:r>
              <a:rPr lang="de-CH" sz="3200" dirty="0" smtClean="0"/>
              <a:t>dass </a:t>
            </a:r>
            <a:r>
              <a:rPr lang="de-CH" sz="3200" dirty="0"/>
              <a:t>es schon vorzeiten Himmel gab und eine Erde aus </a:t>
            </a:r>
            <a:endParaRPr lang="de-CH" sz="3200" dirty="0" smtClean="0"/>
          </a:p>
          <a:p>
            <a:r>
              <a:rPr lang="de-CH" sz="3200" dirty="0" smtClean="0"/>
              <a:t>dem </a:t>
            </a:r>
            <a:r>
              <a:rPr lang="de-CH" sz="3200" dirty="0"/>
              <a:t>Wasser heraus [entstanden ist] und inmitten der </a:t>
            </a:r>
            <a:r>
              <a:rPr lang="de-CH" sz="3200" dirty="0" smtClean="0"/>
              <a:t>Wasser </a:t>
            </a:r>
          </a:p>
          <a:p>
            <a:r>
              <a:rPr lang="de-CH" sz="3200" dirty="0" smtClean="0"/>
              <a:t>bestanden </a:t>
            </a:r>
            <a:r>
              <a:rPr lang="de-CH" sz="3200" dirty="0"/>
              <a:t>hat durch das Wort Gottes; </a:t>
            </a:r>
            <a:r>
              <a:rPr lang="de-CH" sz="3200" u="sng" dirty="0"/>
              <a:t>6</a:t>
            </a:r>
            <a:r>
              <a:rPr lang="de-CH" sz="3200" dirty="0"/>
              <a:t> und dass </a:t>
            </a:r>
            <a:r>
              <a:rPr lang="de-CH" sz="3200" dirty="0" smtClean="0"/>
              <a:t>durch </a:t>
            </a:r>
            <a:r>
              <a:rPr lang="de-CH" sz="3200" dirty="0"/>
              <a:t>diese </a:t>
            </a:r>
            <a:endParaRPr lang="de-CH" sz="3200" dirty="0" smtClean="0"/>
          </a:p>
          <a:p>
            <a:r>
              <a:rPr lang="de-CH" sz="3200" dirty="0" smtClean="0"/>
              <a:t>[</a:t>
            </a:r>
            <a:r>
              <a:rPr lang="de-CH" sz="3200" dirty="0"/>
              <a:t>Wasser] die damalige Erde infolge einer </a:t>
            </a:r>
            <a:r>
              <a:rPr lang="de-CH" sz="3200" dirty="0" smtClean="0"/>
              <a:t>Wasserflut </a:t>
            </a:r>
            <a:r>
              <a:rPr lang="de-CH" sz="3200" dirty="0"/>
              <a:t>zugrunde </a:t>
            </a:r>
            <a:endParaRPr lang="de-CH" sz="3200" dirty="0" smtClean="0"/>
          </a:p>
          <a:p>
            <a:r>
              <a:rPr lang="de-CH" sz="3200" dirty="0" smtClean="0"/>
              <a:t>ging</a:t>
            </a:r>
            <a:r>
              <a:rPr lang="de-CH" sz="3200" dirty="0"/>
              <a:t>. </a:t>
            </a:r>
            <a:r>
              <a:rPr lang="de-CH" sz="3200" u="sng" dirty="0"/>
              <a:t>7</a:t>
            </a:r>
            <a:r>
              <a:rPr lang="de-CH" sz="3200" dirty="0"/>
              <a:t> Die jetzigen Himmel aber </a:t>
            </a:r>
            <a:r>
              <a:rPr lang="de-CH" sz="3200" dirty="0" smtClean="0"/>
              <a:t>und </a:t>
            </a:r>
            <a:r>
              <a:rPr lang="de-CH" sz="3200" dirty="0"/>
              <a:t>die Erde werden durch </a:t>
            </a:r>
            <a:endParaRPr lang="de-CH" sz="3200" dirty="0" smtClean="0"/>
          </a:p>
          <a:p>
            <a:r>
              <a:rPr lang="de-CH" sz="3200" dirty="0" smtClean="0"/>
              <a:t>dasselbe </a:t>
            </a:r>
            <a:r>
              <a:rPr lang="de-CH" sz="3200" dirty="0"/>
              <a:t>Wort aufgespart und für das Feuer bewahrt bis zum </a:t>
            </a:r>
            <a:endParaRPr lang="de-CH" sz="3200" dirty="0" smtClean="0"/>
          </a:p>
          <a:p>
            <a:r>
              <a:rPr lang="de-CH" sz="3200" dirty="0" smtClean="0"/>
              <a:t>Tag </a:t>
            </a:r>
            <a:r>
              <a:rPr lang="de-CH" sz="3200" dirty="0"/>
              <a:t>des Gerichts und des Verderbens der gottlosen Menschen.“ </a:t>
            </a:r>
            <a:endParaRPr lang="de-CH" sz="3200" dirty="0" smtClean="0"/>
          </a:p>
          <a:p>
            <a:r>
              <a:rPr lang="de-CH" sz="3200" b="1" dirty="0" smtClean="0"/>
              <a:t>(</a:t>
            </a:r>
            <a:r>
              <a:rPr lang="de-CH" sz="3200" b="1" dirty="0"/>
              <a:t>2Petr 3,3-7 )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4074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2525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smtClean="0"/>
              <a:t>Genesis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 smtClean="0"/>
              <a:t>Kapitel: 50 | Verse:  1533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6208" y="1587022"/>
            <a:ext cx="101504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Nicht die Länge unseres Lebens ist entscheidend; </a:t>
            </a:r>
            <a:endParaRPr lang="de-DE" sz="3600" dirty="0" smtClean="0"/>
          </a:p>
          <a:p>
            <a:r>
              <a:rPr lang="de-DE" sz="3600" dirty="0" smtClean="0"/>
              <a:t>entscheidend </a:t>
            </a:r>
            <a:r>
              <a:rPr lang="de-DE" sz="3600" dirty="0"/>
              <a:t>ist, dass von uns gesagt werden kann, </a:t>
            </a:r>
            <a:endParaRPr lang="de-DE" sz="3600" dirty="0" smtClean="0"/>
          </a:p>
          <a:p>
            <a:r>
              <a:rPr lang="de-DE" sz="3600" dirty="0" smtClean="0"/>
              <a:t>dass </a:t>
            </a:r>
            <a:r>
              <a:rPr lang="de-DE" sz="3600" dirty="0"/>
              <a:t>wir wie Henoch dem Herrn Jesus gedient haben.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174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156376" y="4855618"/>
            <a:ext cx="412638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 smtClean="0"/>
              <a:t>Genesis Teil 4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1690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1170457"/>
            <a:ext cx="7761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Die Sintflut erfolgte </a:t>
            </a:r>
            <a:r>
              <a:rPr lang="de-CH" sz="3600" b="1" dirty="0"/>
              <a:t>2463 Jahre v.Chr</a:t>
            </a:r>
            <a:r>
              <a:rPr lang="de-CH" sz="3600" dirty="0"/>
              <a:t>., </a:t>
            </a:r>
            <a:endParaRPr lang="de-CH" sz="3600" dirty="0" smtClean="0"/>
          </a:p>
          <a:p>
            <a:r>
              <a:rPr lang="de-CH" sz="3600" dirty="0" smtClean="0"/>
              <a:t>als </a:t>
            </a:r>
            <a:r>
              <a:rPr lang="de-CH" sz="3600" dirty="0"/>
              <a:t>Noah </a:t>
            </a:r>
            <a:r>
              <a:rPr lang="de-CH" sz="3600" b="1" dirty="0"/>
              <a:t>600 </a:t>
            </a:r>
            <a:r>
              <a:rPr lang="de-CH" sz="3600" dirty="0"/>
              <a:t>Jahre alt war </a:t>
            </a:r>
            <a:r>
              <a:rPr lang="de-CH" sz="3600" b="1" dirty="0"/>
              <a:t>(1Mo 7,6)</a:t>
            </a:r>
            <a:r>
              <a:rPr lang="de-CH" sz="3600" dirty="0"/>
              <a:t>. </a:t>
            </a:r>
            <a:endParaRPr lang="de-CH" sz="3600" dirty="0" smtClean="0"/>
          </a:p>
          <a:p>
            <a:endParaRPr lang="de-CH" sz="3600" b="1" dirty="0"/>
          </a:p>
          <a:p>
            <a:r>
              <a:rPr lang="de-CH" sz="3600" b="1" dirty="0" smtClean="0"/>
              <a:t>1656</a:t>
            </a:r>
            <a:r>
              <a:rPr lang="de-CH" sz="3600" dirty="0" smtClean="0"/>
              <a:t> </a:t>
            </a:r>
            <a:r>
              <a:rPr lang="de-CH" sz="3600" dirty="0"/>
              <a:t>Jahre nach der Erschaffung Adams.</a:t>
            </a:r>
          </a:p>
        </p:txBody>
      </p:sp>
    </p:spTree>
    <p:extLst>
      <p:ext uri="{BB962C8B-B14F-4D97-AF65-F5344CB8AC3E}">
        <p14:creationId xmlns:p14="http://schemas.microsoft.com/office/powerpoint/2010/main" val="13795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1170457"/>
            <a:ext cx="88821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Die Sintflut ist das grösste Gericht Gottes das </a:t>
            </a:r>
            <a:endParaRPr lang="de-DE" sz="3600" dirty="0" smtClean="0"/>
          </a:p>
          <a:p>
            <a:r>
              <a:rPr lang="de-DE" sz="3600" dirty="0" smtClean="0"/>
              <a:t>je </a:t>
            </a:r>
            <a:r>
              <a:rPr lang="de-DE" sz="3600" dirty="0"/>
              <a:t>über diese Erde gekommen ist. </a:t>
            </a:r>
            <a:r>
              <a:rPr lang="de-DE" sz="3600"/>
              <a:t>Eine </a:t>
            </a:r>
            <a:r>
              <a:rPr lang="de-DE" sz="3600" smtClean="0"/>
              <a:t>globale </a:t>
            </a:r>
            <a:endParaRPr lang="de-DE" sz="3600" dirty="0" smtClean="0"/>
          </a:p>
          <a:p>
            <a:r>
              <a:rPr lang="de-DE" sz="3600" dirty="0" smtClean="0"/>
              <a:t>Katastrophe </a:t>
            </a:r>
            <a:r>
              <a:rPr lang="de-DE" sz="3600" dirty="0"/>
              <a:t>und Apokalypse!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6851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44371"/>
            <a:ext cx="110898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„Als aber der HERR sah, dass die Bosheit des Menschen </a:t>
            </a:r>
            <a:endParaRPr lang="de-CH" sz="3600" dirty="0" smtClean="0"/>
          </a:p>
          <a:p>
            <a:r>
              <a:rPr lang="de-CH" sz="3600" dirty="0" smtClean="0"/>
              <a:t>sehr </a:t>
            </a:r>
            <a:r>
              <a:rPr lang="de-CH" sz="3600" dirty="0"/>
              <a:t>groß war auf der Erde und alles Trachten der </a:t>
            </a:r>
            <a:endParaRPr lang="de-CH" sz="3600" dirty="0" smtClean="0"/>
          </a:p>
          <a:p>
            <a:r>
              <a:rPr lang="de-CH" sz="3600" dirty="0" smtClean="0"/>
              <a:t>Gedanken </a:t>
            </a:r>
            <a:r>
              <a:rPr lang="de-CH" sz="3600" dirty="0"/>
              <a:t>seines Herzens allezeit nur böse, </a:t>
            </a:r>
            <a:r>
              <a:rPr lang="de-CH" sz="3600" u="sng" dirty="0"/>
              <a:t>6</a:t>
            </a:r>
            <a:r>
              <a:rPr lang="de-CH" sz="3600" dirty="0"/>
              <a:t> da reute </a:t>
            </a:r>
            <a:endParaRPr lang="de-CH" sz="3600" dirty="0" smtClean="0"/>
          </a:p>
          <a:p>
            <a:r>
              <a:rPr lang="de-CH" sz="3600" dirty="0" smtClean="0"/>
              <a:t>es </a:t>
            </a:r>
            <a:r>
              <a:rPr lang="de-CH" sz="3600" dirty="0"/>
              <a:t>den HERRN, dass er den Menschen gemacht hatte </a:t>
            </a:r>
            <a:endParaRPr lang="de-CH" sz="3600" dirty="0" smtClean="0"/>
          </a:p>
          <a:p>
            <a:r>
              <a:rPr lang="de-CH" sz="3600" dirty="0" smtClean="0"/>
              <a:t>auf </a:t>
            </a:r>
            <a:r>
              <a:rPr lang="de-CH" sz="3600" dirty="0"/>
              <a:t>der Erde, und es betrübte ihn in seinem Herzen. </a:t>
            </a:r>
            <a:endParaRPr lang="de-CH" sz="3600" dirty="0" smtClean="0"/>
          </a:p>
          <a:p>
            <a:r>
              <a:rPr lang="de-CH" sz="3600" u="sng" dirty="0" smtClean="0"/>
              <a:t>7</a:t>
            </a:r>
            <a:r>
              <a:rPr lang="de-CH" sz="3600" dirty="0"/>
              <a:t> Und der HERR sprach: Ich will den Menschen, den ich </a:t>
            </a:r>
            <a:endParaRPr lang="de-CH" sz="3600" dirty="0" smtClean="0"/>
          </a:p>
          <a:p>
            <a:r>
              <a:rPr lang="de-CH" sz="3600" dirty="0" smtClean="0"/>
              <a:t>erschaffen </a:t>
            </a:r>
            <a:r>
              <a:rPr lang="de-CH" sz="3600" dirty="0"/>
              <a:t>habe, vom Erdboden vertilgen, vom Menschen </a:t>
            </a:r>
            <a:endParaRPr lang="de-CH" sz="3600" dirty="0" smtClean="0"/>
          </a:p>
          <a:p>
            <a:r>
              <a:rPr lang="de-CH" sz="3600" dirty="0" smtClean="0"/>
              <a:t>an </a:t>
            </a:r>
            <a:r>
              <a:rPr lang="de-CH" sz="3600" dirty="0"/>
              <a:t>bis zum Vieh und bis zum Gewürm und bis zu den </a:t>
            </a:r>
            <a:endParaRPr lang="de-CH" sz="3600" dirty="0" smtClean="0"/>
          </a:p>
          <a:p>
            <a:r>
              <a:rPr lang="de-CH" sz="3600" dirty="0" smtClean="0"/>
              <a:t>Vögeln </a:t>
            </a:r>
            <a:r>
              <a:rPr lang="de-CH" sz="3600" dirty="0"/>
              <a:t>des Himmels; denn es reut mich, dass ich sie </a:t>
            </a:r>
            <a:endParaRPr lang="de-CH" sz="3600" dirty="0" smtClean="0"/>
          </a:p>
          <a:p>
            <a:r>
              <a:rPr lang="de-CH" sz="3600" dirty="0" smtClean="0"/>
              <a:t>gemacht </a:t>
            </a:r>
            <a:r>
              <a:rPr lang="de-CH" sz="3600" dirty="0"/>
              <a:t>habe!“ </a:t>
            </a:r>
            <a:r>
              <a:rPr lang="de-CH" sz="3600" b="1" dirty="0"/>
              <a:t>(Gen 6,5-7)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5741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44371"/>
            <a:ext cx="10664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 smtClean="0"/>
              <a:t>Die </a:t>
            </a:r>
            <a:r>
              <a:rPr lang="de-CH" sz="3200" b="1" dirty="0"/>
              <a:t>Gottlosigkeit der Menschen steigert </a:t>
            </a:r>
            <a:r>
              <a:rPr lang="de-CH" sz="3200" b="1" dirty="0" smtClean="0"/>
              <a:t>sich </a:t>
            </a:r>
            <a:r>
              <a:rPr lang="de-CH" sz="3200" b="1" dirty="0"/>
              <a:t>ins </a:t>
            </a:r>
            <a:r>
              <a:rPr lang="de-CH" sz="3200" b="1" dirty="0" smtClean="0"/>
              <a:t>Unerträgliche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5561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544371"/>
            <a:ext cx="1092869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„Und es geschah, als sich die Menschen zu mehren begannen </a:t>
            </a:r>
            <a:endParaRPr lang="de-DE" sz="3200" dirty="0" smtClean="0"/>
          </a:p>
          <a:p>
            <a:r>
              <a:rPr lang="de-DE" sz="3200" dirty="0" smtClean="0"/>
              <a:t>auf </a:t>
            </a:r>
            <a:r>
              <a:rPr lang="de-DE" sz="3200" dirty="0"/>
              <a:t>der Erde und ihnen Töchter geboren wurden, </a:t>
            </a:r>
            <a:r>
              <a:rPr lang="de-DE" sz="3200" u="sng" dirty="0"/>
              <a:t>2</a:t>
            </a:r>
            <a:r>
              <a:rPr lang="de-DE" sz="3200" dirty="0"/>
              <a:t> da </a:t>
            </a:r>
            <a:endParaRPr lang="de-DE" sz="3200" dirty="0" smtClean="0"/>
          </a:p>
          <a:p>
            <a:r>
              <a:rPr lang="de-DE" sz="3200" dirty="0" smtClean="0"/>
              <a:t>sahen die </a:t>
            </a:r>
            <a:r>
              <a:rPr lang="de-DE" sz="3200" dirty="0"/>
              <a:t>Gottessöhne, dass die Töchter der Menschen </a:t>
            </a:r>
            <a:endParaRPr lang="de-DE" sz="3200" dirty="0" smtClean="0"/>
          </a:p>
          <a:p>
            <a:r>
              <a:rPr lang="de-DE" sz="3200" dirty="0" smtClean="0"/>
              <a:t>schön </a:t>
            </a:r>
            <a:r>
              <a:rPr lang="de-DE" sz="3200" dirty="0"/>
              <a:t>waren, </a:t>
            </a:r>
            <a:r>
              <a:rPr lang="de-DE" sz="3200" dirty="0" smtClean="0"/>
              <a:t>und </a:t>
            </a:r>
            <a:r>
              <a:rPr lang="de-DE" sz="3200" dirty="0"/>
              <a:t>sie nahmen sich von allen jene zu Frauen, </a:t>
            </a:r>
            <a:endParaRPr lang="de-DE" sz="3200" dirty="0" smtClean="0"/>
          </a:p>
          <a:p>
            <a:r>
              <a:rPr lang="de-DE" sz="3200" dirty="0" smtClean="0"/>
              <a:t>die </a:t>
            </a:r>
            <a:r>
              <a:rPr lang="de-DE" sz="3200" dirty="0"/>
              <a:t>ihnen gefielen. </a:t>
            </a:r>
            <a:r>
              <a:rPr lang="de-DE" sz="3200" u="sng" dirty="0" smtClean="0"/>
              <a:t>3</a:t>
            </a:r>
            <a:r>
              <a:rPr lang="de-DE" sz="3200" dirty="0"/>
              <a:t> Da sprach der HERR: Mein Geist soll nicht </a:t>
            </a:r>
            <a:endParaRPr lang="de-DE" sz="3200" dirty="0" smtClean="0"/>
          </a:p>
          <a:p>
            <a:r>
              <a:rPr lang="de-DE" sz="3200" dirty="0" smtClean="0"/>
              <a:t>für </a:t>
            </a:r>
            <a:r>
              <a:rPr lang="de-DE" sz="3200" dirty="0"/>
              <a:t>immer mit dem </a:t>
            </a:r>
            <a:r>
              <a:rPr lang="de-DE" sz="3200" dirty="0" smtClean="0"/>
              <a:t>Menschen </a:t>
            </a:r>
            <a:r>
              <a:rPr lang="de-DE" sz="3200" dirty="0"/>
              <a:t>rechten, denn er ist [ja] Fleisch; </a:t>
            </a:r>
            <a:endParaRPr lang="de-DE" sz="3200" dirty="0" smtClean="0"/>
          </a:p>
          <a:p>
            <a:r>
              <a:rPr lang="de-DE" sz="3200" dirty="0" smtClean="0"/>
              <a:t>so </a:t>
            </a:r>
            <a:r>
              <a:rPr lang="de-DE" sz="3200" dirty="0"/>
              <a:t>sollen seine Tage </a:t>
            </a:r>
            <a:r>
              <a:rPr lang="de-DE" sz="3200" dirty="0" smtClean="0"/>
              <a:t>120 </a:t>
            </a:r>
            <a:r>
              <a:rPr lang="de-DE" sz="3200" dirty="0"/>
              <a:t>Jahre betragen! </a:t>
            </a:r>
            <a:r>
              <a:rPr lang="de-DE" sz="3200" u="sng" dirty="0"/>
              <a:t>4</a:t>
            </a:r>
            <a:r>
              <a:rPr lang="de-DE" sz="3200" dirty="0"/>
              <a:t> In jenen Tagen waren </a:t>
            </a:r>
            <a:endParaRPr lang="de-DE" sz="3200" dirty="0" smtClean="0"/>
          </a:p>
          <a:p>
            <a:r>
              <a:rPr lang="de-DE" sz="3200" dirty="0" smtClean="0"/>
              <a:t>die </a:t>
            </a:r>
            <a:r>
              <a:rPr lang="de-DE" sz="3200" dirty="0"/>
              <a:t>Riesen auf der </a:t>
            </a:r>
            <a:r>
              <a:rPr lang="de-DE" sz="3200" dirty="0" smtClean="0"/>
              <a:t>Erde</a:t>
            </a:r>
            <a:r>
              <a:rPr lang="de-DE" sz="3200" dirty="0"/>
              <a:t>, und auch später noch, solange die </a:t>
            </a:r>
            <a:endParaRPr lang="de-DE" sz="3200" dirty="0" smtClean="0"/>
          </a:p>
          <a:p>
            <a:r>
              <a:rPr lang="de-DE" sz="3200" dirty="0" smtClean="0"/>
              <a:t>Gottessöhne </a:t>
            </a:r>
            <a:r>
              <a:rPr lang="de-DE" sz="3200" dirty="0"/>
              <a:t>zu den </a:t>
            </a:r>
            <a:r>
              <a:rPr lang="de-DE" sz="3200" dirty="0" smtClean="0"/>
              <a:t>Töchtern </a:t>
            </a:r>
            <a:r>
              <a:rPr lang="de-DE" sz="3200" dirty="0"/>
              <a:t>der Menschen kamen und diese </a:t>
            </a:r>
            <a:endParaRPr lang="de-DE" sz="3200" dirty="0" smtClean="0"/>
          </a:p>
          <a:p>
            <a:r>
              <a:rPr lang="de-DE" sz="3200" dirty="0" smtClean="0"/>
              <a:t>ihnen </a:t>
            </a:r>
            <a:r>
              <a:rPr lang="de-DE" sz="3200" dirty="0"/>
              <a:t>[Kinder] gebaren. </a:t>
            </a:r>
            <a:r>
              <a:rPr lang="de-DE" sz="3200" dirty="0" smtClean="0"/>
              <a:t>Das </a:t>
            </a:r>
            <a:r>
              <a:rPr lang="de-DE" sz="3200" dirty="0"/>
              <a:t>sind die Helden, die von jeher </a:t>
            </a:r>
          </a:p>
          <a:p>
            <a:r>
              <a:rPr lang="de-DE" sz="3200" dirty="0" smtClean="0"/>
              <a:t>berühmte </a:t>
            </a:r>
            <a:r>
              <a:rPr lang="de-DE" sz="3200" dirty="0"/>
              <a:t>Männer gewesen sind.“ </a:t>
            </a:r>
            <a:r>
              <a:rPr lang="de-DE" sz="3200" b="1" dirty="0"/>
              <a:t>(Gen 6,1-4)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8954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1467012"/>
            <a:ext cx="10792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 „Dass er die Engel, die ihren Herrschaftsbereich </a:t>
            </a:r>
            <a:endParaRPr lang="de-CH" sz="3600" dirty="0" smtClean="0"/>
          </a:p>
          <a:p>
            <a:r>
              <a:rPr lang="de-CH" sz="3600" dirty="0" smtClean="0"/>
              <a:t>nicht </a:t>
            </a:r>
            <a:r>
              <a:rPr lang="de-CH" sz="3600" dirty="0"/>
              <a:t>bewahrten, sondern ihre eigene Behausung </a:t>
            </a:r>
            <a:endParaRPr lang="de-CH" sz="3600" dirty="0" smtClean="0"/>
          </a:p>
          <a:p>
            <a:r>
              <a:rPr lang="de-CH" sz="3600" dirty="0" smtClean="0"/>
              <a:t>verließen</a:t>
            </a:r>
            <a:r>
              <a:rPr lang="de-CH" sz="3600" dirty="0"/>
              <a:t>, für das Gericht des großen Tages mit </a:t>
            </a:r>
            <a:endParaRPr lang="de-CH" sz="3600" dirty="0" smtClean="0"/>
          </a:p>
          <a:p>
            <a:r>
              <a:rPr lang="de-CH" sz="3600" dirty="0" smtClean="0"/>
              <a:t>ewigen </a:t>
            </a:r>
            <a:r>
              <a:rPr lang="de-CH" sz="3600" dirty="0"/>
              <a:t>Fesseln unter der Finsternis verwahrt hat</a:t>
            </a:r>
            <a:r>
              <a:rPr lang="de-CH" sz="3600" dirty="0" smtClean="0"/>
              <a:t>. </a:t>
            </a:r>
            <a:r>
              <a:rPr lang="de-CH" sz="3600" b="1" dirty="0" smtClean="0"/>
              <a:t>(</a:t>
            </a:r>
            <a:r>
              <a:rPr lang="de-CH" sz="3600" b="1" dirty="0" err="1"/>
              <a:t>Jud</a:t>
            </a:r>
            <a:r>
              <a:rPr lang="de-CH" sz="3600" b="1" dirty="0"/>
              <a:t> 6)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4677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3045" y="1467012"/>
            <a:ext cx="10695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Durch </a:t>
            </a:r>
            <a:r>
              <a:rPr lang="de-DE" sz="3600" dirty="0"/>
              <a:t>diese Verbindung zwischen Engel (Söhne Gottes) </a:t>
            </a:r>
            <a:endParaRPr lang="de-DE" sz="3600" dirty="0" smtClean="0"/>
          </a:p>
          <a:p>
            <a:r>
              <a:rPr lang="de-DE" sz="3600" dirty="0" smtClean="0"/>
              <a:t>und </a:t>
            </a:r>
            <a:r>
              <a:rPr lang="de-DE" sz="3600" dirty="0"/>
              <a:t>Mensch (Töchter der Menschen) entstand eine </a:t>
            </a:r>
            <a:endParaRPr lang="de-DE" sz="3600" dirty="0" smtClean="0"/>
          </a:p>
          <a:p>
            <a:r>
              <a:rPr lang="de-DE" sz="3600" dirty="0" smtClean="0"/>
              <a:t>neue </a:t>
            </a:r>
            <a:r>
              <a:rPr lang="de-DE" sz="3600" dirty="0"/>
              <a:t>Rasse: die Nephilim.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1166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Breitbild</PresentationFormat>
  <Paragraphs>107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90</cp:revision>
  <dcterms:created xsi:type="dcterms:W3CDTF">2018-05-19T05:14:58Z</dcterms:created>
  <dcterms:modified xsi:type="dcterms:W3CDTF">2018-09-16T04:08:50Z</dcterms:modified>
</cp:coreProperties>
</file>