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365" r:id="rId3"/>
    <p:sldId id="366" r:id="rId4"/>
    <p:sldId id="377" r:id="rId5"/>
    <p:sldId id="368" r:id="rId6"/>
    <p:sldId id="376" r:id="rId7"/>
    <p:sldId id="378" r:id="rId8"/>
    <p:sldId id="379" r:id="rId9"/>
    <p:sldId id="388" r:id="rId10"/>
    <p:sldId id="369" r:id="rId11"/>
    <p:sldId id="380" r:id="rId12"/>
    <p:sldId id="381" r:id="rId13"/>
    <p:sldId id="382" r:id="rId14"/>
    <p:sldId id="383" r:id="rId15"/>
    <p:sldId id="385" r:id="rId16"/>
    <p:sldId id="386" r:id="rId17"/>
    <p:sldId id="387" r:id="rId18"/>
    <p:sldId id="389" r:id="rId19"/>
    <p:sldId id="371" r:id="rId20"/>
    <p:sldId id="390" r:id="rId21"/>
    <p:sldId id="391" r:id="rId22"/>
    <p:sldId id="392" r:id="rId23"/>
    <p:sldId id="393" r:id="rId24"/>
    <p:sldId id="415" r:id="rId25"/>
    <p:sldId id="396" r:id="rId26"/>
    <p:sldId id="398" r:id="rId27"/>
    <p:sldId id="399" r:id="rId28"/>
    <p:sldId id="400" r:id="rId29"/>
    <p:sldId id="370" r:id="rId30"/>
    <p:sldId id="410" r:id="rId31"/>
    <p:sldId id="416" r:id="rId32"/>
    <p:sldId id="404" r:id="rId33"/>
    <p:sldId id="406" r:id="rId34"/>
    <p:sldId id="408" r:id="rId35"/>
    <p:sldId id="407" r:id="rId36"/>
    <p:sldId id="372" r:id="rId37"/>
    <p:sldId id="411" r:id="rId38"/>
    <p:sldId id="412" r:id="rId39"/>
    <p:sldId id="413" r:id="rId40"/>
    <p:sldId id="414" r:id="rId41"/>
    <p:sldId id="374" r:id="rId42"/>
    <p:sldId id="409" r:id="rId43"/>
    <p:sldId id="373" r:id="rId44"/>
  </p:sldIdLst>
  <p:sldSz cx="12192000" cy="6858000"/>
  <p:notesSz cx="6742113" cy="987266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66CCFF"/>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73" autoAdjust="0"/>
    <p:restoredTop sz="94660" autoAdjust="0"/>
  </p:normalViewPr>
  <p:slideViewPr>
    <p:cSldViewPr snapToGrid="0">
      <p:cViewPr varScale="1">
        <p:scale>
          <a:sx n="114" d="100"/>
          <a:sy n="114" d="100"/>
        </p:scale>
        <p:origin x="462" y="114"/>
      </p:cViewPr>
      <p:guideLst>
        <p:guide orient="horz" pos="2160"/>
        <p:guide pos="3840"/>
      </p:guideLst>
    </p:cSldViewPr>
  </p:slideViewPr>
  <p:outlineViewPr>
    <p:cViewPr>
      <p:scale>
        <a:sx n="33" d="100"/>
        <a:sy n="33" d="100"/>
      </p:scale>
      <p:origin x="0" y="289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D7CE7-2DB1-4AF6-A0CF-700C2A751B25}"/>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91D32DCB-3ED5-406E-A743-AE4A913841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BEF23B1A-96F3-4F0F-BFD2-4C84241104C1}"/>
              </a:ext>
            </a:extLst>
          </p:cNvPr>
          <p:cNvSpPr>
            <a:spLocks noGrp="1"/>
          </p:cNvSpPr>
          <p:nvPr>
            <p:ph type="dt" sz="half" idx="10"/>
          </p:nvPr>
        </p:nvSpPr>
        <p:spPr/>
        <p:txBody>
          <a:bodyPr/>
          <a:lstStyle/>
          <a:p>
            <a:fld id="{F933B1AF-C5F1-46A7-8E1D-2AF154C39C49}" type="datetimeFigureOut">
              <a:rPr lang="de-CH" smtClean="0"/>
              <a:t>22.08.2019</a:t>
            </a:fld>
            <a:endParaRPr lang="de-CH"/>
          </a:p>
        </p:txBody>
      </p:sp>
      <p:sp>
        <p:nvSpPr>
          <p:cNvPr id="5" name="Fußzeilenplatzhalter 4">
            <a:extLst>
              <a:ext uri="{FF2B5EF4-FFF2-40B4-BE49-F238E27FC236}">
                <a16:creationId xmlns:a16="http://schemas.microsoft.com/office/drawing/2014/main" id="{2E05BB20-5DCD-4760-9D5E-988C0503BB5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27BB85F7-8805-41EF-A275-7C0285D50BE4}"/>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260168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D30CB-1657-4FA1-903F-161524140F17}"/>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51A94D06-4036-4BF4-ACEB-4528D840FE9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92E8DDB8-B72D-46C5-9063-3BDE6D2862AD}"/>
              </a:ext>
            </a:extLst>
          </p:cNvPr>
          <p:cNvSpPr>
            <a:spLocks noGrp="1"/>
          </p:cNvSpPr>
          <p:nvPr>
            <p:ph type="dt" sz="half" idx="10"/>
          </p:nvPr>
        </p:nvSpPr>
        <p:spPr/>
        <p:txBody>
          <a:bodyPr/>
          <a:lstStyle/>
          <a:p>
            <a:fld id="{F933B1AF-C5F1-46A7-8E1D-2AF154C39C49}" type="datetimeFigureOut">
              <a:rPr lang="de-CH" smtClean="0"/>
              <a:t>22.08.2019</a:t>
            </a:fld>
            <a:endParaRPr lang="de-CH"/>
          </a:p>
        </p:txBody>
      </p:sp>
      <p:sp>
        <p:nvSpPr>
          <p:cNvPr id="5" name="Fußzeilenplatzhalter 4">
            <a:extLst>
              <a:ext uri="{FF2B5EF4-FFF2-40B4-BE49-F238E27FC236}">
                <a16:creationId xmlns:a16="http://schemas.microsoft.com/office/drawing/2014/main" id="{F6542659-DAC6-4426-B04C-9806088DA22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87F2D852-73B3-4FA5-9623-1E47AB4FB7E5}"/>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3733694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3E65004-336F-44A3-84A8-5BD8175DF612}"/>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40EA1F4F-7F10-4E0A-93CD-3C363B727A4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9E2BEBF-AAC5-4D43-B70E-A04EEF2F7A7F}"/>
              </a:ext>
            </a:extLst>
          </p:cNvPr>
          <p:cNvSpPr>
            <a:spLocks noGrp="1"/>
          </p:cNvSpPr>
          <p:nvPr>
            <p:ph type="dt" sz="half" idx="10"/>
          </p:nvPr>
        </p:nvSpPr>
        <p:spPr/>
        <p:txBody>
          <a:bodyPr/>
          <a:lstStyle/>
          <a:p>
            <a:fld id="{F933B1AF-C5F1-46A7-8E1D-2AF154C39C49}" type="datetimeFigureOut">
              <a:rPr lang="de-CH" smtClean="0"/>
              <a:t>22.08.2019</a:t>
            </a:fld>
            <a:endParaRPr lang="de-CH"/>
          </a:p>
        </p:txBody>
      </p:sp>
      <p:sp>
        <p:nvSpPr>
          <p:cNvPr id="5" name="Fußzeilenplatzhalter 4">
            <a:extLst>
              <a:ext uri="{FF2B5EF4-FFF2-40B4-BE49-F238E27FC236}">
                <a16:creationId xmlns:a16="http://schemas.microsoft.com/office/drawing/2014/main" id="{48B2E89A-CF8F-4D6D-AF35-EB171072BA4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FAB6095-5F4C-42A4-80F1-F4051660D9F5}"/>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1369504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6DEDF089-39DA-47E3-A74C-E64C6DBBD5AE}" type="datetimeFigureOut">
              <a:rPr lang="de-CH" smtClean="0"/>
              <a:t>22.08.2019</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7D2E9142-EC7B-4178-ABB6-310B1AAD4A55}" type="slidenum">
              <a:rPr lang="de-CH" smtClean="0"/>
              <a:t>‹Nr.›</a:t>
            </a:fld>
            <a:endParaRPr lang="de-CH"/>
          </a:p>
        </p:txBody>
      </p:sp>
    </p:spTree>
    <p:extLst>
      <p:ext uri="{BB962C8B-B14F-4D97-AF65-F5344CB8AC3E}">
        <p14:creationId xmlns:p14="http://schemas.microsoft.com/office/powerpoint/2010/main" val="209730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8CD364-4700-4021-8F2E-36B088308AA3}"/>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1206AB2-998A-4A8A-BB3F-E86453B8333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2D6E1858-1D4C-4ADD-B509-1F04E75243FE}"/>
              </a:ext>
            </a:extLst>
          </p:cNvPr>
          <p:cNvSpPr>
            <a:spLocks noGrp="1"/>
          </p:cNvSpPr>
          <p:nvPr>
            <p:ph type="dt" sz="half" idx="10"/>
          </p:nvPr>
        </p:nvSpPr>
        <p:spPr/>
        <p:txBody>
          <a:bodyPr/>
          <a:lstStyle/>
          <a:p>
            <a:fld id="{F933B1AF-C5F1-46A7-8E1D-2AF154C39C49}" type="datetimeFigureOut">
              <a:rPr lang="de-CH" smtClean="0"/>
              <a:t>22.08.2019</a:t>
            </a:fld>
            <a:endParaRPr lang="de-CH"/>
          </a:p>
        </p:txBody>
      </p:sp>
      <p:sp>
        <p:nvSpPr>
          <p:cNvPr id="5" name="Fußzeilenplatzhalter 4">
            <a:extLst>
              <a:ext uri="{FF2B5EF4-FFF2-40B4-BE49-F238E27FC236}">
                <a16:creationId xmlns:a16="http://schemas.microsoft.com/office/drawing/2014/main" id="{95C59EC5-C91E-46FC-8100-8D0AB9B55B1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25601D86-82B7-4B9B-912E-5DEABD9852ED}"/>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417122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DFF81D-87E6-41EC-A954-ACA41584E5E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982A3BA4-578F-4055-B266-4B992E82B1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8409907-D7A5-4B12-B3C9-2AA2CE918A2D}"/>
              </a:ext>
            </a:extLst>
          </p:cNvPr>
          <p:cNvSpPr>
            <a:spLocks noGrp="1"/>
          </p:cNvSpPr>
          <p:nvPr>
            <p:ph type="dt" sz="half" idx="10"/>
          </p:nvPr>
        </p:nvSpPr>
        <p:spPr/>
        <p:txBody>
          <a:bodyPr/>
          <a:lstStyle/>
          <a:p>
            <a:fld id="{F933B1AF-C5F1-46A7-8E1D-2AF154C39C49}" type="datetimeFigureOut">
              <a:rPr lang="de-CH" smtClean="0"/>
              <a:t>22.08.2019</a:t>
            </a:fld>
            <a:endParaRPr lang="de-CH"/>
          </a:p>
        </p:txBody>
      </p:sp>
      <p:sp>
        <p:nvSpPr>
          <p:cNvPr id="5" name="Fußzeilenplatzhalter 4">
            <a:extLst>
              <a:ext uri="{FF2B5EF4-FFF2-40B4-BE49-F238E27FC236}">
                <a16:creationId xmlns:a16="http://schemas.microsoft.com/office/drawing/2014/main" id="{B1C82FC5-7446-4D67-9B17-F0C553B5CB7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1F5F2E0-2353-473D-A61F-F4EF6B54E071}"/>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2630088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E4132A-EE5A-488A-9B3D-340F9899BB5D}"/>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6965D868-C7E8-49B4-A02B-D4CCC5B6F65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DE501BB0-9E49-46B0-9901-FC42B12B776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46FD0CDA-4EBC-4AF5-9AA0-9D5E46821411}"/>
              </a:ext>
            </a:extLst>
          </p:cNvPr>
          <p:cNvSpPr>
            <a:spLocks noGrp="1"/>
          </p:cNvSpPr>
          <p:nvPr>
            <p:ph type="dt" sz="half" idx="10"/>
          </p:nvPr>
        </p:nvSpPr>
        <p:spPr/>
        <p:txBody>
          <a:bodyPr/>
          <a:lstStyle/>
          <a:p>
            <a:fld id="{F933B1AF-C5F1-46A7-8E1D-2AF154C39C49}" type="datetimeFigureOut">
              <a:rPr lang="de-CH" smtClean="0"/>
              <a:t>22.08.2019</a:t>
            </a:fld>
            <a:endParaRPr lang="de-CH"/>
          </a:p>
        </p:txBody>
      </p:sp>
      <p:sp>
        <p:nvSpPr>
          <p:cNvPr id="6" name="Fußzeilenplatzhalter 5">
            <a:extLst>
              <a:ext uri="{FF2B5EF4-FFF2-40B4-BE49-F238E27FC236}">
                <a16:creationId xmlns:a16="http://schemas.microsoft.com/office/drawing/2014/main" id="{8811F98A-9D23-49CA-956E-38001D1AF024}"/>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AEDF1F2D-2700-4CE5-874E-E7647953A703}"/>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3421654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F36BBD-C2D6-4AFA-A9A8-03B1E2C6CB19}"/>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E910BEDD-D6C3-40E8-954B-EC17C8D8A4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0C77C37-93CC-45A8-8BAC-5855B8F7C46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8DEDC76C-9014-405D-AD19-5DC13A1DE4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48BB4DE-4C7B-4716-A81B-B57C4181595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482359C6-AEA3-4B63-8993-CB4563C1AD24}"/>
              </a:ext>
            </a:extLst>
          </p:cNvPr>
          <p:cNvSpPr>
            <a:spLocks noGrp="1"/>
          </p:cNvSpPr>
          <p:nvPr>
            <p:ph type="dt" sz="half" idx="10"/>
          </p:nvPr>
        </p:nvSpPr>
        <p:spPr/>
        <p:txBody>
          <a:bodyPr/>
          <a:lstStyle/>
          <a:p>
            <a:fld id="{F933B1AF-C5F1-46A7-8E1D-2AF154C39C49}" type="datetimeFigureOut">
              <a:rPr lang="de-CH" smtClean="0"/>
              <a:t>22.08.2019</a:t>
            </a:fld>
            <a:endParaRPr lang="de-CH"/>
          </a:p>
        </p:txBody>
      </p:sp>
      <p:sp>
        <p:nvSpPr>
          <p:cNvPr id="8" name="Fußzeilenplatzhalter 7">
            <a:extLst>
              <a:ext uri="{FF2B5EF4-FFF2-40B4-BE49-F238E27FC236}">
                <a16:creationId xmlns:a16="http://schemas.microsoft.com/office/drawing/2014/main" id="{320B9363-56C1-41C6-9A23-DEA4A69272D3}"/>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2C01CC76-0673-4BF6-A7CE-998944A28D9E}"/>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1860243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D4ED79-DC66-4940-8719-19CC1329C9C8}"/>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9A08B6F9-0046-400B-B7DE-E02781BD3544}"/>
              </a:ext>
            </a:extLst>
          </p:cNvPr>
          <p:cNvSpPr>
            <a:spLocks noGrp="1"/>
          </p:cNvSpPr>
          <p:nvPr>
            <p:ph type="dt" sz="half" idx="10"/>
          </p:nvPr>
        </p:nvSpPr>
        <p:spPr/>
        <p:txBody>
          <a:bodyPr/>
          <a:lstStyle/>
          <a:p>
            <a:fld id="{F933B1AF-C5F1-46A7-8E1D-2AF154C39C49}" type="datetimeFigureOut">
              <a:rPr lang="de-CH" smtClean="0"/>
              <a:t>22.08.2019</a:t>
            </a:fld>
            <a:endParaRPr lang="de-CH"/>
          </a:p>
        </p:txBody>
      </p:sp>
      <p:sp>
        <p:nvSpPr>
          <p:cNvPr id="4" name="Fußzeilenplatzhalter 3">
            <a:extLst>
              <a:ext uri="{FF2B5EF4-FFF2-40B4-BE49-F238E27FC236}">
                <a16:creationId xmlns:a16="http://schemas.microsoft.com/office/drawing/2014/main" id="{6F19CFC8-DB1C-4D03-9B72-4747664E3732}"/>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F1498AED-C42A-4C99-AC5C-48A9537F60C8}"/>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714284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BF38C16-A59E-407F-A95C-C6905CB042E3}"/>
              </a:ext>
            </a:extLst>
          </p:cNvPr>
          <p:cNvSpPr>
            <a:spLocks noGrp="1"/>
          </p:cNvSpPr>
          <p:nvPr>
            <p:ph type="dt" sz="half" idx="10"/>
          </p:nvPr>
        </p:nvSpPr>
        <p:spPr/>
        <p:txBody>
          <a:bodyPr/>
          <a:lstStyle/>
          <a:p>
            <a:fld id="{F933B1AF-C5F1-46A7-8E1D-2AF154C39C49}" type="datetimeFigureOut">
              <a:rPr lang="de-CH" smtClean="0"/>
              <a:t>22.08.2019</a:t>
            </a:fld>
            <a:endParaRPr lang="de-CH"/>
          </a:p>
        </p:txBody>
      </p:sp>
      <p:sp>
        <p:nvSpPr>
          <p:cNvPr id="3" name="Fußzeilenplatzhalter 2">
            <a:extLst>
              <a:ext uri="{FF2B5EF4-FFF2-40B4-BE49-F238E27FC236}">
                <a16:creationId xmlns:a16="http://schemas.microsoft.com/office/drawing/2014/main" id="{8F9EE877-C1C5-4795-8461-AD707E5B4C61}"/>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FCC84BEF-EBCD-4583-AB65-42AF29F8E87F}"/>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465463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4F4727-1538-439D-84A0-A54F00A4C93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5A7B8EF9-A9C2-424D-89BA-FC57AA77FA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FABF0ACE-E9BE-492C-BD12-28E61284A1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E0D299D-222D-44B7-8E23-A1D3F7591BF0}"/>
              </a:ext>
            </a:extLst>
          </p:cNvPr>
          <p:cNvSpPr>
            <a:spLocks noGrp="1"/>
          </p:cNvSpPr>
          <p:nvPr>
            <p:ph type="dt" sz="half" idx="10"/>
          </p:nvPr>
        </p:nvSpPr>
        <p:spPr/>
        <p:txBody>
          <a:bodyPr/>
          <a:lstStyle/>
          <a:p>
            <a:fld id="{F933B1AF-C5F1-46A7-8E1D-2AF154C39C49}" type="datetimeFigureOut">
              <a:rPr lang="de-CH" smtClean="0"/>
              <a:t>22.08.2019</a:t>
            </a:fld>
            <a:endParaRPr lang="de-CH"/>
          </a:p>
        </p:txBody>
      </p:sp>
      <p:sp>
        <p:nvSpPr>
          <p:cNvPr id="6" name="Fußzeilenplatzhalter 5">
            <a:extLst>
              <a:ext uri="{FF2B5EF4-FFF2-40B4-BE49-F238E27FC236}">
                <a16:creationId xmlns:a16="http://schemas.microsoft.com/office/drawing/2014/main" id="{BDDF0475-7058-4858-B2E6-5AD06A6440B6}"/>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EE66D134-F535-4DF3-9799-55CD813A0496}"/>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401069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C2FDA9-B748-416B-BDDB-E384A727D56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933A6277-9647-48CE-8F33-88191EF21B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B00A29AF-4245-4E7B-B9BA-7E6BE9F1C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7F2B3D4-0E4E-455D-BE8A-465AC680EB0E}"/>
              </a:ext>
            </a:extLst>
          </p:cNvPr>
          <p:cNvSpPr>
            <a:spLocks noGrp="1"/>
          </p:cNvSpPr>
          <p:nvPr>
            <p:ph type="dt" sz="half" idx="10"/>
          </p:nvPr>
        </p:nvSpPr>
        <p:spPr/>
        <p:txBody>
          <a:bodyPr/>
          <a:lstStyle/>
          <a:p>
            <a:fld id="{F933B1AF-C5F1-46A7-8E1D-2AF154C39C49}" type="datetimeFigureOut">
              <a:rPr lang="de-CH" smtClean="0"/>
              <a:t>22.08.2019</a:t>
            </a:fld>
            <a:endParaRPr lang="de-CH"/>
          </a:p>
        </p:txBody>
      </p:sp>
      <p:sp>
        <p:nvSpPr>
          <p:cNvPr id="6" name="Fußzeilenplatzhalter 5">
            <a:extLst>
              <a:ext uri="{FF2B5EF4-FFF2-40B4-BE49-F238E27FC236}">
                <a16:creationId xmlns:a16="http://schemas.microsoft.com/office/drawing/2014/main" id="{114A8470-CCF7-4C1E-A4D7-DC0ACDDFBFBF}"/>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A43348C7-996C-44CB-B6DA-D3BEC3439BBE}"/>
              </a:ext>
            </a:extLst>
          </p:cNvPr>
          <p:cNvSpPr>
            <a:spLocks noGrp="1"/>
          </p:cNvSpPr>
          <p:nvPr>
            <p:ph type="sldNum" sz="quarter" idx="12"/>
          </p:nvPr>
        </p:nvSpPr>
        <p:spPr/>
        <p:txBody>
          <a:bodyPr/>
          <a:lstStyle/>
          <a:p>
            <a:fld id="{DA4B4F7E-EA6C-4221-906A-7DBFB559F18F}" type="slidenum">
              <a:rPr lang="de-CH" smtClean="0"/>
              <a:t>‹Nr.›</a:t>
            </a:fld>
            <a:endParaRPr lang="de-CH"/>
          </a:p>
        </p:txBody>
      </p:sp>
    </p:spTree>
    <p:extLst>
      <p:ext uri="{BB962C8B-B14F-4D97-AF65-F5344CB8AC3E}">
        <p14:creationId xmlns:p14="http://schemas.microsoft.com/office/powerpoint/2010/main" val="1191364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28A8FA9-7037-48E0-87CE-C291E6A32B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D4393CE9-EE60-4605-86E1-70BF199507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D278C31F-EA15-4F46-8119-611DD6A88E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33B1AF-C5F1-46A7-8E1D-2AF154C39C49}" type="datetimeFigureOut">
              <a:rPr lang="de-CH" smtClean="0"/>
              <a:t>22.08.2019</a:t>
            </a:fld>
            <a:endParaRPr lang="de-CH"/>
          </a:p>
        </p:txBody>
      </p:sp>
      <p:sp>
        <p:nvSpPr>
          <p:cNvPr id="5" name="Fußzeilenplatzhalter 4">
            <a:extLst>
              <a:ext uri="{FF2B5EF4-FFF2-40B4-BE49-F238E27FC236}">
                <a16:creationId xmlns:a16="http://schemas.microsoft.com/office/drawing/2014/main" id="{18D171EC-EC57-4628-BB60-D38675B87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6BBB871B-06C3-4E4B-B98F-5C5099D854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4B4F7E-EA6C-4221-906A-7DBFB559F18F}" type="slidenum">
              <a:rPr lang="de-CH" smtClean="0"/>
              <a:t>‹Nr.›</a:t>
            </a:fld>
            <a:endParaRPr lang="de-CH"/>
          </a:p>
        </p:txBody>
      </p:sp>
    </p:spTree>
    <p:extLst>
      <p:ext uri="{BB962C8B-B14F-4D97-AF65-F5344CB8AC3E}">
        <p14:creationId xmlns:p14="http://schemas.microsoft.com/office/powerpoint/2010/main" val="804326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591" y="-1034427"/>
            <a:ext cx="10527956" cy="6359405"/>
          </a:xfrm>
          <a:prstGeom prst="rect">
            <a:avLst/>
          </a:prstGeom>
        </p:spPr>
      </p:pic>
      <p:sp>
        <p:nvSpPr>
          <p:cNvPr id="2" name="Textfeld 1"/>
          <p:cNvSpPr txBox="1"/>
          <p:nvPr/>
        </p:nvSpPr>
        <p:spPr>
          <a:xfrm>
            <a:off x="2552122" y="4565591"/>
            <a:ext cx="7334893" cy="1785104"/>
          </a:xfrm>
          <a:prstGeom prst="rect">
            <a:avLst/>
          </a:prstGeom>
          <a:noFill/>
        </p:spPr>
        <p:txBody>
          <a:bodyPr wrap="none" rtlCol="0">
            <a:spAutoFit/>
          </a:bodyPr>
          <a:lstStyle/>
          <a:p>
            <a:pPr algn="ctr"/>
            <a:r>
              <a:rPr lang="de-CH" sz="5500" b="1" dirty="0"/>
              <a:t>Gemeindewachstum </a:t>
            </a:r>
          </a:p>
          <a:p>
            <a:r>
              <a:rPr lang="de-CH" sz="5500" b="1" dirty="0"/>
              <a:t>in der Apostelgeschichte</a:t>
            </a:r>
          </a:p>
        </p:txBody>
      </p:sp>
    </p:spTree>
    <p:extLst>
      <p:ext uri="{BB962C8B-B14F-4D97-AF65-F5344CB8AC3E}">
        <p14:creationId xmlns:p14="http://schemas.microsoft.com/office/powerpoint/2010/main" val="3788338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Judäa und Samaria</a:t>
            </a:r>
          </a:p>
        </p:txBody>
      </p:sp>
      <p:sp>
        <p:nvSpPr>
          <p:cNvPr id="5" name="Inhaltsplatzhalter 3">
            <a:extLst>
              <a:ext uri="{FF2B5EF4-FFF2-40B4-BE49-F238E27FC236}">
                <a16:creationId xmlns:a16="http://schemas.microsoft.com/office/drawing/2014/main" id="{0A049DC5-72FF-455F-8366-FF1473A954FC}"/>
              </a:ext>
            </a:extLst>
          </p:cNvPr>
          <p:cNvSpPr txBox="1">
            <a:spLocks/>
          </p:cNvSpPr>
          <p:nvPr/>
        </p:nvSpPr>
        <p:spPr>
          <a:xfrm>
            <a:off x="873710" y="1798992"/>
            <a:ext cx="10542973" cy="1754326"/>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a:t>„</a:t>
            </a:r>
            <a:r>
              <a:rPr lang="de-CH" sz="3000" dirty="0"/>
              <a:t>So hatten nun die Gemeinden Frieden in ganz Judäa und Galiläa und Samaria und wurden </a:t>
            </a:r>
            <a:r>
              <a:rPr lang="de-CH" sz="3000" dirty="0" err="1"/>
              <a:t>auferbaut</a:t>
            </a:r>
            <a:r>
              <a:rPr lang="de-CH" sz="3000" dirty="0"/>
              <a:t> und wandelten in der Furcht des Herrn und wuchsen durch den Beistand des Heiligen Geistes.</a:t>
            </a:r>
            <a:r>
              <a:rPr lang="de-DE" sz="3000" dirty="0"/>
              <a:t>“ </a:t>
            </a:r>
            <a:r>
              <a:rPr lang="de-DE" sz="3000" dirty="0" err="1"/>
              <a:t>Apg</a:t>
            </a:r>
            <a:r>
              <a:rPr lang="de-DE" sz="3000" dirty="0"/>
              <a:t> 9,31			</a:t>
            </a:r>
            <a:endParaRPr lang="de-CH" sz="3000" dirty="0"/>
          </a:p>
        </p:txBody>
      </p:sp>
    </p:spTree>
    <p:extLst>
      <p:ext uri="{BB962C8B-B14F-4D97-AF65-F5344CB8AC3E}">
        <p14:creationId xmlns:p14="http://schemas.microsoft.com/office/powerpoint/2010/main" val="378149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Judäa und Samaria</a:t>
            </a:r>
          </a:p>
        </p:txBody>
      </p:sp>
      <p:sp>
        <p:nvSpPr>
          <p:cNvPr id="5" name="Inhaltsplatzhalter 3">
            <a:extLst>
              <a:ext uri="{FF2B5EF4-FFF2-40B4-BE49-F238E27FC236}">
                <a16:creationId xmlns:a16="http://schemas.microsoft.com/office/drawing/2014/main" id="{0A049DC5-72FF-455F-8366-FF1473A954FC}"/>
              </a:ext>
            </a:extLst>
          </p:cNvPr>
          <p:cNvSpPr txBox="1">
            <a:spLocks/>
          </p:cNvSpPr>
          <p:nvPr/>
        </p:nvSpPr>
        <p:spPr>
          <a:xfrm>
            <a:off x="873709" y="1798992"/>
            <a:ext cx="10596241" cy="1338828"/>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a:t>„</a:t>
            </a:r>
            <a:r>
              <a:rPr lang="de-CH" sz="3000" dirty="0"/>
              <a:t>Saulus aber verwüstete die Gemeinde, drang überall in die Häuser ein, schleppte Männer und Frauen fort und brachte sie ins Gefängnis.</a:t>
            </a:r>
            <a:r>
              <a:rPr lang="de-DE" sz="3000" dirty="0"/>
              <a:t>“ </a:t>
            </a:r>
            <a:r>
              <a:rPr lang="de-DE" sz="3000" dirty="0" err="1"/>
              <a:t>Apg</a:t>
            </a:r>
            <a:r>
              <a:rPr lang="de-DE" sz="3000" dirty="0"/>
              <a:t> 8,3			</a:t>
            </a:r>
            <a:endParaRPr lang="de-CH" sz="3000" dirty="0"/>
          </a:p>
        </p:txBody>
      </p:sp>
      <p:sp>
        <p:nvSpPr>
          <p:cNvPr id="4" name="Inhaltsplatzhalter 3">
            <a:extLst>
              <a:ext uri="{FF2B5EF4-FFF2-40B4-BE49-F238E27FC236}">
                <a16:creationId xmlns:a16="http://schemas.microsoft.com/office/drawing/2014/main" id="{0A049DC5-72FF-455F-8366-FF1473A954FC}"/>
              </a:ext>
            </a:extLst>
          </p:cNvPr>
          <p:cNvSpPr txBox="1">
            <a:spLocks/>
          </p:cNvSpPr>
          <p:nvPr/>
        </p:nvSpPr>
        <p:spPr>
          <a:xfrm>
            <a:off x="873708" y="3664783"/>
            <a:ext cx="10596241" cy="1754326"/>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a:t>„</a:t>
            </a:r>
            <a:r>
              <a:rPr lang="de-CH" sz="3000" dirty="0"/>
              <a:t>Und in allen Synagogen wollte ich sie oft durch Strafen zur Lästerung zwingen, und über die Maßen wütend gegen sie, verfolgte ich sie sogar bis in die auswärtigen Städte.</a:t>
            </a:r>
            <a:r>
              <a:rPr lang="de-DE" sz="3000" dirty="0"/>
              <a:t>“ </a:t>
            </a:r>
            <a:r>
              <a:rPr lang="de-DE" sz="3000" dirty="0" err="1"/>
              <a:t>Apg</a:t>
            </a:r>
            <a:r>
              <a:rPr lang="de-DE" sz="3000" dirty="0"/>
              <a:t> 26,11			</a:t>
            </a:r>
            <a:endParaRPr lang="de-CH" sz="3000" dirty="0"/>
          </a:p>
        </p:txBody>
      </p:sp>
    </p:spTree>
    <p:extLst>
      <p:ext uri="{BB962C8B-B14F-4D97-AF65-F5344CB8AC3E}">
        <p14:creationId xmlns:p14="http://schemas.microsoft.com/office/powerpoint/2010/main" val="133736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3914" y="-1"/>
            <a:ext cx="6237740" cy="6882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5906019" y="5616346"/>
            <a:ext cx="216765" cy="21280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Ellipse 6"/>
          <p:cNvSpPr/>
          <p:nvPr/>
        </p:nvSpPr>
        <p:spPr>
          <a:xfrm>
            <a:off x="8553044" y="477655"/>
            <a:ext cx="216765" cy="21280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Textfeld 7"/>
          <p:cNvSpPr txBox="1"/>
          <p:nvPr/>
        </p:nvSpPr>
        <p:spPr>
          <a:xfrm>
            <a:off x="9433496" y="5972591"/>
            <a:ext cx="1704121" cy="523220"/>
          </a:xfrm>
          <a:prstGeom prst="rect">
            <a:avLst/>
          </a:prstGeom>
          <a:noFill/>
        </p:spPr>
        <p:txBody>
          <a:bodyPr wrap="none" rtlCol="0">
            <a:spAutoFit/>
          </a:bodyPr>
          <a:lstStyle/>
          <a:p>
            <a:r>
              <a:rPr lang="de-CH" sz="1400" dirty="0"/>
              <a:t>Der grosse Atlas zur</a:t>
            </a:r>
          </a:p>
          <a:p>
            <a:r>
              <a:rPr lang="de-CH" sz="1400" dirty="0"/>
              <a:t>Welt der Bibel S. 148</a:t>
            </a:r>
          </a:p>
        </p:txBody>
      </p:sp>
    </p:spTree>
    <p:extLst>
      <p:ext uri="{BB962C8B-B14F-4D97-AF65-F5344CB8AC3E}">
        <p14:creationId xmlns:p14="http://schemas.microsoft.com/office/powerpoint/2010/main" val="349913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Judäa und Samaria</a:t>
            </a:r>
          </a:p>
        </p:txBody>
      </p:sp>
      <p:sp>
        <p:nvSpPr>
          <p:cNvPr id="4" name="Inhaltsplatzhalter 3">
            <a:extLst>
              <a:ext uri="{FF2B5EF4-FFF2-40B4-BE49-F238E27FC236}">
                <a16:creationId xmlns:a16="http://schemas.microsoft.com/office/drawing/2014/main" id="{0A049DC5-72FF-455F-8366-FF1473A954FC}"/>
              </a:ext>
            </a:extLst>
          </p:cNvPr>
          <p:cNvSpPr txBox="1">
            <a:spLocks/>
          </p:cNvSpPr>
          <p:nvPr/>
        </p:nvSpPr>
        <p:spPr>
          <a:xfrm>
            <a:off x="744613" y="1493702"/>
            <a:ext cx="10702774" cy="1754326"/>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a:t>„</a:t>
            </a:r>
            <a:r>
              <a:rPr lang="de-CH" sz="3000" dirty="0"/>
              <a:t>zog auch nicht nach Jerusalem hinauf zu denen, die vor mir Apostel waren, sondern ging weg nach Arabien und kehrte wieder nach Damaskus zurück. Darauf, nach drei Jahren, zog ich nach Jerusalem hinauf,[…]</a:t>
            </a:r>
            <a:r>
              <a:rPr lang="de-DE" sz="3000" dirty="0"/>
              <a:t>“ Gal 1,17-18			</a:t>
            </a:r>
            <a:endParaRPr lang="de-CH" sz="3000" dirty="0"/>
          </a:p>
        </p:txBody>
      </p:sp>
    </p:spTree>
    <p:extLst>
      <p:ext uri="{BB962C8B-B14F-4D97-AF65-F5344CB8AC3E}">
        <p14:creationId xmlns:p14="http://schemas.microsoft.com/office/powerpoint/2010/main" val="32659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981" y="-2167"/>
            <a:ext cx="8705528" cy="6860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10410040" y="5955876"/>
            <a:ext cx="1375633" cy="523220"/>
          </a:xfrm>
          <a:prstGeom prst="rect">
            <a:avLst/>
          </a:prstGeom>
          <a:noFill/>
        </p:spPr>
        <p:txBody>
          <a:bodyPr wrap="none" rtlCol="0">
            <a:spAutoFit/>
          </a:bodyPr>
          <a:lstStyle/>
          <a:p>
            <a:r>
              <a:rPr lang="de-CH" sz="1400" dirty="0"/>
              <a:t>Herders neuer</a:t>
            </a:r>
          </a:p>
          <a:p>
            <a:r>
              <a:rPr lang="de-CH" sz="1400" dirty="0"/>
              <a:t>Bibelatlas S. 281</a:t>
            </a:r>
          </a:p>
        </p:txBody>
      </p:sp>
      <p:sp>
        <p:nvSpPr>
          <p:cNvPr id="7" name="Textfeld 6"/>
          <p:cNvSpPr txBox="1"/>
          <p:nvPr/>
        </p:nvSpPr>
        <p:spPr>
          <a:xfrm>
            <a:off x="7186377" y="4575515"/>
            <a:ext cx="2642903" cy="461665"/>
          </a:xfrm>
          <a:prstGeom prst="rect">
            <a:avLst/>
          </a:prstGeom>
          <a:noFill/>
        </p:spPr>
        <p:txBody>
          <a:bodyPr wrap="none" rtlCol="0">
            <a:spAutoFit/>
          </a:bodyPr>
          <a:lstStyle/>
          <a:p>
            <a:r>
              <a:rPr lang="de-CH" sz="2400" b="1" dirty="0" err="1">
                <a:solidFill>
                  <a:srgbClr val="FF0000"/>
                </a:solidFill>
              </a:rPr>
              <a:t>Nabatäisches</a:t>
            </a:r>
            <a:r>
              <a:rPr lang="de-CH" sz="2400" b="1" dirty="0">
                <a:solidFill>
                  <a:srgbClr val="FF0000"/>
                </a:solidFill>
              </a:rPr>
              <a:t> Reich</a:t>
            </a:r>
          </a:p>
        </p:txBody>
      </p:sp>
      <p:sp>
        <p:nvSpPr>
          <p:cNvPr id="18" name="Ellipse 17"/>
          <p:cNvSpPr/>
          <p:nvPr/>
        </p:nvSpPr>
        <p:spPr>
          <a:xfrm>
            <a:off x="7270441" y="280866"/>
            <a:ext cx="216765" cy="21280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3533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Judäa und Samaria</a:t>
            </a:r>
          </a:p>
        </p:txBody>
      </p:sp>
      <p:sp>
        <p:nvSpPr>
          <p:cNvPr id="5" name="Inhaltsplatzhalter 3">
            <a:extLst>
              <a:ext uri="{FF2B5EF4-FFF2-40B4-BE49-F238E27FC236}">
                <a16:creationId xmlns:a16="http://schemas.microsoft.com/office/drawing/2014/main" id="{0A049DC5-72FF-455F-8366-FF1473A954FC}"/>
              </a:ext>
            </a:extLst>
          </p:cNvPr>
          <p:cNvSpPr txBox="1">
            <a:spLocks/>
          </p:cNvSpPr>
          <p:nvPr/>
        </p:nvSpPr>
        <p:spPr>
          <a:xfrm>
            <a:off x="873706" y="1760019"/>
            <a:ext cx="10809305" cy="1754326"/>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a:t>„</a:t>
            </a:r>
            <a:r>
              <a:rPr lang="de-CH" sz="3000" dirty="0"/>
              <a:t>Er redete und stritt auch mit den Hellenisten; sie aber machten sich daran, ihn umzubringen. Als das aber die Brüder erfuhren, brachten sie ihn nach </a:t>
            </a:r>
            <a:r>
              <a:rPr lang="de-CH" sz="3000" dirty="0" err="1"/>
              <a:t>Cäsarea</a:t>
            </a:r>
            <a:r>
              <a:rPr lang="de-CH" sz="3000" dirty="0"/>
              <a:t> und schickten ihn nach Tarsus.</a:t>
            </a:r>
            <a:r>
              <a:rPr lang="de-DE" sz="3000" dirty="0"/>
              <a:t>“ </a:t>
            </a:r>
            <a:r>
              <a:rPr lang="de-DE" sz="3000" dirty="0" err="1"/>
              <a:t>Apg</a:t>
            </a:r>
            <a:r>
              <a:rPr lang="de-DE" sz="3000" dirty="0"/>
              <a:t> 9,29-30			</a:t>
            </a:r>
            <a:endParaRPr lang="de-CH" sz="3000" dirty="0"/>
          </a:p>
        </p:txBody>
      </p:sp>
    </p:spTree>
    <p:extLst>
      <p:ext uri="{BB962C8B-B14F-4D97-AF65-F5344CB8AC3E}">
        <p14:creationId xmlns:p14="http://schemas.microsoft.com/office/powerpoint/2010/main" val="20456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36" y="0"/>
            <a:ext cx="702410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9780433" y="5939713"/>
            <a:ext cx="1375633" cy="523220"/>
          </a:xfrm>
          <a:prstGeom prst="rect">
            <a:avLst/>
          </a:prstGeom>
          <a:noFill/>
        </p:spPr>
        <p:txBody>
          <a:bodyPr wrap="none" rtlCol="0">
            <a:spAutoFit/>
          </a:bodyPr>
          <a:lstStyle/>
          <a:p>
            <a:r>
              <a:rPr lang="de-CH" sz="1400" dirty="0"/>
              <a:t>Herders neuer</a:t>
            </a:r>
          </a:p>
          <a:p>
            <a:r>
              <a:rPr lang="de-CH" sz="1400" dirty="0"/>
              <a:t>Bibelatlas S. 304</a:t>
            </a:r>
          </a:p>
        </p:txBody>
      </p:sp>
      <p:sp>
        <p:nvSpPr>
          <p:cNvPr id="9" name="Ellipse 8"/>
          <p:cNvSpPr/>
          <p:nvPr/>
        </p:nvSpPr>
        <p:spPr>
          <a:xfrm>
            <a:off x="7902945" y="4657557"/>
            <a:ext cx="216765" cy="21280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Textfeld 9"/>
          <p:cNvSpPr txBox="1"/>
          <p:nvPr/>
        </p:nvSpPr>
        <p:spPr>
          <a:xfrm>
            <a:off x="8119710" y="4408701"/>
            <a:ext cx="1488934" cy="461665"/>
          </a:xfrm>
          <a:prstGeom prst="rect">
            <a:avLst/>
          </a:prstGeom>
          <a:noFill/>
        </p:spPr>
        <p:txBody>
          <a:bodyPr wrap="none" rtlCol="0">
            <a:spAutoFit/>
          </a:bodyPr>
          <a:lstStyle/>
          <a:p>
            <a:r>
              <a:rPr lang="de-CH" sz="2400" b="1" dirty="0">
                <a:solidFill>
                  <a:srgbClr val="0070C0"/>
                </a:solidFill>
              </a:rPr>
              <a:t>Damaskus</a:t>
            </a:r>
          </a:p>
        </p:txBody>
      </p:sp>
      <p:sp>
        <p:nvSpPr>
          <p:cNvPr id="11" name="Ellipse 10"/>
          <p:cNvSpPr/>
          <p:nvPr/>
        </p:nvSpPr>
        <p:spPr>
          <a:xfrm>
            <a:off x="6341959" y="986954"/>
            <a:ext cx="216765" cy="21280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Ellipse 11"/>
          <p:cNvSpPr/>
          <p:nvPr/>
        </p:nvSpPr>
        <p:spPr>
          <a:xfrm>
            <a:off x="6364149" y="5798348"/>
            <a:ext cx="216765" cy="21280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Ellipse 12"/>
          <p:cNvSpPr/>
          <p:nvPr/>
        </p:nvSpPr>
        <p:spPr>
          <a:xfrm>
            <a:off x="6741450" y="6625568"/>
            <a:ext cx="216765" cy="21280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Bogen 3"/>
          <p:cNvSpPr/>
          <p:nvPr/>
        </p:nvSpPr>
        <p:spPr>
          <a:xfrm>
            <a:off x="4711793" y="2806307"/>
            <a:ext cx="3299534" cy="4128117"/>
          </a:xfrm>
          <a:prstGeom prst="arc">
            <a:avLst>
              <a:gd name="adj1" fmla="val 260086"/>
              <a:gd name="adj2" fmla="val 4155627"/>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16" name="Gerade Verbindung mit Pfeil 15"/>
          <p:cNvCxnSpPr/>
          <p:nvPr/>
        </p:nvCxnSpPr>
        <p:spPr>
          <a:xfrm flipH="1" flipV="1">
            <a:off x="6441459" y="1269508"/>
            <a:ext cx="31072" cy="443883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H="1" flipV="1">
            <a:off x="6558724" y="6074348"/>
            <a:ext cx="204922" cy="51251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49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animBg="1"/>
      <p:bldP spid="1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Judäa und Samaria</a:t>
            </a:r>
          </a:p>
        </p:txBody>
      </p:sp>
      <p:sp>
        <p:nvSpPr>
          <p:cNvPr id="5" name="Inhaltsplatzhalter 3">
            <a:extLst>
              <a:ext uri="{FF2B5EF4-FFF2-40B4-BE49-F238E27FC236}">
                <a16:creationId xmlns:a16="http://schemas.microsoft.com/office/drawing/2014/main" id="{0A049DC5-72FF-455F-8366-FF1473A954FC}"/>
              </a:ext>
            </a:extLst>
          </p:cNvPr>
          <p:cNvSpPr txBox="1">
            <a:spLocks/>
          </p:cNvSpPr>
          <p:nvPr/>
        </p:nvSpPr>
        <p:spPr>
          <a:xfrm>
            <a:off x="1026108" y="1798992"/>
            <a:ext cx="10542973" cy="1754326"/>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a:t>„</a:t>
            </a:r>
            <a:r>
              <a:rPr lang="de-CH" sz="3000" dirty="0"/>
              <a:t>So hatten nun die Gemeinden Frieden in ganz Judäa und Galiläa und Samaria und wurden </a:t>
            </a:r>
            <a:r>
              <a:rPr lang="de-CH" sz="3000" dirty="0" err="1"/>
              <a:t>auferbaut</a:t>
            </a:r>
            <a:r>
              <a:rPr lang="de-CH" sz="3000" dirty="0"/>
              <a:t> und wandelten in der Furcht des Herrn und wuchsen durch den Beistand des Heiligen Geistes.</a:t>
            </a:r>
            <a:r>
              <a:rPr lang="de-DE" sz="3000" dirty="0"/>
              <a:t>“ </a:t>
            </a:r>
            <a:r>
              <a:rPr lang="de-DE" sz="3000" dirty="0" err="1"/>
              <a:t>Apg</a:t>
            </a:r>
            <a:r>
              <a:rPr lang="de-DE" sz="3000" dirty="0"/>
              <a:t> 9,31			</a:t>
            </a:r>
            <a:endParaRPr lang="de-CH" sz="3000" dirty="0"/>
          </a:p>
        </p:txBody>
      </p:sp>
    </p:spTree>
    <p:extLst>
      <p:ext uri="{BB962C8B-B14F-4D97-AF65-F5344CB8AC3E}">
        <p14:creationId xmlns:p14="http://schemas.microsoft.com/office/powerpoint/2010/main" val="14834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Judäa und Samaria</a:t>
            </a:r>
          </a:p>
        </p:txBody>
      </p:sp>
      <p:sp>
        <p:nvSpPr>
          <p:cNvPr id="4" name="Ellipse 3"/>
          <p:cNvSpPr/>
          <p:nvPr/>
        </p:nvSpPr>
        <p:spPr>
          <a:xfrm>
            <a:off x="5518077" y="3309349"/>
            <a:ext cx="1080000" cy="108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Textfeld 5"/>
          <p:cNvSpPr txBox="1"/>
          <p:nvPr/>
        </p:nvSpPr>
        <p:spPr>
          <a:xfrm>
            <a:off x="5512331" y="3464628"/>
            <a:ext cx="1085746" cy="769441"/>
          </a:xfrm>
          <a:prstGeom prst="rect">
            <a:avLst/>
          </a:prstGeom>
          <a:noFill/>
        </p:spPr>
        <p:txBody>
          <a:bodyPr wrap="none" rtlCol="0">
            <a:spAutoFit/>
          </a:bodyPr>
          <a:lstStyle/>
          <a:p>
            <a:r>
              <a:rPr lang="de-CH" sz="2200" b="1" dirty="0"/>
              <a:t>Heiliger</a:t>
            </a:r>
          </a:p>
          <a:p>
            <a:pPr algn="ctr"/>
            <a:r>
              <a:rPr lang="de-CH" sz="2200" b="1" dirty="0"/>
              <a:t>Geist</a:t>
            </a:r>
          </a:p>
        </p:txBody>
      </p:sp>
      <p:sp>
        <p:nvSpPr>
          <p:cNvPr id="7" name="Ellipse 6"/>
          <p:cNvSpPr/>
          <p:nvPr/>
        </p:nvSpPr>
        <p:spPr>
          <a:xfrm>
            <a:off x="5158077" y="2953720"/>
            <a:ext cx="1800000" cy="180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p:cNvSpPr/>
          <p:nvPr/>
        </p:nvSpPr>
        <p:spPr>
          <a:xfrm>
            <a:off x="4798077" y="2589349"/>
            <a:ext cx="2520000" cy="252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p:nvPr/>
        </p:nvSpPr>
        <p:spPr>
          <a:xfrm>
            <a:off x="4448223" y="2242598"/>
            <a:ext cx="3240000" cy="324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p:cNvSpPr/>
          <p:nvPr/>
        </p:nvSpPr>
        <p:spPr>
          <a:xfrm>
            <a:off x="4078077" y="1869349"/>
            <a:ext cx="3960000" cy="396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llipse 10"/>
          <p:cNvSpPr/>
          <p:nvPr/>
        </p:nvSpPr>
        <p:spPr>
          <a:xfrm>
            <a:off x="3718077" y="1509349"/>
            <a:ext cx="4680000" cy="468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Textfeld 11"/>
          <p:cNvSpPr txBox="1"/>
          <p:nvPr/>
        </p:nvSpPr>
        <p:spPr>
          <a:xfrm>
            <a:off x="5216514" y="3169192"/>
            <a:ext cx="1655874" cy="1751993"/>
          </a:xfrm>
          <a:prstGeom prst="rect">
            <a:avLst/>
          </a:prstGeom>
          <a:noFill/>
        </p:spPr>
        <p:txBody>
          <a:bodyPr wrap="none" rtlCol="0">
            <a:prstTxWarp prst="textArchUp">
              <a:avLst>
                <a:gd name="adj" fmla="val 13493590"/>
              </a:avLst>
            </a:prstTxWarp>
            <a:spAutoFit/>
          </a:bodyPr>
          <a:lstStyle/>
          <a:p>
            <a:r>
              <a:rPr lang="de-CH" sz="2200" b="1" dirty="0"/>
              <a:t>Leiterschaft</a:t>
            </a:r>
          </a:p>
        </p:txBody>
      </p:sp>
      <p:sp>
        <p:nvSpPr>
          <p:cNvPr id="13" name="Textfeld 12"/>
          <p:cNvSpPr txBox="1"/>
          <p:nvPr/>
        </p:nvSpPr>
        <p:spPr>
          <a:xfrm>
            <a:off x="4976273" y="2816211"/>
            <a:ext cx="2272684" cy="1751993"/>
          </a:xfrm>
          <a:prstGeom prst="rect">
            <a:avLst/>
          </a:prstGeom>
          <a:noFill/>
        </p:spPr>
        <p:txBody>
          <a:bodyPr wrap="none" rtlCol="0">
            <a:prstTxWarp prst="textArchUp">
              <a:avLst>
                <a:gd name="adj" fmla="val 14728015"/>
              </a:avLst>
            </a:prstTxWarp>
            <a:spAutoFit/>
          </a:bodyPr>
          <a:lstStyle/>
          <a:p>
            <a:r>
              <a:rPr lang="de-CH" sz="2200" b="1" dirty="0"/>
              <a:t>Frieden</a:t>
            </a:r>
          </a:p>
        </p:txBody>
      </p:sp>
      <p:sp>
        <p:nvSpPr>
          <p:cNvPr id="17" name="Textfeld 16"/>
          <p:cNvSpPr txBox="1"/>
          <p:nvPr/>
        </p:nvSpPr>
        <p:spPr>
          <a:xfrm>
            <a:off x="5181713" y="2842333"/>
            <a:ext cx="1714331" cy="1751993"/>
          </a:xfrm>
          <a:prstGeom prst="rect">
            <a:avLst/>
          </a:prstGeom>
          <a:noFill/>
        </p:spPr>
        <p:txBody>
          <a:bodyPr wrap="none" rtlCol="0">
            <a:prstTxWarp prst="textArchDown">
              <a:avLst>
                <a:gd name="adj" fmla="val 21422970"/>
              </a:avLst>
            </a:prstTxWarp>
            <a:spAutoFit/>
          </a:bodyPr>
          <a:lstStyle/>
          <a:p>
            <a:r>
              <a:rPr lang="de-CH" sz="2200" b="1" dirty="0"/>
              <a:t>              Jerusalem </a:t>
            </a:r>
          </a:p>
        </p:txBody>
      </p:sp>
      <p:sp>
        <p:nvSpPr>
          <p:cNvPr id="18" name="Textfeld 17"/>
          <p:cNvSpPr txBox="1"/>
          <p:nvPr/>
        </p:nvSpPr>
        <p:spPr>
          <a:xfrm rot="16200000">
            <a:off x="5091064" y="3638276"/>
            <a:ext cx="484428" cy="430887"/>
          </a:xfrm>
          <a:prstGeom prst="rect">
            <a:avLst/>
          </a:prstGeom>
          <a:noFill/>
        </p:spPr>
        <p:txBody>
          <a:bodyPr wrap="none" rtlCol="0">
            <a:spAutoFit/>
          </a:bodyPr>
          <a:lstStyle/>
          <a:p>
            <a:r>
              <a:rPr lang="de-CH" sz="2200" b="1" spc="-150" dirty="0"/>
              <a:t>6,7</a:t>
            </a:r>
          </a:p>
        </p:txBody>
      </p:sp>
      <p:sp>
        <p:nvSpPr>
          <p:cNvPr id="19" name="Textfeld 18"/>
          <p:cNvSpPr txBox="1"/>
          <p:nvPr/>
        </p:nvSpPr>
        <p:spPr>
          <a:xfrm rot="16200000">
            <a:off x="4672343" y="3633904"/>
            <a:ext cx="607859" cy="430887"/>
          </a:xfrm>
          <a:prstGeom prst="rect">
            <a:avLst/>
          </a:prstGeom>
          <a:noFill/>
        </p:spPr>
        <p:txBody>
          <a:bodyPr wrap="none" rtlCol="0">
            <a:spAutoFit/>
          </a:bodyPr>
          <a:lstStyle/>
          <a:p>
            <a:r>
              <a:rPr lang="de-CH" sz="2200" b="1" spc="-150" dirty="0"/>
              <a:t>9,31</a:t>
            </a:r>
          </a:p>
        </p:txBody>
      </p:sp>
      <p:sp>
        <p:nvSpPr>
          <p:cNvPr id="23" name="Textfeld 22"/>
          <p:cNvSpPr txBox="1"/>
          <p:nvPr/>
        </p:nvSpPr>
        <p:spPr>
          <a:xfrm>
            <a:off x="5029535" y="3240452"/>
            <a:ext cx="2077375" cy="1751993"/>
          </a:xfrm>
          <a:prstGeom prst="rect">
            <a:avLst/>
          </a:prstGeom>
          <a:noFill/>
        </p:spPr>
        <p:txBody>
          <a:bodyPr wrap="none" rtlCol="0">
            <a:prstTxWarp prst="textArchDown">
              <a:avLst>
                <a:gd name="adj" fmla="val 20828371"/>
              </a:avLst>
            </a:prstTxWarp>
            <a:spAutoFit/>
          </a:bodyPr>
          <a:lstStyle/>
          <a:p>
            <a:r>
              <a:rPr lang="de-CH" sz="2200" b="1" dirty="0"/>
              <a:t>          Judäa und Samaria </a:t>
            </a:r>
          </a:p>
        </p:txBody>
      </p:sp>
      <p:sp>
        <p:nvSpPr>
          <p:cNvPr id="27" name="Textfeld 26"/>
          <p:cNvSpPr txBox="1"/>
          <p:nvPr/>
        </p:nvSpPr>
        <p:spPr>
          <a:xfrm>
            <a:off x="3323580" y="2453417"/>
            <a:ext cx="3785868" cy="2800605"/>
          </a:xfrm>
          <a:prstGeom prst="rect">
            <a:avLst/>
          </a:prstGeom>
          <a:noFill/>
        </p:spPr>
        <p:txBody>
          <a:bodyPr wrap="none" rtlCol="0">
            <a:prstTxWarp prst="textArchUp">
              <a:avLst>
                <a:gd name="adj" fmla="val 7809772"/>
              </a:avLst>
            </a:prstTxWarp>
            <a:spAutoFit/>
          </a:bodyPr>
          <a:lstStyle/>
          <a:p>
            <a:r>
              <a:rPr lang="de-CH" b="1" dirty="0"/>
              <a:t>                                                                                                         Furcht des Herrn </a:t>
            </a:r>
          </a:p>
        </p:txBody>
      </p:sp>
    </p:spTree>
    <p:extLst>
      <p:ext uri="{BB962C8B-B14F-4D97-AF65-F5344CB8AC3E}">
        <p14:creationId xmlns:p14="http://schemas.microsoft.com/office/powerpoint/2010/main" val="375894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500" fill="hold"/>
                                        <p:tgtEl>
                                          <p:spTgt spid="23"/>
                                        </p:tgtEl>
                                        <p:attrNameLst>
                                          <p:attrName>ppt_w</p:attrName>
                                        </p:attrNameLst>
                                      </p:cBhvr>
                                      <p:tavLst>
                                        <p:tav tm="0">
                                          <p:val>
                                            <p:fltVal val="0"/>
                                          </p:val>
                                        </p:tav>
                                        <p:tav tm="100000">
                                          <p:val>
                                            <p:strVal val="#ppt_w"/>
                                          </p:val>
                                        </p:tav>
                                      </p:tavLst>
                                    </p:anim>
                                    <p:anim calcmode="lin" valueType="num">
                                      <p:cBhvr>
                                        <p:cTn id="60" dur="500" fill="hold"/>
                                        <p:tgtEl>
                                          <p:spTgt spid="23"/>
                                        </p:tgtEl>
                                        <p:attrNameLst>
                                          <p:attrName>ppt_h</p:attrName>
                                        </p:attrNameLst>
                                      </p:cBhvr>
                                      <p:tavLst>
                                        <p:tav tm="0">
                                          <p:val>
                                            <p:fltVal val="0"/>
                                          </p:val>
                                        </p:tav>
                                        <p:tav tm="100000">
                                          <p:val>
                                            <p:strVal val="#ppt_h"/>
                                          </p:val>
                                        </p:tav>
                                      </p:tavLst>
                                    </p:anim>
                                    <p:animEffect transition="in" filter="fade">
                                      <p:cBhvr>
                                        <p:cTn id="61" dur="500"/>
                                        <p:tgtEl>
                                          <p:spTgt spid="23"/>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 calcmode="lin" valueType="num">
                                      <p:cBhvr>
                                        <p:cTn id="74" dur="500" fill="hold"/>
                                        <p:tgtEl>
                                          <p:spTgt spid="27"/>
                                        </p:tgtEl>
                                        <p:attrNameLst>
                                          <p:attrName>ppt_w</p:attrName>
                                        </p:attrNameLst>
                                      </p:cBhvr>
                                      <p:tavLst>
                                        <p:tav tm="0">
                                          <p:val>
                                            <p:fltVal val="0"/>
                                          </p:val>
                                        </p:tav>
                                        <p:tav tm="100000">
                                          <p:val>
                                            <p:strVal val="#ppt_w"/>
                                          </p:val>
                                        </p:tav>
                                      </p:tavLst>
                                    </p:anim>
                                    <p:anim calcmode="lin" valueType="num">
                                      <p:cBhvr>
                                        <p:cTn id="75" dur="500" fill="hold"/>
                                        <p:tgtEl>
                                          <p:spTgt spid="27"/>
                                        </p:tgtEl>
                                        <p:attrNameLst>
                                          <p:attrName>ppt_h</p:attrName>
                                        </p:attrNameLst>
                                      </p:cBhvr>
                                      <p:tavLst>
                                        <p:tav tm="0">
                                          <p:val>
                                            <p:fltVal val="0"/>
                                          </p:val>
                                        </p:tav>
                                        <p:tav tm="100000">
                                          <p:val>
                                            <p:strVal val="#ppt_h"/>
                                          </p:val>
                                        </p:tav>
                                      </p:tavLst>
                                    </p:anim>
                                    <p:animEffect transition="in" filter="fade">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animBg="1"/>
      <p:bldP spid="9" grpId="0" animBg="1"/>
      <p:bldP spid="10" grpId="0" animBg="1"/>
      <p:bldP spid="11" grpId="0" animBg="1"/>
      <p:bldP spid="12" grpId="0"/>
      <p:bldP spid="13" grpId="0"/>
      <p:bldP spid="17" grpId="0"/>
      <p:bldP spid="18" grpId="0"/>
      <p:bldP spid="19" grpId="0"/>
      <p:bldP spid="23"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Antiochia</a:t>
            </a:r>
          </a:p>
        </p:txBody>
      </p:sp>
      <p:sp>
        <p:nvSpPr>
          <p:cNvPr id="5" name="Inhaltsplatzhalter 3">
            <a:extLst>
              <a:ext uri="{FF2B5EF4-FFF2-40B4-BE49-F238E27FC236}">
                <a16:creationId xmlns:a16="http://schemas.microsoft.com/office/drawing/2014/main" id="{0A049DC5-72FF-455F-8366-FF1473A954FC}"/>
              </a:ext>
            </a:extLst>
          </p:cNvPr>
          <p:cNvSpPr txBox="1">
            <a:spLocks/>
          </p:cNvSpPr>
          <p:nvPr/>
        </p:nvSpPr>
        <p:spPr>
          <a:xfrm>
            <a:off x="873710" y="1798992"/>
            <a:ext cx="9522041" cy="951030"/>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a:t>„</a:t>
            </a:r>
            <a:r>
              <a:rPr lang="de-CH" sz="3000" dirty="0"/>
              <a:t>Das Wort Gottes aber breitete sich aus und mehrte sich.</a:t>
            </a:r>
            <a:r>
              <a:rPr lang="de-DE" sz="3000" dirty="0"/>
              <a:t>“ </a:t>
            </a:r>
            <a:r>
              <a:rPr lang="de-DE" sz="3000" dirty="0" err="1"/>
              <a:t>Apg</a:t>
            </a:r>
            <a:r>
              <a:rPr lang="de-DE" sz="3000" dirty="0"/>
              <a:t> 12,24			</a:t>
            </a:r>
            <a:endParaRPr lang="de-CH" sz="3000" dirty="0"/>
          </a:p>
        </p:txBody>
      </p:sp>
    </p:spTree>
    <p:extLst>
      <p:ext uri="{BB962C8B-B14F-4D97-AF65-F5344CB8AC3E}">
        <p14:creationId xmlns:p14="http://schemas.microsoft.com/office/powerpoint/2010/main" val="427486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Aufbau der Apostelgeschichte</a:t>
            </a:r>
          </a:p>
        </p:txBody>
      </p:sp>
      <p:graphicFrame>
        <p:nvGraphicFramePr>
          <p:cNvPr id="6" name="Tabelle 5"/>
          <p:cNvGraphicFramePr>
            <a:graphicFrameLocks noGrp="1"/>
          </p:cNvGraphicFramePr>
          <p:nvPr>
            <p:extLst>
              <p:ext uri="{D42A27DB-BD31-4B8C-83A1-F6EECF244321}">
                <p14:modId xmlns:p14="http://schemas.microsoft.com/office/powerpoint/2010/main" val="2166089001"/>
              </p:ext>
            </p:extLst>
          </p:nvPr>
        </p:nvGraphicFramePr>
        <p:xfrm>
          <a:off x="1242875" y="1189610"/>
          <a:ext cx="9570128" cy="5426490"/>
        </p:xfrm>
        <a:graphic>
          <a:graphicData uri="http://schemas.openxmlformats.org/drawingml/2006/table">
            <a:tbl>
              <a:tblPr firstRow="1" firstCol="1" bandRow="1">
                <a:tableStyleId>{5C22544A-7EE6-4342-B048-85BDC9FD1C3A}</a:tableStyleId>
              </a:tblPr>
              <a:tblGrid>
                <a:gridCol w="1484592">
                  <a:extLst>
                    <a:ext uri="{9D8B030D-6E8A-4147-A177-3AD203B41FA5}">
                      <a16:colId xmlns:a16="http://schemas.microsoft.com/office/drawing/2014/main" val="20000"/>
                    </a:ext>
                  </a:extLst>
                </a:gridCol>
                <a:gridCol w="947083">
                  <a:extLst>
                    <a:ext uri="{9D8B030D-6E8A-4147-A177-3AD203B41FA5}">
                      <a16:colId xmlns:a16="http://schemas.microsoft.com/office/drawing/2014/main" val="20001"/>
                    </a:ext>
                  </a:extLst>
                </a:gridCol>
                <a:gridCol w="5007515">
                  <a:extLst>
                    <a:ext uri="{9D8B030D-6E8A-4147-A177-3AD203B41FA5}">
                      <a16:colId xmlns:a16="http://schemas.microsoft.com/office/drawing/2014/main" val="20002"/>
                    </a:ext>
                  </a:extLst>
                </a:gridCol>
                <a:gridCol w="2130938">
                  <a:extLst>
                    <a:ext uri="{9D8B030D-6E8A-4147-A177-3AD203B41FA5}">
                      <a16:colId xmlns:a16="http://schemas.microsoft.com/office/drawing/2014/main" val="20003"/>
                    </a:ext>
                  </a:extLst>
                </a:gridCol>
              </a:tblGrid>
              <a:tr h="288558">
                <a:tc>
                  <a:txBody>
                    <a:bodyPr/>
                    <a:lstStyle/>
                    <a:p>
                      <a:pPr>
                        <a:spcAft>
                          <a:spcPts val="0"/>
                        </a:spcAft>
                      </a:pPr>
                      <a:r>
                        <a:rPr lang="de-CH" sz="1800" dirty="0">
                          <a:effectLst/>
                        </a:rPr>
                        <a:t>Abschnitt</a:t>
                      </a:r>
                      <a:endParaRPr lang="de-CH" sz="1800" dirty="0">
                        <a:effectLst/>
                        <a:latin typeface="Calibri"/>
                        <a:ea typeface="Calibri"/>
                        <a:cs typeface="Times New Roman"/>
                      </a:endParaRPr>
                    </a:p>
                  </a:txBody>
                  <a:tcPr marL="68580" marR="68580" marT="0" marB="0" anchor="ctr"/>
                </a:tc>
                <a:tc>
                  <a:txBody>
                    <a:bodyPr/>
                    <a:lstStyle/>
                    <a:p>
                      <a:pPr>
                        <a:spcAft>
                          <a:spcPts val="0"/>
                        </a:spcAft>
                      </a:pPr>
                      <a:r>
                        <a:rPr lang="de-CH" sz="1800">
                          <a:effectLst/>
                        </a:rPr>
                        <a:t>Jahr</a:t>
                      </a:r>
                      <a:endParaRPr lang="de-CH" sz="1800">
                        <a:effectLst/>
                        <a:latin typeface="Calibri"/>
                        <a:ea typeface="Calibri"/>
                        <a:cs typeface="Times New Roman"/>
                      </a:endParaRPr>
                    </a:p>
                  </a:txBody>
                  <a:tcPr marL="68580" marR="68580" marT="0" marB="0"/>
                </a:tc>
                <a:tc>
                  <a:txBody>
                    <a:bodyPr/>
                    <a:lstStyle/>
                    <a:p>
                      <a:pPr>
                        <a:spcAft>
                          <a:spcPts val="0"/>
                        </a:spcAft>
                      </a:pPr>
                      <a:r>
                        <a:rPr lang="de-CH" sz="1800">
                          <a:effectLst/>
                        </a:rPr>
                        <a:t>Ort</a:t>
                      </a:r>
                      <a:endParaRPr lang="de-CH" sz="1800">
                        <a:effectLst/>
                        <a:latin typeface="Calibri"/>
                        <a:ea typeface="Calibri"/>
                        <a:cs typeface="Times New Roman"/>
                      </a:endParaRPr>
                    </a:p>
                  </a:txBody>
                  <a:tcPr marL="68580" marR="68580" marT="0" marB="0" anchor="ctr"/>
                </a:tc>
                <a:tc>
                  <a:txBody>
                    <a:bodyPr/>
                    <a:lstStyle/>
                    <a:p>
                      <a:pPr>
                        <a:spcAft>
                          <a:spcPts val="0"/>
                        </a:spcAft>
                      </a:pPr>
                      <a:r>
                        <a:rPr lang="de-CH" sz="1800">
                          <a:effectLst/>
                        </a:rPr>
                        <a:t>Gruppe</a:t>
                      </a:r>
                      <a:endParaRPr lang="de-CH" sz="180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288558">
                <a:tc>
                  <a:txBody>
                    <a:bodyPr/>
                    <a:lstStyle/>
                    <a:p>
                      <a:pPr>
                        <a:spcAft>
                          <a:spcPts val="0"/>
                        </a:spcAft>
                      </a:pPr>
                      <a:r>
                        <a:rPr lang="de-CH" sz="1800" dirty="0">
                          <a:effectLst/>
                        </a:rPr>
                        <a:t>1,1 - 6,7</a:t>
                      </a:r>
                      <a:endParaRPr lang="de-CH" sz="1800" dirty="0">
                        <a:effectLst/>
                        <a:latin typeface="Calibri"/>
                        <a:ea typeface="Calibri"/>
                        <a:cs typeface="Times New Roman"/>
                      </a:endParaRPr>
                    </a:p>
                  </a:txBody>
                  <a:tcPr marL="68580" marR="68580" marT="0" marB="0" anchor="ctr"/>
                </a:tc>
                <a:tc>
                  <a:txBody>
                    <a:bodyPr/>
                    <a:lstStyle/>
                    <a:p>
                      <a:pPr>
                        <a:spcAft>
                          <a:spcPts val="0"/>
                        </a:spcAft>
                      </a:pPr>
                      <a:r>
                        <a:rPr lang="de-CH" sz="1800">
                          <a:effectLst/>
                        </a:rPr>
                        <a:t>32 - 33</a:t>
                      </a:r>
                      <a:endParaRPr lang="de-CH" sz="1800">
                        <a:effectLst/>
                        <a:latin typeface="Calibri"/>
                        <a:ea typeface="Calibri"/>
                        <a:cs typeface="Times New Roman"/>
                      </a:endParaRPr>
                    </a:p>
                  </a:txBody>
                  <a:tcPr marL="68580" marR="68580" marT="0" marB="0" anchor="ctr"/>
                </a:tc>
                <a:tc>
                  <a:txBody>
                    <a:bodyPr/>
                    <a:lstStyle/>
                    <a:p>
                      <a:pPr>
                        <a:spcAft>
                          <a:spcPts val="0"/>
                        </a:spcAft>
                      </a:pPr>
                      <a:r>
                        <a:rPr lang="de-CH" sz="1800">
                          <a:effectLst/>
                        </a:rPr>
                        <a:t>Jerusalem</a:t>
                      </a:r>
                      <a:endParaRPr lang="de-CH" sz="1800">
                        <a:effectLst/>
                        <a:latin typeface="Calibri"/>
                        <a:ea typeface="Calibri"/>
                        <a:cs typeface="Times New Roman"/>
                      </a:endParaRPr>
                    </a:p>
                  </a:txBody>
                  <a:tcPr marL="68580" marR="68580" marT="0" marB="0" anchor="ctr"/>
                </a:tc>
                <a:tc>
                  <a:txBody>
                    <a:bodyPr/>
                    <a:lstStyle/>
                    <a:p>
                      <a:pPr>
                        <a:spcAft>
                          <a:spcPts val="0"/>
                        </a:spcAft>
                      </a:pPr>
                      <a:r>
                        <a:rPr lang="de-CH" sz="1800">
                          <a:effectLst/>
                        </a:rPr>
                        <a:t>Juden</a:t>
                      </a:r>
                      <a:endParaRPr lang="de-CH" sz="1800">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594735">
                <a:tc gridSpan="4">
                  <a:txBody>
                    <a:bodyPr/>
                    <a:lstStyle/>
                    <a:p>
                      <a:pPr>
                        <a:spcAft>
                          <a:spcPts val="0"/>
                        </a:spcAft>
                      </a:pPr>
                      <a:r>
                        <a:rPr lang="de-CH" sz="1800" dirty="0">
                          <a:solidFill>
                            <a:schemeClr val="tx1"/>
                          </a:solidFill>
                          <a:effectLst/>
                        </a:rPr>
                        <a:t>„Und das Wort Gottes breitete sich aus, und die Zahl der Jünger mehrte sich sehr in Jerusalem; auch eine große Zahl von Priestern wurde dem Glauben gehorsam.“ (6,7)</a:t>
                      </a:r>
                      <a:endParaRPr lang="de-CH" sz="1800" dirty="0">
                        <a:solidFill>
                          <a:schemeClr val="tx1"/>
                        </a:solidFill>
                        <a:effectLst/>
                        <a:latin typeface="Calibri"/>
                        <a:ea typeface="Calibri"/>
                        <a:cs typeface="Times New Roman"/>
                      </a:endParaRPr>
                    </a:p>
                  </a:txBody>
                  <a:tcPr marL="68580" marR="68580" marT="0" marB="0">
                    <a:noFill/>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2"/>
                  </a:ext>
                </a:extLst>
              </a:tr>
              <a:tr h="552651">
                <a:tc>
                  <a:txBody>
                    <a:bodyPr/>
                    <a:lstStyle/>
                    <a:p>
                      <a:pPr>
                        <a:spcAft>
                          <a:spcPts val="0"/>
                        </a:spcAft>
                      </a:pPr>
                      <a:r>
                        <a:rPr lang="de-CH" sz="1800">
                          <a:effectLst/>
                        </a:rPr>
                        <a:t>6,8 - 9,31</a:t>
                      </a:r>
                      <a:endParaRPr lang="de-CH" sz="1800">
                        <a:effectLst/>
                        <a:latin typeface="Calibri"/>
                        <a:ea typeface="Calibri"/>
                        <a:cs typeface="Times New Roman"/>
                      </a:endParaRPr>
                    </a:p>
                  </a:txBody>
                  <a:tcPr marL="68580" marR="68580" marT="0" marB="0" anchor="ctr"/>
                </a:tc>
                <a:tc>
                  <a:txBody>
                    <a:bodyPr/>
                    <a:lstStyle/>
                    <a:p>
                      <a:pPr>
                        <a:spcAft>
                          <a:spcPts val="0"/>
                        </a:spcAft>
                      </a:pPr>
                      <a:r>
                        <a:rPr lang="de-CH" sz="1800">
                          <a:effectLst/>
                        </a:rPr>
                        <a:t>33 - 36</a:t>
                      </a:r>
                      <a:endParaRPr lang="de-CH" sz="1800">
                        <a:effectLst/>
                        <a:latin typeface="Calibri"/>
                        <a:ea typeface="Calibri"/>
                        <a:cs typeface="Times New Roman"/>
                      </a:endParaRPr>
                    </a:p>
                  </a:txBody>
                  <a:tcPr marL="68580" marR="68580" marT="0" marB="0" anchor="ctr"/>
                </a:tc>
                <a:tc>
                  <a:txBody>
                    <a:bodyPr/>
                    <a:lstStyle/>
                    <a:p>
                      <a:pPr>
                        <a:spcAft>
                          <a:spcPts val="0"/>
                        </a:spcAft>
                      </a:pPr>
                      <a:r>
                        <a:rPr lang="de-CH" sz="1800">
                          <a:effectLst/>
                        </a:rPr>
                        <a:t>Judäa - Galiläa - Samaria - Damaskus - Jerusalem</a:t>
                      </a:r>
                      <a:endParaRPr lang="de-CH" sz="1800">
                        <a:effectLst/>
                        <a:latin typeface="Calibri"/>
                        <a:ea typeface="Calibri"/>
                        <a:cs typeface="Times New Roman"/>
                      </a:endParaRPr>
                    </a:p>
                  </a:txBody>
                  <a:tcPr marL="68580" marR="68580" marT="0" marB="0" anchor="ctr"/>
                </a:tc>
                <a:tc>
                  <a:txBody>
                    <a:bodyPr/>
                    <a:lstStyle/>
                    <a:p>
                      <a:pPr>
                        <a:spcAft>
                          <a:spcPts val="0"/>
                        </a:spcAft>
                      </a:pPr>
                      <a:r>
                        <a:rPr lang="de-CH" sz="1800">
                          <a:effectLst/>
                        </a:rPr>
                        <a:t>Hellenisten und Samariter</a:t>
                      </a:r>
                      <a:endParaRPr lang="de-CH" sz="1800">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828976">
                <a:tc gridSpan="4">
                  <a:txBody>
                    <a:bodyPr/>
                    <a:lstStyle/>
                    <a:p>
                      <a:pPr>
                        <a:spcAft>
                          <a:spcPts val="0"/>
                        </a:spcAft>
                      </a:pPr>
                      <a:r>
                        <a:rPr lang="de-CH" sz="1800" dirty="0">
                          <a:solidFill>
                            <a:schemeClr val="tx1"/>
                          </a:solidFill>
                          <a:effectLst/>
                        </a:rPr>
                        <a:t>„So hatten nun die Gemeinden Frieden in ganz Judäa und Galiläa und Samaria und wurden </a:t>
                      </a:r>
                      <a:r>
                        <a:rPr lang="de-CH" sz="1800" dirty="0" err="1">
                          <a:solidFill>
                            <a:schemeClr val="tx1"/>
                          </a:solidFill>
                          <a:effectLst/>
                        </a:rPr>
                        <a:t>auferbaut</a:t>
                      </a:r>
                      <a:r>
                        <a:rPr lang="de-CH" sz="1800" dirty="0">
                          <a:solidFill>
                            <a:schemeClr val="tx1"/>
                          </a:solidFill>
                          <a:effectLst/>
                        </a:rPr>
                        <a:t> und wandelten in der Furcht des Herrn und wuchsen durch den Beistand des Heiligen Geistes.“ (9,31)</a:t>
                      </a:r>
                      <a:endParaRPr lang="de-CH" sz="1800" dirty="0">
                        <a:solidFill>
                          <a:schemeClr val="tx1"/>
                        </a:solidFill>
                        <a:effectLst/>
                        <a:latin typeface="Calibri"/>
                        <a:ea typeface="Calibri"/>
                        <a:cs typeface="Times New Roman"/>
                      </a:endParaRPr>
                    </a:p>
                  </a:txBody>
                  <a:tcPr marL="68580" marR="68580" marT="0" marB="0">
                    <a:noFill/>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4"/>
                  </a:ext>
                </a:extLst>
              </a:tr>
              <a:tr h="552651">
                <a:tc>
                  <a:txBody>
                    <a:bodyPr/>
                    <a:lstStyle/>
                    <a:p>
                      <a:pPr>
                        <a:spcAft>
                          <a:spcPts val="0"/>
                        </a:spcAft>
                      </a:pPr>
                      <a:r>
                        <a:rPr lang="de-CH" sz="1800">
                          <a:effectLst/>
                        </a:rPr>
                        <a:t>9,32 - 12,24</a:t>
                      </a:r>
                      <a:endParaRPr lang="de-CH" sz="1800">
                        <a:effectLst/>
                        <a:latin typeface="Calibri"/>
                        <a:ea typeface="Calibri"/>
                        <a:cs typeface="Times New Roman"/>
                      </a:endParaRPr>
                    </a:p>
                  </a:txBody>
                  <a:tcPr marL="68580" marR="68580" marT="0" marB="0" anchor="ctr"/>
                </a:tc>
                <a:tc>
                  <a:txBody>
                    <a:bodyPr/>
                    <a:lstStyle/>
                    <a:p>
                      <a:pPr>
                        <a:spcAft>
                          <a:spcPts val="0"/>
                        </a:spcAft>
                      </a:pPr>
                      <a:r>
                        <a:rPr lang="en-GB" sz="1800">
                          <a:effectLst/>
                        </a:rPr>
                        <a:t>35 - 46</a:t>
                      </a:r>
                      <a:endParaRPr lang="de-CH" sz="1800">
                        <a:effectLst/>
                        <a:latin typeface="Calibri"/>
                        <a:ea typeface="Calibri"/>
                        <a:cs typeface="Times New Roman"/>
                      </a:endParaRPr>
                    </a:p>
                  </a:txBody>
                  <a:tcPr marL="68580" marR="68580" marT="0" marB="0" anchor="ctr"/>
                </a:tc>
                <a:tc>
                  <a:txBody>
                    <a:bodyPr/>
                    <a:lstStyle/>
                    <a:p>
                      <a:pPr>
                        <a:spcAft>
                          <a:spcPts val="0"/>
                        </a:spcAft>
                      </a:pPr>
                      <a:r>
                        <a:rPr lang="en-GB" sz="1800">
                          <a:effectLst/>
                        </a:rPr>
                        <a:t>Lydda - Joppe - Cäsarea - Antiochia - Jerusalem</a:t>
                      </a:r>
                      <a:endParaRPr lang="de-CH" sz="1800">
                        <a:effectLst/>
                        <a:latin typeface="Calibri"/>
                        <a:ea typeface="Calibri"/>
                        <a:cs typeface="Times New Roman"/>
                      </a:endParaRPr>
                    </a:p>
                  </a:txBody>
                  <a:tcPr marL="68580" marR="68580" marT="0" marB="0" anchor="ctr"/>
                </a:tc>
                <a:tc>
                  <a:txBody>
                    <a:bodyPr/>
                    <a:lstStyle/>
                    <a:p>
                      <a:pPr>
                        <a:spcAft>
                          <a:spcPts val="0"/>
                        </a:spcAft>
                      </a:pPr>
                      <a:r>
                        <a:rPr lang="de-CH" sz="1800">
                          <a:effectLst/>
                        </a:rPr>
                        <a:t>Heiden</a:t>
                      </a:r>
                      <a:endParaRPr lang="de-CH" sz="1800">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r h="276325">
                <a:tc gridSpan="4">
                  <a:txBody>
                    <a:bodyPr/>
                    <a:lstStyle/>
                    <a:p>
                      <a:pPr>
                        <a:spcAft>
                          <a:spcPts val="0"/>
                        </a:spcAft>
                      </a:pPr>
                      <a:r>
                        <a:rPr lang="de-CH" sz="1800" dirty="0">
                          <a:solidFill>
                            <a:schemeClr val="tx1"/>
                          </a:solidFill>
                          <a:effectLst/>
                        </a:rPr>
                        <a:t>„Das Wort Gottes aber breitete sich aus und mehrte sich.“ (12,24)</a:t>
                      </a:r>
                      <a:endParaRPr lang="de-CH" sz="1800" dirty="0">
                        <a:solidFill>
                          <a:schemeClr val="tx1"/>
                        </a:solidFill>
                        <a:effectLst/>
                        <a:latin typeface="Calibri"/>
                        <a:ea typeface="Calibri"/>
                        <a:cs typeface="Times New Roman"/>
                      </a:endParaRPr>
                    </a:p>
                  </a:txBody>
                  <a:tcPr marL="68580" marR="68580" marT="0" marB="0">
                    <a:noFill/>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6"/>
                  </a:ext>
                </a:extLst>
              </a:tr>
              <a:tr h="552651">
                <a:tc>
                  <a:txBody>
                    <a:bodyPr/>
                    <a:lstStyle/>
                    <a:p>
                      <a:pPr>
                        <a:spcAft>
                          <a:spcPts val="0"/>
                        </a:spcAft>
                      </a:pPr>
                      <a:r>
                        <a:rPr lang="de-CH" sz="1800">
                          <a:effectLst/>
                        </a:rPr>
                        <a:t>12,25 - 16,5</a:t>
                      </a:r>
                      <a:endParaRPr lang="de-CH" sz="1800">
                        <a:effectLst/>
                        <a:latin typeface="Calibri"/>
                        <a:ea typeface="Calibri"/>
                        <a:cs typeface="Times New Roman"/>
                      </a:endParaRPr>
                    </a:p>
                  </a:txBody>
                  <a:tcPr marL="68580" marR="68580" marT="0" marB="0" anchor="ctr"/>
                </a:tc>
                <a:tc>
                  <a:txBody>
                    <a:bodyPr/>
                    <a:lstStyle/>
                    <a:p>
                      <a:pPr>
                        <a:spcAft>
                          <a:spcPts val="0"/>
                        </a:spcAft>
                      </a:pPr>
                      <a:r>
                        <a:rPr lang="de-CH" sz="1800">
                          <a:effectLst/>
                        </a:rPr>
                        <a:t>46 - 49</a:t>
                      </a:r>
                      <a:endParaRPr lang="de-CH" sz="1800">
                        <a:effectLst/>
                        <a:latin typeface="Calibri"/>
                        <a:ea typeface="Calibri"/>
                        <a:cs typeface="Times New Roman"/>
                      </a:endParaRPr>
                    </a:p>
                  </a:txBody>
                  <a:tcPr marL="68580" marR="68580" marT="0" marB="0" anchor="ctr"/>
                </a:tc>
                <a:tc>
                  <a:txBody>
                    <a:bodyPr/>
                    <a:lstStyle/>
                    <a:p>
                      <a:pPr>
                        <a:spcAft>
                          <a:spcPts val="0"/>
                        </a:spcAft>
                      </a:pPr>
                      <a:r>
                        <a:rPr lang="de-CH" sz="1800">
                          <a:effectLst/>
                        </a:rPr>
                        <a:t>Antiochia - Kleinasien - Jerusalem - Kleinasien</a:t>
                      </a:r>
                      <a:endParaRPr lang="de-CH" sz="1800">
                        <a:effectLst/>
                        <a:latin typeface="Calibri"/>
                        <a:ea typeface="Calibri"/>
                        <a:cs typeface="Times New Roman"/>
                      </a:endParaRPr>
                    </a:p>
                  </a:txBody>
                  <a:tcPr marL="68580" marR="68580" marT="0" marB="0" anchor="ctr"/>
                </a:tc>
                <a:tc>
                  <a:txBody>
                    <a:bodyPr/>
                    <a:lstStyle/>
                    <a:p>
                      <a:pPr>
                        <a:spcAft>
                          <a:spcPts val="0"/>
                        </a:spcAft>
                      </a:pPr>
                      <a:r>
                        <a:rPr lang="de-CH" sz="1800" dirty="0">
                          <a:effectLst/>
                        </a:rPr>
                        <a:t>Heiden</a:t>
                      </a:r>
                      <a:endParaRPr lang="de-CH" sz="18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7"/>
                  </a:ext>
                </a:extLst>
              </a:tr>
              <a:tr h="343930">
                <a:tc gridSpan="4">
                  <a:txBody>
                    <a:bodyPr/>
                    <a:lstStyle/>
                    <a:p>
                      <a:pPr>
                        <a:spcAft>
                          <a:spcPts val="0"/>
                        </a:spcAft>
                      </a:pPr>
                      <a:r>
                        <a:rPr lang="de-CH" sz="1800" dirty="0">
                          <a:solidFill>
                            <a:schemeClr val="tx1"/>
                          </a:solidFill>
                          <a:effectLst/>
                        </a:rPr>
                        <a:t>„So wurden nun die Gemeinden im Glauben gestärkt und nahmen an Zahl täglich zu.“ (16,5)</a:t>
                      </a:r>
                      <a:endParaRPr lang="de-CH" sz="1800" dirty="0">
                        <a:solidFill>
                          <a:schemeClr val="tx1"/>
                        </a:solidFill>
                        <a:effectLst/>
                        <a:latin typeface="Calibri"/>
                        <a:ea typeface="Calibri"/>
                        <a:cs typeface="Times New Roman"/>
                      </a:endParaRPr>
                    </a:p>
                  </a:txBody>
                  <a:tcPr marL="68580" marR="68580" marT="0" marB="0">
                    <a:noFill/>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8"/>
                  </a:ext>
                </a:extLst>
              </a:tr>
              <a:tr h="288558">
                <a:tc>
                  <a:txBody>
                    <a:bodyPr/>
                    <a:lstStyle/>
                    <a:p>
                      <a:pPr>
                        <a:spcAft>
                          <a:spcPts val="0"/>
                        </a:spcAft>
                      </a:pPr>
                      <a:r>
                        <a:rPr lang="de-CH" sz="1800">
                          <a:effectLst/>
                        </a:rPr>
                        <a:t>16,6 - 19,20</a:t>
                      </a:r>
                      <a:endParaRPr lang="de-CH" sz="1800">
                        <a:effectLst/>
                        <a:latin typeface="Calibri"/>
                        <a:ea typeface="Calibri"/>
                        <a:cs typeface="Times New Roman"/>
                      </a:endParaRPr>
                    </a:p>
                  </a:txBody>
                  <a:tcPr marL="68580" marR="68580" marT="0" marB="0" anchor="ctr"/>
                </a:tc>
                <a:tc>
                  <a:txBody>
                    <a:bodyPr/>
                    <a:lstStyle/>
                    <a:p>
                      <a:pPr>
                        <a:spcAft>
                          <a:spcPts val="0"/>
                        </a:spcAft>
                      </a:pPr>
                      <a:r>
                        <a:rPr lang="de-CH" sz="1800">
                          <a:effectLst/>
                        </a:rPr>
                        <a:t>49 - 55</a:t>
                      </a:r>
                      <a:endParaRPr lang="de-CH" sz="1800">
                        <a:effectLst/>
                        <a:latin typeface="Calibri"/>
                        <a:ea typeface="Calibri"/>
                        <a:cs typeface="Times New Roman"/>
                      </a:endParaRPr>
                    </a:p>
                  </a:txBody>
                  <a:tcPr marL="68580" marR="68580" marT="0" marB="0" anchor="ctr"/>
                </a:tc>
                <a:tc>
                  <a:txBody>
                    <a:bodyPr/>
                    <a:lstStyle/>
                    <a:p>
                      <a:pPr>
                        <a:spcAft>
                          <a:spcPts val="0"/>
                        </a:spcAft>
                      </a:pPr>
                      <a:r>
                        <a:rPr lang="de-CH" sz="1800">
                          <a:effectLst/>
                        </a:rPr>
                        <a:t>Kleinasien - Europa - Ephesus</a:t>
                      </a:r>
                      <a:endParaRPr lang="de-CH" sz="1800">
                        <a:effectLst/>
                        <a:latin typeface="Calibri"/>
                        <a:ea typeface="Calibri"/>
                        <a:cs typeface="Times New Roman"/>
                      </a:endParaRPr>
                    </a:p>
                  </a:txBody>
                  <a:tcPr marL="68580" marR="68580" marT="0" marB="0" anchor="ctr"/>
                </a:tc>
                <a:tc>
                  <a:txBody>
                    <a:bodyPr/>
                    <a:lstStyle/>
                    <a:p>
                      <a:pPr>
                        <a:spcAft>
                          <a:spcPts val="0"/>
                        </a:spcAft>
                      </a:pPr>
                      <a:r>
                        <a:rPr lang="de-CH" sz="1800">
                          <a:effectLst/>
                        </a:rPr>
                        <a:t>Heiden</a:t>
                      </a:r>
                      <a:endParaRPr lang="de-CH" sz="1800">
                        <a:effectLst/>
                        <a:latin typeface="Calibri"/>
                        <a:ea typeface="Calibri"/>
                        <a:cs typeface="Times New Roman"/>
                      </a:endParaRPr>
                    </a:p>
                  </a:txBody>
                  <a:tcPr marL="68580" marR="68580" marT="0" marB="0" anchor="ctr"/>
                </a:tc>
                <a:extLst>
                  <a:ext uri="{0D108BD9-81ED-4DB2-BD59-A6C34878D82A}">
                    <a16:rowId xmlns:a16="http://schemas.microsoft.com/office/drawing/2014/main" val="10009"/>
                  </a:ext>
                </a:extLst>
              </a:tr>
              <a:tr h="306246">
                <a:tc gridSpan="4">
                  <a:txBody>
                    <a:bodyPr/>
                    <a:lstStyle/>
                    <a:p>
                      <a:pPr>
                        <a:spcAft>
                          <a:spcPts val="0"/>
                        </a:spcAft>
                      </a:pPr>
                      <a:r>
                        <a:rPr lang="de-CH" sz="1800" dirty="0">
                          <a:solidFill>
                            <a:schemeClr val="tx1"/>
                          </a:solidFill>
                          <a:effectLst/>
                        </a:rPr>
                        <a:t>„So breitete sich das Wort des Herrn mächtig aus und erwies sich als kräftig.“ (19,20)</a:t>
                      </a:r>
                      <a:endParaRPr lang="de-CH" sz="1800" dirty="0">
                        <a:solidFill>
                          <a:schemeClr val="tx1"/>
                        </a:solidFill>
                        <a:effectLst/>
                        <a:latin typeface="Calibri"/>
                        <a:ea typeface="Calibri"/>
                        <a:cs typeface="Times New Roman"/>
                      </a:endParaRPr>
                    </a:p>
                  </a:txBody>
                  <a:tcPr marL="68580" marR="68580" marT="0" marB="0">
                    <a:noFill/>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10"/>
                  </a:ext>
                </a:extLst>
              </a:tr>
              <a:tr h="552651">
                <a:tc>
                  <a:txBody>
                    <a:bodyPr/>
                    <a:lstStyle/>
                    <a:p>
                      <a:pPr>
                        <a:spcAft>
                          <a:spcPts val="0"/>
                        </a:spcAft>
                      </a:pPr>
                      <a:r>
                        <a:rPr lang="de-CH" sz="1800" dirty="0">
                          <a:effectLst/>
                        </a:rPr>
                        <a:t>19,21 - 28,31</a:t>
                      </a:r>
                      <a:endParaRPr lang="de-CH" sz="1800" dirty="0">
                        <a:effectLst/>
                        <a:latin typeface="Calibri"/>
                        <a:ea typeface="Calibri"/>
                        <a:cs typeface="Times New Roman"/>
                      </a:endParaRPr>
                    </a:p>
                  </a:txBody>
                  <a:tcPr marL="68580" marR="68580" marT="0" marB="0" anchor="ctr"/>
                </a:tc>
                <a:tc>
                  <a:txBody>
                    <a:bodyPr/>
                    <a:lstStyle/>
                    <a:p>
                      <a:pPr>
                        <a:spcAft>
                          <a:spcPts val="0"/>
                        </a:spcAft>
                      </a:pPr>
                      <a:r>
                        <a:rPr lang="de-CH" sz="1800">
                          <a:effectLst/>
                        </a:rPr>
                        <a:t>55 - 62</a:t>
                      </a:r>
                      <a:endParaRPr lang="de-CH" sz="1800">
                        <a:effectLst/>
                        <a:latin typeface="Calibri"/>
                        <a:ea typeface="Calibri"/>
                        <a:cs typeface="Times New Roman"/>
                      </a:endParaRPr>
                    </a:p>
                  </a:txBody>
                  <a:tcPr marL="68580" marR="68580" marT="0" marB="0" anchor="ctr"/>
                </a:tc>
                <a:tc>
                  <a:txBody>
                    <a:bodyPr/>
                    <a:lstStyle/>
                    <a:p>
                      <a:pPr>
                        <a:spcAft>
                          <a:spcPts val="0"/>
                        </a:spcAft>
                      </a:pPr>
                      <a:r>
                        <a:rPr lang="de-CH" sz="1800">
                          <a:effectLst/>
                        </a:rPr>
                        <a:t>Ephesus - Jerusalem - Cäsarea - Rom</a:t>
                      </a:r>
                      <a:endParaRPr lang="de-CH" sz="1800">
                        <a:effectLst/>
                        <a:latin typeface="Calibri"/>
                        <a:ea typeface="Calibri"/>
                        <a:cs typeface="Times New Roman"/>
                      </a:endParaRPr>
                    </a:p>
                  </a:txBody>
                  <a:tcPr marL="68580" marR="68580" marT="0" marB="0" anchor="ctr"/>
                </a:tc>
                <a:tc>
                  <a:txBody>
                    <a:bodyPr/>
                    <a:lstStyle/>
                    <a:p>
                      <a:pPr>
                        <a:spcAft>
                          <a:spcPts val="0"/>
                        </a:spcAft>
                      </a:pPr>
                      <a:r>
                        <a:rPr lang="de-CH" sz="1800" dirty="0">
                          <a:effectLst/>
                        </a:rPr>
                        <a:t>Heiden</a:t>
                      </a:r>
                      <a:endParaRPr lang="de-CH" sz="18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081055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86695" cy="688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10487879" y="5799757"/>
            <a:ext cx="1704121" cy="523220"/>
          </a:xfrm>
          <a:prstGeom prst="rect">
            <a:avLst/>
          </a:prstGeom>
          <a:noFill/>
        </p:spPr>
        <p:txBody>
          <a:bodyPr wrap="none" rtlCol="0">
            <a:spAutoFit/>
          </a:bodyPr>
          <a:lstStyle/>
          <a:p>
            <a:r>
              <a:rPr lang="de-CH" sz="1400" dirty="0"/>
              <a:t>Der grosse Atlas zur</a:t>
            </a:r>
          </a:p>
          <a:p>
            <a:r>
              <a:rPr lang="de-CH" sz="1400" dirty="0"/>
              <a:t>Welt der Bibel S. 153</a:t>
            </a:r>
          </a:p>
        </p:txBody>
      </p:sp>
      <p:sp>
        <p:nvSpPr>
          <p:cNvPr id="8" name="Ellipse 7"/>
          <p:cNvSpPr/>
          <p:nvPr/>
        </p:nvSpPr>
        <p:spPr>
          <a:xfrm>
            <a:off x="9294550" y="3609993"/>
            <a:ext cx="216765" cy="21280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49230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3898"/>
            <a:ext cx="12192000" cy="7341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9908679" y="0"/>
            <a:ext cx="1901098" cy="738664"/>
          </a:xfrm>
          <a:prstGeom prst="rect">
            <a:avLst/>
          </a:prstGeom>
          <a:noFill/>
        </p:spPr>
        <p:txBody>
          <a:bodyPr wrap="none" rtlCol="0">
            <a:spAutoFit/>
          </a:bodyPr>
          <a:lstStyle/>
          <a:p>
            <a:r>
              <a:rPr lang="de-CH" sz="1400" dirty="0"/>
              <a:t>Die historischen und </a:t>
            </a:r>
          </a:p>
          <a:p>
            <a:r>
              <a:rPr lang="de-CH" sz="1400" dirty="0"/>
              <a:t>geographischen Karten </a:t>
            </a:r>
          </a:p>
          <a:p>
            <a:r>
              <a:rPr lang="de-CH" sz="1400" dirty="0"/>
              <a:t>Israels S. 173</a:t>
            </a:r>
          </a:p>
        </p:txBody>
      </p:sp>
    </p:spTree>
    <p:extLst>
      <p:ext uri="{BB962C8B-B14F-4D97-AF65-F5344CB8AC3E}">
        <p14:creationId xmlns:p14="http://schemas.microsoft.com/office/powerpoint/2010/main" val="1122435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Antiochia</a:t>
            </a:r>
          </a:p>
        </p:txBody>
      </p:sp>
      <p:sp>
        <p:nvSpPr>
          <p:cNvPr id="5" name="Inhaltsplatzhalter 3">
            <a:extLst>
              <a:ext uri="{FF2B5EF4-FFF2-40B4-BE49-F238E27FC236}">
                <a16:creationId xmlns:a16="http://schemas.microsoft.com/office/drawing/2014/main" id="{0A049DC5-72FF-455F-8366-FF1473A954FC}"/>
              </a:ext>
            </a:extLst>
          </p:cNvPr>
          <p:cNvSpPr txBox="1">
            <a:spLocks/>
          </p:cNvSpPr>
          <p:nvPr/>
        </p:nvSpPr>
        <p:spPr>
          <a:xfrm>
            <a:off x="838200" y="1291313"/>
            <a:ext cx="10193323" cy="4662815"/>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a:t>„Die nun, welche sich zerstreut hatten seit der Verfolgung, die sich wegen Stephanus erhoben hatte, zogen bis nach Phönizien und Zypern und Antiochia und redeten das Wort zu niemand als nur zu Juden. Unter ihnen gab es aber einige, Männer aus Zypern und Kyrene, die, als sie nach Antiochia kamen, zu den </a:t>
            </a:r>
            <a:r>
              <a:rPr lang="de-DE" sz="3000" dirty="0" err="1"/>
              <a:t>Griechischsprechenden</a:t>
            </a:r>
            <a:r>
              <a:rPr lang="de-DE" sz="3000" dirty="0"/>
              <a:t> redeten und ihnen das Evangelium von dem Herrn Jesus verkündigten. Und die Hand des Herrn war mit ihnen, und eine große Zahl wurde gläubig und bekehrte sich zum Herrn. Es kam aber die Kunde von ihnen zu den Ohren der Gemeinde in Jerusalem, und sie sandten Barnabas, dass er hingehe nach Antiochia.“ </a:t>
            </a:r>
            <a:r>
              <a:rPr lang="de-DE" sz="3000" dirty="0" err="1"/>
              <a:t>Apg</a:t>
            </a:r>
            <a:r>
              <a:rPr lang="de-DE" sz="3000" dirty="0"/>
              <a:t> 11,19-22			</a:t>
            </a:r>
            <a:endParaRPr lang="de-CH" sz="3000" dirty="0"/>
          </a:p>
        </p:txBody>
      </p:sp>
    </p:spTree>
    <p:extLst>
      <p:ext uri="{BB962C8B-B14F-4D97-AF65-F5344CB8AC3E}">
        <p14:creationId xmlns:p14="http://schemas.microsoft.com/office/powerpoint/2010/main" val="112437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Antiochia</a:t>
            </a:r>
          </a:p>
        </p:txBody>
      </p:sp>
      <p:sp>
        <p:nvSpPr>
          <p:cNvPr id="5" name="Inhaltsplatzhalter 3">
            <a:extLst>
              <a:ext uri="{FF2B5EF4-FFF2-40B4-BE49-F238E27FC236}">
                <a16:creationId xmlns:a16="http://schemas.microsoft.com/office/drawing/2014/main" id="{0A049DC5-72FF-455F-8366-FF1473A954FC}"/>
              </a:ext>
            </a:extLst>
          </p:cNvPr>
          <p:cNvSpPr txBox="1">
            <a:spLocks/>
          </p:cNvSpPr>
          <p:nvPr/>
        </p:nvSpPr>
        <p:spPr>
          <a:xfrm>
            <a:off x="838200" y="1291313"/>
            <a:ext cx="10193323" cy="3000821"/>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a:t>„Und als er ankam und die Gnade Gottes sah, freute er sich und ermahnte alle, mit festem Herzen bei dem Herrn zu bleiben; denn er war ein guter Mann und voll Heiligen Geistes und Glaubens; und es wurde dem Herrn eine beträchtliche Menge hinzugetan. Und Barnabas zog aus nach Tarsus, um Saulus aufzusuchen, und als er ihn gefunden hatte, brachte er ihn nach Antiochia. […]“ </a:t>
            </a:r>
            <a:r>
              <a:rPr lang="de-DE" sz="3000" dirty="0" err="1"/>
              <a:t>Apg</a:t>
            </a:r>
            <a:r>
              <a:rPr lang="de-DE" sz="3000" dirty="0"/>
              <a:t> 11,23-26			</a:t>
            </a:r>
            <a:endParaRPr lang="de-CH" sz="3000" dirty="0"/>
          </a:p>
        </p:txBody>
      </p:sp>
    </p:spTree>
    <p:extLst>
      <p:ext uri="{BB962C8B-B14F-4D97-AF65-F5344CB8AC3E}">
        <p14:creationId xmlns:p14="http://schemas.microsoft.com/office/powerpoint/2010/main" val="147584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86695" cy="688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10487879" y="5799757"/>
            <a:ext cx="1704121" cy="523220"/>
          </a:xfrm>
          <a:prstGeom prst="rect">
            <a:avLst/>
          </a:prstGeom>
          <a:noFill/>
        </p:spPr>
        <p:txBody>
          <a:bodyPr wrap="none" rtlCol="0">
            <a:spAutoFit/>
          </a:bodyPr>
          <a:lstStyle/>
          <a:p>
            <a:r>
              <a:rPr lang="de-CH" sz="1400" dirty="0"/>
              <a:t>Der grosse Atlas zur</a:t>
            </a:r>
          </a:p>
          <a:p>
            <a:r>
              <a:rPr lang="de-CH" sz="1400" dirty="0"/>
              <a:t>Welt der Bibel S. 153</a:t>
            </a:r>
          </a:p>
        </p:txBody>
      </p:sp>
      <p:sp>
        <p:nvSpPr>
          <p:cNvPr id="8" name="Ellipse 7"/>
          <p:cNvSpPr/>
          <p:nvPr/>
        </p:nvSpPr>
        <p:spPr>
          <a:xfrm>
            <a:off x="9294550" y="3609993"/>
            <a:ext cx="216765" cy="21280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Ellipse 4"/>
          <p:cNvSpPr/>
          <p:nvPr/>
        </p:nvSpPr>
        <p:spPr>
          <a:xfrm>
            <a:off x="7512725" y="2606428"/>
            <a:ext cx="216765" cy="21280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Textfeld 5"/>
          <p:cNvSpPr txBox="1"/>
          <p:nvPr/>
        </p:nvSpPr>
        <p:spPr>
          <a:xfrm>
            <a:off x="6746336" y="2251167"/>
            <a:ext cx="983154" cy="461665"/>
          </a:xfrm>
          <a:prstGeom prst="rect">
            <a:avLst/>
          </a:prstGeom>
          <a:noFill/>
        </p:spPr>
        <p:txBody>
          <a:bodyPr wrap="none" rtlCol="0">
            <a:spAutoFit/>
          </a:bodyPr>
          <a:lstStyle/>
          <a:p>
            <a:r>
              <a:rPr lang="de-CH" sz="2400" b="1" dirty="0"/>
              <a:t>Tarsus</a:t>
            </a:r>
          </a:p>
        </p:txBody>
      </p:sp>
      <p:sp>
        <p:nvSpPr>
          <p:cNvPr id="2" name="Bogen 1"/>
          <p:cNvSpPr/>
          <p:nvPr/>
        </p:nvSpPr>
        <p:spPr>
          <a:xfrm>
            <a:off x="8120479" y="2205639"/>
            <a:ext cx="1390835" cy="1424034"/>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4" name="Gerade Verbindung 3"/>
          <p:cNvCxnSpPr>
            <a:stCxn id="2" idx="2"/>
          </p:cNvCxnSpPr>
          <p:nvPr/>
        </p:nvCxnSpPr>
        <p:spPr>
          <a:xfrm flipH="1">
            <a:off x="9457123" y="2917656"/>
            <a:ext cx="54191" cy="615657"/>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Gerade Verbindung 12"/>
          <p:cNvCxnSpPr>
            <a:stCxn id="5" idx="3"/>
            <a:endCxn id="2" idx="0"/>
          </p:cNvCxnSpPr>
          <p:nvPr/>
        </p:nvCxnSpPr>
        <p:spPr>
          <a:xfrm flipV="1">
            <a:off x="7544469" y="2205639"/>
            <a:ext cx="1271427" cy="5824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72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Antiochia</a:t>
            </a:r>
          </a:p>
        </p:txBody>
      </p:sp>
      <p:sp>
        <p:nvSpPr>
          <p:cNvPr id="5" name="Inhaltsplatzhalter 3">
            <a:extLst>
              <a:ext uri="{FF2B5EF4-FFF2-40B4-BE49-F238E27FC236}">
                <a16:creationId xmlns:a16="http://schemas.microsoft.com/office/drawing/2014/main" id="{0A049DC5-72FF-455F-8366-FF1473A954FC}"/>
              </a:ext>
            </a:extLst>
          </p:cNvPr>
          <p:cNvSpPr txBox="1">
            <a:spLocks/>
          </p:cNvSpPr>
          <p:nvPr/>
        </p:nvSpPr>
        <p:spPr>
          <a:xfrm>
            <a:off x="838200" y="1593316"/>
            <a:ext cx="10193323" cy="3831818"/>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a:t>„[…] In diesen Tagen aber kamen Propheten von Jerusalem herab nach Antiochia. Und einer von ihnen, mit Namen </a:t>
            </a:r>
            <a:r>
              <a:rPr lang="de-DE" sz="3000" dirty="0" err="1"/>
              <a:t>Agabus</a:t>
            </a:r>
            <a:r>
              <a:rPr lang="de-DE" sz="3000" dirty="0"/>
              <a:t>, trat auf und zeigte durch den Geist eine große Hungersnot an, die über den ganzen Erdkreis kommen sollte; diese trat dann auch ein unter dem Kaiser Claudius. Da beschlossen die Jünger, dass jeder von ihnen gemäß seinem Vermögen den Brüdern, die in Judäa wohnten, eine Hilfeleistung senden solle; das taten sie auch und sandten sie an die Ältesten durch die Hand von Barnabas und Saulus.“ </a:t>
            </a:r>
            <a:r>
              <a:rPr lang="de-DE" sz="3000" dirty="0" err="1"/>
              <a:t>Apg</a:t>
            </a:r>
            <a:r>
              <a:rPr lang="de-DE" sz="3000" dirty="0"/>
              <a:t> 11,26-30			</a:t>
            </a:r>
            <a:endParaRPr lang="de-CH" sz="3000" dirty="0"/>
          </a:p>
        </p:txBody>
      </p:sp>
    </p:spTree>
    <p:extLst>
      <p:ext uri="{BB962C8B-B14F-4D97-AF65-F5344CB8AC3E}">
        <p14:creationId xmlns:p14="http://schemas.microsoft.com/office/powerpoint/2010/main" val="9187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Antiochia</a:t>
            </a:r>
          </a:p>
        </p:txBody>
      </p:sp>
      <p:sp>
        <p:nvSpPr>
          <p:cNvPr id="5" name="Inhaltsplatzhalter 3">
            <a:extLst>
              <a:ext uri="{FF2B5EF4-FFF2-40B4-BE49-F238E27FC236}">
                <a16:creationId xmlns:a16="http://schemas.microsoft.com/office/drawing/2014/main" id="{0A049DC5-72FF-455F-8366-FF1473A954FC}"/>
              </a:ext>
            </a:extLst>
          </p:cNvPr>
          <p:cNvSpPr txBox="1">
            <a:spLocks/>
          </p:cNvSpPr>
          <p:nvPr/>
        </p:nvSpPr>
        <p:spPr>
          <a:xfrm>
            <a:off x="838200" y="1576538"/>
            <a:ext cx="10377881" cy="2139047"/>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de-DE" sz="3000" dirty="0" err="1"/>
              <a:t>Apg</a:t>
            </a:r>
            <a:r>
              <a:rPr lang="de-DE" sz="3000" dirty="0"/>
              <a:t> 12,1-19: 	Gefangenschaft und Befreiung des Petrus</a:t>
            </a:r>
          </a:p>
          <a:p>
            <a:pPr marL="457200" indent="-457200"/>
            <a:r>
              <a:rPr lang="de-DE" sz="3000" dirty="0" err="1"/>
              <a:t>Apg</a:t>
            </a:r>
            <a:r>
              <a:rPr lang="de-DE" sz="3000" dirty="0"/>
              <a:t> 12,20-23:	Das Gericht Gottes über Herodes Agrippa I</a:t>
            </a:r>
          </a:p>
          <a:p>
            <a:pPr indent="0">
              <a:buNone/>
            </a:pPr>
            <a:r>
              <a:rPr lang="de-DE" sz="3000" dirty="0"/>
              <a:t>	</a:t>
            </a:r>
          </a:p>
          <a:p>
            <a:pPr indent="0">
              <a:buNone/>
            </a:pPr>
            <a:r>
              <a:rPr lang="de-DE" sz="3000" dirty="0"/>
              <a:t>			</a:t>
            </a:r>
            <a:endParaRPr lang="de-CH" sz="3000" dirty="0"/>
          </a:p>
        </p:txBody>
      </p:sp>
    </p:spTree>
    <p:extLst>
      <p:ext uri="{BB962C8B-B14F-4D97-AF65-F5344CB8AC3E}">
        <p14:creationId xmlns:p14="http://schemas.microsoft.com/office/powerpoint/2010/main" val="369611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5">
                                            <p:txEl>
                                              <p:pRg st="2" end="2"/>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 calcmode="lin" valueType="num">
                                      <p:cBhvr>
                                        <p:cTn id="1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5">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p:cTn id="19"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Antiochia</a:t>
            </a:r>
          </a:p>
        </p:txBody>
      </p:sp>
      <p:sp>
        <p:nvSpPr>
          <p:cNvPr id="5" name="Inhaltsplatzhalter 3">
            <a:extLst>
              <a:ext uri="{FF2B5EF4-FFF2-40B4-BE49-F238E27FC236}">
                <a16:creationId xmlns:a16="http://schemas.microsoft.com/office/drawing/2014/main" id="{0A049DC5-72FF-455F-8366-FF1473A954FC}"/>
              </a:ext>
            </a:extLst>
          </p:cNvPr>
          <p:cNvSpPr txBox="1">
            <a:spLocks/>
          </p:cNvSpPr>
          <p:nvPr/>
        </p:nvSpPr>
        <p:spPr>
          <a:xfrm>
            <a:off x="838200" y="1769485"/>
            <a:ext cx="10193323" cy="2169825"/>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a:t>„Das Wort Gottes aber breitete sich aus und mehrte sich. Und Barnabas und Saulus kehrten von Jerusalem zurück, nachdem sie die Hilfeleistung ausgerichtet hatten, und nahmen auch Johannes mit dem Beinamen Markus mit sich.“ </a:t>
            </a:r>
            <a:r>
              <a:rPr lang="de-DE" sz="3000" dirty="0" err="1"/>
              <a:t>Apg</a:t>
            </a:r>
            <a:r>
              <a:rPr lang="de-DE" sz="3000" dirty="0"/>
              <a:t> 12,24-25			</a:t>
            </a:r>
            <a:endParaRPr lang="de-CH" sz="3000" dirty="0"/>
          </a:p>
        </p:txBody>
      </p:sp>
    </p:spTree>
    <p:extLst>
      <p:ext uri="{BB962C8B-B14F-4D97-AF65-F5344CB8AC3E}">
        <p14:creationId xmlns:p14="http://schemas.microsoft.com/office/powerpoint/2010/main" val="342501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llipse 36"/>
          <p:cNvSpPr/>
          <p:nvPr/>
        </p:nvSpPr>
        <p:spPr>
          <a:xfrm>
            <a:off x="5518077" y="3309349"/>
            <a:ext cx="1080000" cy="108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8" name="Textfeld 37"/>
          <p:cNvSpPr txBox="1"/>
          <p:nvPr/>
        </p:nvSpPr>
        <p:spPr>
          <a:xfrm>
            <a:off x="5512331" y="3464628"/>
            <a:ext cx="1085746" cy="769441"/>
          </a:xfrm>
          <a:prstGeom prst="rect">
            <a:avLst/>
          </a:prstGeom>
          <a:noFill/>
        </p:spPr>
        <p:txBody>
          <a:bodyPr wrap="none" rtlCol="0">
            <a:spAutoFit/>
          </a:bodyPr>
          <a:lstStyle/>
          <a:p>
            <a:r>
              <a:rPr lang="de-CH" sz="2200" b="1" dirty="0"/>
              <a:t>Heiliger</a:t>
            </a:r>
          </a:p>
          <a:p>
            <a:pPr algn="ctr"/>
            <a:r>
              <a:rPr lang="de-CH" sz="2200" b="1" dirty="0"/>
              <a:t>Geist</a:t>
            </a:r>
          </a:p>
        </p:txBody>
      </p:sp>
      <p:sp>
        <p:nvSpPr>
          <p:cNvPr id="42" name="Ellipse 41"/>
          <p:cNvSpPr/>
          <p:nvPr/>
        </p:nvSpPr>
        <p:spPr>
          <a:xfrm>
            <a:off x="5158077" y="2953720"/>
            <a:ext cx="1800000" cy="180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3" name="Ellipse 42"/>
          <p:cNvSpPr/>
          <p:nvPr/>
        </p:nvSpPr>
        <p:spPr>
          <a:xfrm>
            <a:off x="4798077" y="2589349"/>
            <a:ext cx="2520000" cy="252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4" name="Ellipse 43"/>
          <p:cNvSpPr/>
          <p:nvPr/>
        </p:nvSpPr>
        <p:spPr>
          <a:xfrm>
            <a:off x="4448223" y="2242598"/>
            <a:ext cx="3240000" cy="324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5" name="Ellipse 44"/>
          <p:cNvSpPr/>
          <p:nvPr/>
        </p:nvSpPr>
        <p:spPr>
          <a:xfrm>
            <a:off x="4078077" y="1869349"/>
            <a:ext cx="3960000" cy="396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6" name="Ellipse 45"/>
          <p:cNvSpPr/>
          <p:nvPr/>
        </p:nvSpPr>
        <p:spPr>
          <a:xfrm>
            <a:off x="3718077" y="1509349"/>
            <a:ext cx="4680000" cy="468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7" name="Textfeld 46"/>
          <p:cNvSpPr txBox="1"/>
          <p:nvPr/>
        </p:nvSpPr>
        <p:spPr>
          <a:xfrm>
            <a:off x="5216514" y="3169192"/>
            <a:ext cx="1655874" cy="1751993"/>
          </a:xfrm>
          <a:prstGeom prst="rect">
            <a:avLst/>
          </a:prstGeom>
          <a:noFill/>
        </p:spPr>
        <p:txBody>
          <a:bodyPr wrap="none" rtlCol="0">
            <a:prstTxWarp prst="textArchUp">
              <a:avLst>
                <a:gd name="adj" fmla="val 13493590"/>
              </a:avLst>
            </a:prstTxWarp>
            <a:spAutoFit/>
          </a:bodyPr>
          <a:lstStyle/>
          <a:p>
            <a:r>
              <a:rPr lang="de-CH" sz="2200" b="1" dirty="0"/>
              <a:t>Leiterschaft</a:t>
            </a:r>
          </a:p>
        </p:txBody>
      </p:sp>
      <p:sp>
        <p:nvSpPr>
          <p:cNvPr id="48" name="Textfeld 47"/>
          <p:cNvSpPr txBox="1"/>
          <p:nvPr/>
        </p:nvSpPr>
        <p:spPr>
          <a:xfrm>
            <a:off x="4976273" y="2816211"/>
            <a:ext cx="2272684" cy="1751993"/>
          </a:xfrm>
          <a:prstGeom prst="rect">
            <a:avLst/>
          </a:prstGeom>
          <a:noFill/>
        </p:spPr>
        <p:txBody>
          <a:bodyPr wrap="none" rtlCol="0">
            <a:prstTxWarp prst="textArchUp">
              <a:avLst>
                <a:gd name="adj" fmla="val 14728015"/>
              </a:avLst>
            </a:prstTxWarp>
            <a:spAutoFit/>
          </a:bodyPr>
          <a:lstStyle/>
          <a:p>
            <a:r>
              <a:rPr lang="de-CH" sz="2200" b="1" dirty="0"/>
              <a:t>Frieden</a:t>
            </a:r>
          </a:p>
        </p:txBody>
      </p:sp>
      <p:sp>
        <p:nvSpPr>
          <p:cNvPr id="49" name="Textfeld 48"/>
          <p:cNvSpPr txBox="1"/>
          <p:nvPr/>
        </p:nvSpPr>
        <p:spPr>
          <a:xfrm>
            <a:off x="4896374" y="2433352"/>
            <a:ext cx="2352583" cy="1751993"/>
          </a:xfrm>
          <a:prstGeom prst="rect">
            <a:avLst/>
          </a:prstGeom>
          <a:noFill/>
        </p:spPr>
        <p:txBody>
          <a:bodyPr wrap="none" rtlCol="0">
            <a:prstTxWarp prst="textArchUp">
              <a:avLst>
                <a:gd name="adj" fmla="val 12000899"/>
              </a:avLst>
            </a:prstTxWarp>
            <a:spAutoFit/>
          </a:bodyPr>
          <a:lstStyle/>
          <a:p>
            <a:r>
              <a:rPr lang="de-CH" sz="2200" b="1" dirty="0"/>
              <a:t>Mission / Evangelisation</a:t>
            </a:r>
          </a:p>
        </p:txBody>
      </p:sp>
      <p:sp>
        <p:nvSpPr>
          <p:cNvPr id="52" name="Textfeld 51"/>
          <p:cNvSpPr txBox="1"/>
          <p:nvPr/>
        </p:nvSpPr>
        <p:spPr>
          <a:xfrm>
            <a:off x="5181713" y="2842333"/>
            <a:ext cx="1714331" cy="1751993"/>
          </a:xfrm>
          <a:prstGeom prst="rect">
            <a:avLst/>
          </a:prstGeom>
          <a:noFill/>
        </p:spPr>
        <p:txBody>
          <a:bodyPr wrap="none" rtlCol="0">
            <a:prstTxWarp prst="textArchDown">
              <a:avLst>
                <a:gd name="adj" fmla="val 21422970"/>
              </a:avLst>
            </a:prstTxWarp>
            <a:spAutoFit/>
          </a:bodyPr>
          <a:lstStyle/>
          <a:p>
            <a:r>
              <a:rPr lang="de-CH" sz="2200" b="1" dirty="0"/>
              <a:t>              Jerusalem </a:t>
            </a:r>
          </a:p>
        </p:txBody>
      </p:sp>
      <p:sp>
        <p:nvSpPr>
          <p:cNvPr id="53" name="Textfeld 52"/>
          <p:cNvSpPr txBox="1"/>
          <p:nvPr/>
        </p:nvSpPr>
        <p:spPr>
          <a:xfrm rot="16200000">
            <a:off x="5091064" y="3638276"/>
            <a:ext cx="484428" cy="430887"/>
          </a:xfrm>
          <a:prstGeom prst="rect">
            <a:avLst/>
          </a:prstGeom>
          <a:noFill/>
        </p:spPr>
        <p:txBody>
          <a:bodyPr wrap="none" rtlCol="0">
            <a:spAutoFit/>
          </a:bodyPr>
          <a:lstStyle/>
          <a:p>
            <a:r>
              <a:rPr lang="de-CH" sz="2200" b="1" spc="-150" dirty="0"/>
              <a:t>6,7</a:t>
            </a:r>
          </a:p>
        </p:txBody>
      </p:sp>
      <p:sp>
        <p:nvSpPr>
          <p:cNvPr id="54" name="Textfeld 53"/>
          <p:cNvSpPr txBox="1"/>
          <p:nvPr/>
        </p:nvSpPr>
        <p:spPr>
          <a:xfrm rot="16200000">
            <a:off x="4672343" y="3633904"/>
            <a:ext cx="607859" cy="430887"/>
          </a:xfrm>
          <a:prstGeom prst="rect">
            <a:avLst/>
          </a:prstGeom>
          <a:noFill/>
        </p:spPr>
        <p:txBody>
          <a:bodyPr wrap="none" rtlCol="0">
            <a:spAutoFit/>
          </a:bodyPr>
          <a:lstStyle/>
          <a:p>
            <a:r>
              <a:rPr lang="de-CH" sz="2200" b="1" spc="-150" dirty="0"/>
              <a:t>9,31</a:t>
            </a:r>
          </a:p>
        </p:txBody>
      </p:sp>
      <p:sp>
        <p:nvSpPr>
          <p:cNvPr id="55" name="Textfeld 54"/>
          <p:cNvSpPr txBox="1"/>
          <p:nvPr/>
        </p:nvSpPr>
        <p:spPr>
          <a:xfrm rot="16200000">
            <a:off x="4255619" y="3633906"/>
            <a:ext cx="731290" cy="430887"/>
          </a:xfrm>
          <a:prstGeom prst="rect">
            <a:avLst/>
          </a:prstGeom>
          <a:noFill/>
        </p:spPr>
        <p:txBody>
          <a:bodyPr wrap="none" rtlCol="0">
            <a:spAutoFit/>
          </a:bodyPr>
          <a:lstStyle/>
          <a:p>
            <a:r>
              <a:rPr lang="de-CH" sz="2200" b="1" spc="-150" dirty="0"/>
              <a:t>12,24</a:t>
            </a:r>
          </a:p>
        </p:txBody>
      </p:sp>
      <p:sp>
        <p:nvSpPr>
          <p:cNvPr id="58" name="Textfeld 57"/>
          <p:cNvSpPr txBox="1"/>
          <p:nvPr/>
        </p:nvSpPr>
        <p:spPr>
          <a:xfrm>
            <a:off x="5029535" y="3240452"/>
            <a:ext cx="2077375" cy="1751993"/>
          </a:xfrm>
          <a:prstGeom prst="rect">
            <a:avLst/>
          </a:prstGeom>
          <a:noFill/>
        </p:spPr>
        <p:txBody>
          <a:bodyPr wrap="none" rtlCol="0">
            <a:prstTxWarp prst="textArchDown">
              <a:avLst>
                <a:gd name="adj" fmla="val 20828371"/>
              </a:avLst>
            </a:prstTxWarp>
            <a:spAutoFit/>
          </a:bodyPr>
          <a:lstStyle/>
          <a:p>
            <a:r>
              <a:rPr lang="de-CH" sz="2200" b="1" dirty="0"/>
              <a:t>          Judäa und Samaria </a:t>
            </a:r>
          </a:p>
        </p:txBody>
      </p:sp>
      <p:sp>
        <p:nvSpPr>
          <p:cNvPr id="59" name="Textfeld 58"/>
          <p:cNvSpPr txBox="1"/>
          <p:nvPr/>
        </p:nvSpPr>
        <p:spPr>
          <a:xfrm>
            <a:off x="4909492" y="3594381"/>
            <a:ext cx="2326346" cy="1751993"/>
          </a:xfrm>
          <a:prstGeom prst="rect">
            <a:avLst/>
          </a:prstGeom>
          <a:noFill/>
        </p:spPr>
        <p:txBody>
          <a:bodyPr wrap="none" rtlCol="0">
            <a:prstTxWarp prst="textArchDown">
              <a:avLst>
                <a:gd name="adj" fmla="val 20828371"/>
              </a:avLst>
            </a:prstTxWarp>
            <a:spAutoFit/>
          </a:bodyPr>
          <a:lstStyle/>
          <a:p>
            <a:r>
              <a:rPr lang="de-CH" sz="2200" b="1" dirty="0"/>
              <a:t>                    Antiochia </a:t>
            </a:r>
          </a:p>
        </p:txBody>
      </p:sp>
      <p:sp>
        <p:nvSpPr>
          <p:cNvPr id="62" name="Textfeld 61"/>
          <p:cNvSpPr txBox="1"/>
          <p:nvPr/>
        </p:nvSpPr>
        <p:spPr>
          <a:xfrm>
            <a:off x="3323580" y="2453417"/>
            <a:ext cx="3785868" cy="2800605"/>
          </a:xfrm>
          <a:prstGeom prst="rect">
            <a:avLst/>
          </a:prstGeom>
          <a:noFill/>
        </p:spPr>
        <p:txBody>
          <a:bodyPr wrap="none" rtlCol="0">
            <a:prstTxWarp prst="textArchUp">
              <a:avLst>
                <a:gd name="adj" fmla="val 7809772"/>
              </a:avLst>
            </a:prstTxWarp>
            <a:spAutoFit/>
          </a:bodyPr>
          <a:lstStyle/>
          <a:p>
            <a:r>
              <a:rPr lang="de-CH" b="1" dirty="0"/>
              <a:t>                                                                                                        Furcht des Herrn </a:t>
            </a:r>
          </a:p>
        </p:txBody>
      </p:sp>
      <p:sp>
        <p:nvSpPr>
          <p:cNvPr id="64" name="Textfeld 63"/>
          <p:cNvSpPr txBox="1"/>
          <p:nvPr/>
        </p:nvSpPr>
        <p:spPr>
          <a:xfrm>
            <a:off x="3668797" y="2429413"/>
            <a:ext cx="3785868" cy="2800605"/>
          </a:xfrm>
          <a:prstGeom prst="rect">
            <a:avLst/>
          </a:prstGeom>
          <a:noFill/>
        </p:spPr>
        <p:txBody>
          <a:bodyPr wrap="none" rtlCol="0">
            <a:prstTxWarp prst="textArchUp">
              <a:avLst>
                <a:gd name="adj" fmla="val 7809772"/>
              </a:avLst>
            </a:prstTxWarp>
            <a:spAutoFit/>
          </a:bodyPr>
          <a:lstStyle/>
          <a:p>
            <a:r>
              <a:rPr lang="de-CH" b="1" dirty="0"/>
              <a:t>                                                                                                                    </a:t>
            </a:r>
            <a:r>
              <a:rPr lang="de-CH" sz="2200" b="1" dirty="0"/>
              <a:t>Pastor</a:t>
            </a:r>
          </a:p>
        </p:txBody>
      </p:sp>
      <p:sp>
        <p:nvSpPr>
          <p:cNvPr id="30" name="Titel 1">
            <a:extLst>
              <a:ext uri="{FF2B5EF4-FFF2-40B4-BE49-F238E27FC236}">
                <a16:creationId xmlns:a16="http://schemas.microsoft.com/office/drawing/2014/main" id="{5B2D51A0-57D4-494B-A452-05C87623F2C9}"/>
              </a:ext>
            </a:extLst>
          </p:cNvPr>
          <p:cNvSpPr>
            <a:spLocks noGrp="1"/>
          </p:cNvSpPr>
          <p:nvPr>
            <p:ph type="title"/>
          </p:nvPr>
        </p:nvSpPr>
        <p:spPr>
          <a:xfrm>
            <a:off x="838200" y="365126"/>
            <a:ext cx="10515600" cy="817130"/>
          </a:xfrm>
        </p:spPr>
        <p:txBody>
          <a:bodyPr/>
          <a:lstStyle/>
          <a:p>
            <a:pPr algn="ctr"/>
            <a:r>
              <a:rPr lang="de-CH" b="1" dirty="0"/>
              <a:t>Antiochia</a:t>
            </a:r>
          </a:p>
        </p:txBody>
      </p:sp>
    </p:spTree>
    <p:extLst>
      <p:ext uri="{BB962C8B-B14F-4D97-AF65-F5344CB8AC3E}">
        <p14:creationId xmlns:p14="http://schemas.microsoft.com/office/powerpoint/2010/main" val="9914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animEffect transition="in" filter="fade">
                                      <p:cBhvr>
                                        <p:cTn id="29" dur="500"/>
                                        <p:tgtEl>
                                          <p:spTgt spid="4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500" fill="hold"/>
                                        <p:tgtEl>
                                          <p:spTgt spid="45"/>
                                        </p:tgtEl>
                                        <p:attrNameLst>
                                          <p:attrName>ppt_w</p:attrName>
                                        </p:attrNameLst>
                                      </p:cBhvr>
                                      <p:tavLst>
                                        <p:tav tm="0">
                                          <p:val>
                                            <p:fltVal val="0"/>
                                          </p:val>
                                        </p:tav>
                                        <p:tav tm="100000">
                                          <p:val>
                                            <p:strVal val="#ppt_w"/>
                                          </p:val>
                                        </p:tav>
                                      </p:tavLst>
                                    </p:anim>
                                    <p:anim calcmode="lin" valueType="num">
                                      <p:cBhvr>
                                        <p:cTn id="33" dur="500" fill="hold"/>
                                        <p:tgtEl>
                                          <p:spTgt spid="45"/>
                                        </p:tgtEl>
                                        <p:attrNameLst>
                                          <p:attrName>ppt_h</p:attrName>
                                        </p:attrNameLst>
                                      </p:cBhvr>
                                      <p:tavLst>
                                        <p:tav tm="0">
                                          <p:val>
                                            <p:fltVal val="0"/>
                                          </p:val>
                                        </p:tav>
                                        <p:tav tm="100000">
                                          <p:val>
                                            <p:strVal val="#ppt_h"/>
                                          </p:val>
                                        </p:tav>
                                      </p:tavLst>
                                    </p:anim>
                                    <p:animEffect transition="in" filter="fade">
                                      <p:cBhvr>
                                        <p:cTn id="34" dur="500"/>
                                        <p:tgtEl>
                                          <p:spTgt spid="4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p:cTn id="37" dur="500" fill="hold"/>
                                        <p:tgtEl>
                                          <p:spTgt spid="46"/>
                                        </p:tgtEl>
                                        <p:attrNameLst>
                                          <p:attrName>ppt_w</p:attrName>
                                        </p:attrNameLst>
                                      </p:cBhvr>
                                      <p:tavLst>
                                        <p:tav tm="0">
                                          <p:val>
                                            <p:fltVal val="0"/>
                                          </p:val>
                                        </p:tav>
                                        <p:tav tm="100000">
                                          <p:val>
                                            <p:strVal val="#ppt_w"/>
                                          </p:val>
                                        </p:tav>
                                      </p:tavLst>
                                    </p:anim>
                                    <p:anim calcmode="lin" valueType="num">
                                      <p:cBhvr>
                                        <p:cTn id="38" dur="500" fill="hold"/>
                                        <p:tgtEl>
                                          <p:spTgt spid="46"/>
                                        </p:tgtEl>
                                        <p:attrNameLst>
                                          <p:attrName>ppt_h</p:attrName>
                                        </p:attrNameLst>
                                      </p:cBhvr>
                                      <p:tavLst>
                                        <p:tav tm="0">
                                          <p:val>
                                            <p:fltVal val="0"/>
                                          </p:val>
                                        </p:tav>
                                        <p:tav tm="100000">
                                          <p:val>
                                            <p:strVal val="#ppt_h"/>
                                          </p:val>
                                        </p:tav>
                                      </p:tavLst>
                                    </p:anim>
                                    <p:animEffect transition="in" filter="fade">
                                      <p:cBhvr>
                                        <p:cTn id="39" dur="500"/>
                                        <p:tgtEl>
                                          <p:spTgt spid="4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p:cTn id="47" dur="500" fill="hold"/>
                                        <p:tgtEl>
                                          <p:spTgt spid="48"/>
                                        </p:tgtEl>
                                        <p:attrNameLst>
                                          <p:attrName>ppt_w</p:attrName>
                                        </p:attrNameLst>
                                      </p:cBhvr>
                                      <p:tavLst>
                                        <p:tav tm="0">
                                          <p:val>
                                            <p:fltVal val="0"/>
                                          </p:val>
                                        </p:tav>
                                        <p:tav tm="100000">
                                          <p:val>
                                            <p:strVal val="#ppt_w"/>
                                          </p:val>
                                        </p:tav>
                                      </p:tavLst>
                                    </p:anim>
                                    <p:anim calcmode="lin" valueType="num">
                                      <p:cBhvr>
                                        <p:cTn id="48" dur="500" fill="hold"/>
                                        <p:tgtEl>
                                          <p:spTgt spid="48"/>
                                        </p:tgtEl>
                                        <p:attrNameLst>
                                          <p:attrName>ppt_h</p:attrName>
                                        </p:attrNameLst>
                                      </p:cBhvr>
                                      <p:tavLst>
                                        <p:tav tm="0">
                                          <p:val>
                                            <p:fltVal val="0"/>
                                          </p:val>
                                        </p:tav>
                                        <p:tav tm="100000">
                                          <p:val>
                                            <p:strVal val="#ppt_h"/>
                                          </p:val>
                                        </p:tav>
                                      </p:tavLst>
                                    </p:anim>
                                    <p:animEffect transition="in" filter="fade">
                                      <p:cBhvr>
                                        <p:cTn id="49" dur="500"/>
                                        <p:tgtEl>
                                          <p:spTgt spid="4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p:cTn id="52" dur="500" fill="hold"/>
                                        <p:tgtEl>
                                          <p:spTgt spid="52"/>
                                        </p:tgtEl>
                                        <p:attrNameLst>
                                          <p:attrName>ppt_w</p:attrName>
                                        </p:attrNameLst>
                                      </p:cBhvr>
                                      <p:tavLst>
                                        <p:tav tm="0">
                                          <p:val>
                                            <p:fltVal val="0"/>
                                          </p:val>
                                        </p:tav>
                                        <p:tav tm="100000">
                                          <p:val>
                                            <p:strVal val="#ppt_w"/>
                                          </p:val>
                                        </p:tav>
                                      </p:tavLst>
                                    </p:anim>
                                    <p:anim calcmode="lin" valueType="num">
                                      <p:cBhvr>
                                        <p:cTn id="53" dur="500" fill="hold"/>
                                        <p:tgtEl>
                                          <p:spTgt spid="52"/>
                                        </p:tgtEl>
                                        <p:attrNameLst>
                                          <p:attrName>ppt_h</p:attrName>
                                        </p:attrNameLst>
                                      </p:cBhvr>
                                      <p:tavLst>
                                        <p:tav tm="0">
                                          <p:val>
                                            <p:fltVal val="0"/>
                                          </p:val>
                                        </p:tav>
                                        <p:tav tm="100000">
                                          <p:val>
                                            <p:strVal val="#ppt_h"/>
                                          </p:val>
                                        </p:tav>
                                      </p:tavLst>
                                    </p:anim>
                                    <p:animEffect transition="in" filter="fade">
                                      <p:cBhvr>
                                        <p:cTn id="54" dur="500"/>
                                        <p:tgtEl>
                                          <p:spTgt spid="5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anim calcmode="lin" valueType="num">
                                      <p:cBhvr>
                                        <p:cTn id="57" dur="500" fill="hold"/>
                                        <p:tgtEl>
                                          <p:spTgt spid="53"/>
                                        </p:tgtEl>
                                        <p:attrNameLst>
                                          <p:attrName>ppt_w</p:attrName>
                                        </p:attrNameLst>
                                      </p:cBhvr>
                                      <p:tavLst>
                                        <p:tav tm="0">
                                          <p:val>
                                            <p:fltVal val="0"/>
                                          </p:val>
                                        </p:tav>
                                        <p:tav tm="100000">
                                          <p:val>
                                            <p:strVal val="#ppt_w"/>
                                          </p:val>
                                        </p:tav>
                                      </p:tavLst>
                                    </p:anim>
                                    <p:anim calcmode="lin" valueType="num">
                                      <p:cBhvr>
                                        <p:cTn id="58" dur="500" fill="hold"/>
                                        <p:tgtEl>
                                          <p:spTgt spid="53"/>
                                        </p:tgtEl>
                                        <p:attrNameLst>
                                          <p:attrName>ppt_h</p:attrName>
                                        </p:attrNameLst>
                                      </p:cBhvr>
                                      <p:tavLst>
                                        <p:tav tm="0">
                                          <p:val>
                                            <p:fltVal val="0"/>
                                          </p:val>
                                        </p:tav>
                                        <p:tav tm="100000">
                                          <p:val>
                                            <p:strVal val="#ppt_h"/>
                                          </p:val>
                                        </p:tav>
                                      </p:tavLst>
                                    </p:anim>
                                    <p:animEffect transition="in" filter="fade">
                                      <p:cBhvr>
                                        <p:cTn id="59" dur="500"/>
                                        <p:tgtEl>
                                          <p:spTgt spid="53"/>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p:cTn id="67" dur="500" fill="hold"/>
                                        <p:tgtEl>
                                          <p:spTgt spid="58"/>
                                        </p:tgtEl>
                                        <p:attrNameLst>
                                          <p:attrName>ppt_w</p:attrName>
                                        </p:attrNameLst>
                                      </p:cBhvr>
                                      <p:tavLst>
                                        <p:tav tm="0">
                                          <p:val>
                                            <p:fltVal val="0"/>
                                          </p:val>
                                        </p:tav>
                                        <p:tav tm="100000">
                                          <p:val>
                                            <p:strVal val="#ppt_w"/>
                                          </p:val>
                                        </p:tav>
                                      </p:tavLst>
                                    </p:anim>
                                    <p:anim calcmode="lin" valueType="num">
                                      <p:cBhvr>
                                        <p:cTn id="68" dur="500" fill="hold"/>
                                        <p:tgtEl>
                                          <p:spTgt spid="58"/>
                                        </p:tgtEl>
                                        <p:attrNameLst>
                                          <p:attrName>ppt_h</p:attrName>
                                        </p:attrNameLst>
                                      </p:cBhvr>
                                      <p:tavLst>
                                        <p:tav tm="0">
                                          <p:val>
                                            <p:fltVal val="0"/>
                                          </p:val>
                                        </p:tav>
                                        <p:tav tm="100000">
                                          <p:val>
                                            <p:strVal val="#ppt_h"/>
                                          </p:val>
                                        </p:tav>
                                      </p:tavLst>
                                    </p:anim>
                                    <p:animEffect transition="in" filter="fade">
                                      <p:cBhvr>
                                        <p:cTn id="69" dur="500"/>
                                        <p:tgtEl>
                                          <p:spTgt spid="58"/>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62"/>
                                        </p:tgtEl>
                                        <p:attrNameLst>
                                          <p:attrName>style.visibility</p:attrName>
                                        </p:attrNameLst>
                                      </p:cBhvr>
                                      <p:to>
                                        <p:strVal val="visible"/>
                                      </p:to>
                                    </p:set>
                                    <p:anim calcmode="lin" valueType="num">
                                      <p:cBhvr>
                                        <p:cTn id="72" dur="500" fill="hold"/>
                                        <p:tgtEl>
                                          <p:spTgt spid="62"/>
                                        </p:tgtEl>
                                        <p:attrNameLst>
                                          <p:attrName>ppt_w</p:attrName>
                                        </p:attrNameLst>
                                      </p:cBhvr>
                                      <p:tavLst>
                                        <p:tav tm="0">
                                          <p:val>
                                            <p:fltVal val="0"/>
                                          </p:val>
                                        </p:tav>
                                        <p:tav tm="100000">
                                          <p:val>
                                            <p:strVal val="#ppt_w"/>
                                          </p:val>
                                        </p:tav>
                                      </p:tavLst>
                                    </p:anim>
                                    <p:anim calcmode="lin" valueType="num">
                                      <p:cBhvr>
                                        <p:cTn id="73" dur="500" fill="hold"/>
                                        <p:tgtEl>
                                          <p:spTgt spid="62"/>
                                        </p:tgtEl>
                                        <p:attrNameLst>
                                          <p:attrName>ppt_h</p:attrName>
                                        </p:attrNameLst>
                                      </p:cBhvr>
                                      <p:tavLst>
                                        <p:tav tm="0">
                                          <p:val>
                                            <p:fltVal val="0"/>
                                          </p:val>
                                        </p:tav>
                                        <p:tav tm="100000">
                                          <p:val>
                                            <p:strVal val="#ppt_h"/>
                                          </p:val>
                                        </p:tav>
                                      </p:tavLst>
                                    </p:anim>
                                    <p:animEffect transition="in" filter="fade">
                                      <p:cBhvr>
                                        <p:cTn id="74" dur="500"/>
                                        <p:tgtEl>
                                          <p:spTgt spid="62"/>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anim calcmode="lin" valueType="num">
                                      <p:cBhvr>
                                        <p:cTn id="79" dur="500" fill="hold"/>
                                        <p:tgtEl>
                                          <p:spTgt spid="64"/>
                                        </p:tgtEl>
                                        <p:attrNameLst>
                                          <p:attrName>ppt_w</p:attrName>
                                        </p:attrNameLst>
                                      </p:cBhvr>
                                      <p:tavLst>
                                        <p:tav tm="0">
                                          <p:val>
                                            <p:fltVal val="0"/>
                                          </p:val>
                                        </p:tav>
                                        <p:tav tm="100000">
                                          <p:val>
                                            <p:strVal val="#ppt_w"/>
                                          </p:val>
                                        </p:tav>
                                      </p:tavLst>
                                    </p:anim>
                                    <p:anim calcmode="lin" valueType="num">
                                      <p:cBhvr>
                                        <p:cTn id="80" dur="500" fill="hold"/>
                                        <p:tgtEl>
                                          <p:spTgt spid="64"/>
                                        </p:tgtEl>
                                        <p:attrNameLst>
                                          <p:attrName>ppt_h</p:attrName>
                                        </p:attrNameLst>
                                      </p:cBhvr>
                                      <p:tavLst>
                                        <p:tav tm="0">
                                          <p:val>
                                            <p:fltVal val="0"/>
                                          </p:val>
                                        </p:tav>
                                        <p:tav tm="100000">
                                          <p:val>
                                            <p:strVal val="#ppt_h"/>
                                          </p:val>
                                        </p:tav>
                                      </p:tavLst>
                                    </p:anim>
                                    <p:animEffect transition="in" filter="fade">
                                      <p:cBhvr>
                                        <p:cTn id="81" dur="500"/>
                                        <p:tgtEl>
                                          <p:spTgt spid="64"/>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55"/>
                                        </p:tgtEl>
                                        <p:attrNameLst>
                                          <p:attrName>style.visibility</p:attrName>
                                        </p:attrNameLst>
                                      </p:cBhvr>
                                      <p:to>
                                        <p:strVal val="visible"/>
                                      </p:to>
                                    </p:set>
                                    <p:anim calcmode="lin" valueType="num">
                                      <p:cBhvr>
                                        <p:cTn id="84" dur="500" fill="hold"/>
                                        <p:tgtEl>
                                          <p:spTgt spid="55"/>
                                        </p:tgtEl>
                                        <p:attrNameLst>
                                          <p:attrName>ppt_w</p:attrName>
                                        </p:attrNameLst>
                                      </p:cBhvr>
                                      <p:tavLst>
                                        <p:tav tm="0">
                                          <p:val>
                                            <p:fltVal val="0"/>
                                          </p:val>
                                        </p:tav>
                                        <p:tav tm="100000">
                                          <p:val>
                                            <p:strVal val="#ppt_w"/>
                                          </p:val>
                                        </p:tav>
                                      </p:tavLst>
                                    </p:anim>
                                    <p:anim calcmode="lin" valueType="num">
                                      <p:cBhvr>
                                        <p:cTn id="85" dur="500" fill="hold"/>
                                        <p:tgtEl>
                                          <p:spTgt spid="55"/>
                                        </p:tgtEl>
                                        <p:attrNameLst>
                                          <p:attrName>ppt_h</p:attrName>
                                        </p:attrNameLst>
                                      </p:cBhvr>
                                      <p:tavLst>
                                        <p:tav tm="0">
                                          <p:val>
                                            <p:fltVal val="0"/>
                                          </p:val>
                                        </p:tav>
                                        <p:tav tm="100000">
                                          <p:val>
                                            <p:strVal val="#ppt_h"/>
                                          </p:val>
                                        </p:tav>
                                      </p:tavLst>
                                    </p:anim>
                                    <p:animEffect transition="in" filter="fade">
                                      <p:cBhvr>
                                        <p:cTn id="86" dur="500"/>
                                        <p:tgtEl>
                                          <p:spTgt spid="55"/>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9"/>
                                        </p:tgtEl>
                                        <p:attrNameLst>
                                          <p:attrName>style.visibility</p:attrName>
                                        </p:attrNameLst>
                                      </p:cBhvr>
                                      <p:to>
                                        <p:strVal val="visible"/>
                                      </p:to>
                                    </p:set>
                                    <p:anim calcmode="lin" valueType="num">
                                      <p:cBhvr>
                                        <p:cTn id="89" dur="500" fill="hold"/>
                                        <p:tgtEl>
                                          <p:spTgt spid="49"/>
                                        </p:tgtEl>
                                        <p:attrNameLst>
                                          <p:attrName>ppt_w</p:attrName>
                                        </p:attrNameLst>
                                      </p:cBhvr>
                                      <p:tavLst>
                                        <p:tav tm="0">
                                          <p:val>
                                            <p:fltVal val="0"/>
                                          </p:val>
                                        </p:tav>
                                        <p:tav tm="100000">
                                          <p:val>
                                            <p:strVal val="#ppt_w"/>
                                          </p:val>
                                        </p:tav>
                                      </p:tavLst>
                                    </p:anim>
                                    <p:anim calcmode="lin" valueType="num">
                                      <p:cBhvr>
                                        <p:cTn id="90" dur="500" fill="hold"/>
                                        <p:tgtEl>
                                          <p:spTgt spid="49"/>
                                        </p:tgtEl>
                                        <p:attrNameLst>
                                          <p:attrName>ppt_h</p:attrName>
                                        </p:attrNameLst>
                                      </p:cBhvr>
                                      <p:tavLst>
                                        <p:tav tm="0">
                                          <p:val>
                                            <p:fltVal val="0"/>
                                          </p:val>
                                        </p:tav>
                                        <p:tav tm="100000">
                                          <p:val>
                                            <p:strVal val="#ppt_h"/>
                                          </p:val>
                                        </p:tav>
                                      </p:tavLst>
                                    </p:anim>
                                    <p:animEffect transition="in" filter="fade">
                                      <p:cBhvr>
                                        <p:cTn id="91" dur="500"/>
                                        <p:tgtEl>
                                          <p:spTgt spid="49"/>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59"/>
                                        </p:tgtEl>
                                        <p:attrNameLst>
                                          <p:attrName>style.visibility</p:attrName>
                                        </p:attrNameLst>
                                      </p:cBhvr>
                                      <p:to>
                                        <p:strVal val="visible"/>
                                      </p:to>
                                    </p:set>
                                    <p:anim calcmode="lin" valueType="num">
                                      <p:cBhvr>
                                        <p:cTn id="94" dur="500" fill="hold"/>
                                        <p:tgtEl>
                                          <p:spTgt spid="59"/>
                                        </p:tgtEl>
                                        <p:attrNameLst>
                                          <p:attrName>ppt_w</p:attrName>
                                        </p:attrNameLst>
                                      </p:cBhvr>
                                      <p:tavLst>
                                        <p:tav tm="0">
                                          <p:val>
                                            <p:fltVal val="0"/>
                                          </p:val>
                                        </p:tav>
                                        <p:tav tm="100000">
                                          <p:val>
                                            <p:strVal val="#ppt_w"/>
                                          </p:val>
                                        </p:tav>
                                      </p:tavLst>
                                    </p:anim>
                                    <p:anim calcmode="lin" valueType="num">
                                      <p:cBhvr>
                                        <p:cTn id="95" dur="500" fill="hold"/>
                                        <p:tgtEl>
                                          <p:spTgt spid="59"/>
                                        </p:tgtEl>
                                        <p:attrNameLst>
                                          <p:attrName>ppt_h</p:attrName>
                                        </p:attrNameLst>
                                      </p:cBhvr>
                                      <p:tavLst>
                                        <p:tav tm="0">
                                          <p:val>
                                            <p:fltVal val="0"/>
                                          </p:val>
                                        </p:tav>
                                        <p:tav tm="100000">
                                          <p:val>
                                            <p:strVal val="#ppt_h"/>
                                          </p:val>
                                        </p:tav>
                                      </p:tavLst>
                                    </p:anim>
                                    <p:animEffect transition="in" filter="fade">
                                      <p:cBhvr>
                                        <p:cTn id="9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2" grpId="0" animBg="1"/>
      <p:bldP spid="43" grpId="0" animBg="1"/>
      <p:bldP spid="44" grpId="0" animBg="1"/>
      <p:bldP spid="45" grpId="0" animBg="1"/>
      <p:bldP spid="46" grpId="0" animBg="1"/>
      <p:bldP spid="47" grpId="0"/>
      <p:bldP spid="48" grpId="0"/>
      <p:bldP spid="49" grpId="0"/>
      <p:bldP spid="52" grpId="0"/>
      <p:bldP spid="53" grpId="0"/>
      <p:bldP spid="54" grpId="0"/>
      <p:bldP spid="55" grpId="0"/>
      <p:bldP spid="58" grpId="0"/>
      <p:bldP spid="59" grpId="0"/>
      <p:bldP spid="62" grpId="0"/>
      <p:bldP spid="6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err="1"/>
              <a:t>Galatien</a:t>
            </a:r>
            <a:endParaRPr lang="de-CH" b="1" dirty="0"/>
          </a:p>
        </p:txBody>
      </p:sp>
      <p:sp>
        <p:nvSpPr>
          <p:cNvPr id="5" name="Inhaltsplatzhalter 3">
            <a:extLst>
              <a:ext uri="{FF2B5EF4-FFF2-40B4-BE49-F238E27FC236}">
                <a16:creationId xmlns:a16="http://schemas.microsoft.com/office/drawing/2014/main" id="{0A049DC5-72FF-455F-8366-FF1473A954FC}"/>
              </a:ext>
            </a:extLst>
          </p:cNvPr>
          <p:cNvSpPr txBox="1">
            <a:spLocks/>
          </p:cNvSpPr>
          <p:nvPr/>
        </p:nvSpPr>
        <p:spPr>
          <a:xfrm>
            <a:off x="873710" y="1798992"/>
            <a:ext cx="10542973" cy="923330"/>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a:t>„</a:t>
            </a:r>
            <a:r>
              <a:rPr lang="de-CH" sz="3000" dirty="0"/>
              <a:t>So wurden nun die Gemeinden im Glauben gestärkt und nahmen an Zahl täglich zu.</a:t>
            </a:r>
            <a:r>
              <a:rPr lang="de-DE" sz="3000" dirty="0"/>
              <a:t>“ </a:t>
            </a:r>
            <a:r>
              <a:rPr lang="de-DE" sz="3000" dirty="0" err="1"/>
              <a:t>Apg</a:t>
            </a:r>
            <a:r>
              <a:rPr lang="de-DE" sz="3000" dirty="0"/>
              <a:t> 16,5			</a:t>
            </a:r>
            <a:endParaRPr lang="de-CH" sz="3000" dirty="0"/>
          </a:p>
        </p:txBody>
      </p:sp>
    </p:spTree>
    <p:extLst>
      <p:ext uri="{BB962C8B-B14F-4D97-AF65-F5344CB8AC3E}">
        <p14:creationId xmlns:p14="http://schemas.microsoft.com/office/powerpoint/2010/main" val="235552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Aufbau der Apostelgeschichte</a:t>
            </a:r>
          </a:p>
        </p:txBody>
      </p:sp>
      <p:sp>
        <p:nvSpPr>
          <p:cNvPr id="5" name="Ellipse 4"/>
          <p:cNvSpPr/>
          <p:nvPr/>
        </p:nvSpPr>
        <p:spPr>
          <a:xfrm>
            <a:off x="5339864" y="3346904"/>
            <a:ext cx="1080000" cy="108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feld 6"/>
          <p:cNvSpPr txBox="1"/>
          <p:nvPr/>
        </p:nvSpPr>
        <p:spPr>
          <a:xfrm>
            <a:off x="5334118" y="3502183"/>
            <a:ext cx="1085746" cy="769441"/>
          </a:xfrm>
          <a:prstGeom prst="rect">
            <a:avLst/>
          </a:prstGeom>
          <a:noFill/>
        </p:spPr>
        <p:txBody>
          <a:bodyPr wrap="none" rtlCol="0">
            <a:spAutoFit/>
          </a:bodyPr>
          <a:lstStyle/>
          <a:p>
            <a:r>
              <a:rPr lang="de-CH" sz="2200" b="1" dirty="0"/>
              <a:t>Heiliger</a:t>
            </a:r>
          </a:p>
          <a:p>
            <a:pPr algn="ctr"/>
            <a:r>
              <a:rPr lang="de-CH" sz="2200" b="1" dirty="0"/>
              <a:t>Geist</a:t>
            </a:r>
          </a:p>
        </p:txBody>
      </p:sp>
      <p:sp>
        <p:nvSpPr>
          <p:cNvPr id="8" name="Ellipse 7"/>
          <p:cNvSpPr/>
          <p:nvPr/>
        </p:nvSpPr>
        <p:spPr>
          <a:xfrm>
            <a:off x="4979864" y="2986904"/>
            <a:ext cx="1800000" cy="180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p:cNvSpPr/>
          <p:nvPr/>
        </p:nvSpPr>
        <p:spPr>
          <a:xfrm>
            <a:off x="4619864" y="2626904"/>
            <a:ext cx="2520000" cy="252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llipse 10"/>
          <p:cNvSpPr/>
          <p:nvPr/>
        </p:nvSpPr>
        <p:spPr>
          <a:xfrm>
            <a:off x="4259864" y="2266904"/>
            <a:ext cx="3240000" cy="324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Ellipse 11"/>
          <p:cNvSpPr/>
          <p:nvPr/>
        </p:nvSpPr>
        <p:spPr>
          <a:xfrm>
            <a:off x="3899864" y="1906904"/>
            <a:ext cx="3960000" cy="396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Ellipse 12"/>
          <p:cNvSpPr/>
          <p:nvPr/>
        </p:nvSpPr>
        <p:spPr>
          <a:xfrm>
            <a:off x="3539864" y="1546904"/>
            <a:ext cx="4680000" cy="468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9882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0"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4634" y="0"/>
            <a:ext cx="5746302" cy="6854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9276980" y="5823231"/>
            <a:ext cx="1939955" cy="523220"/>
          </a:xfrm>
          <a:prstGeom prst="rect">
            <a:avLst/>
          </a:prstGeom>
          <a:noFill/>
        </p:spPr>
        <p:txBody>
          <a:bodyPr wrap="none" rtlCol="0">
            <a:spAutoFit/>
          </a:bodyPr>
          <a:lstStyle/>
          <a:p>
            <a:r>
              <a:rPr lang="de-CH" sz="1400" dirty="0"/>
              <a:t>MacArthur Studienbibel</a:t>
            </a:r>
          </a:p>
          <a:p>
            <a:r>
              <a:rPr lang="de-CH" sz="1400" dirty="0"/>
              <a:t>Hinterer Bucheinband</a:t>
            </a:r>
          </a:p>
        </p:txBody>
      </p:sp>
      <p:sp>
        <p:nvSpPr>
          <p:cNvPr id="7" name="Ellipse 6"/>
          <p:cNvSpPr/>
          <p:nvPr/>
        </p:nvSpPr>
        <p:spPr>
          <a:xfrm>
            <a:off x="6231753" y="2278342"/>
            <a:ext cx="216765" cy="21280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p:cNvSpPr/>
          <p:nvPr/>
        </p:nvSpPr>
        <p:spPr>
          <a:xfrm>
            <a:off x="6799924" y="2491151"/>
            <a:ext cx="216765" cy="21280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p:nvPr/>
        </p:nvSpPr>
        <p:spPr>
          <a:xfrm>
            <a:off x="6323858" y="2065533"/>
            <a:ext cx="216765" cy="21280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74365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917" y="62144"/>
            <a:ext cx="10331656" cy="672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3075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err="1"/>
              <a:t>Galatien</a:t>
            </a:r>
            <a:endParaRPr lang="de-CH" b="1" dirty="0"/>
          </a:p>
        </p:txBody>
      </p:sp>
      <p:sp>
        <p:nvSpPr>
          <p:cNvPr id="4" name="Textfeld 3">
            <a:extLst>
              <a:ext uri="{FF2B5EF4-FFF2-40B4-BE49-F238E27FC236}">
                <a16:creationId xmlns:a16="http://schemas.microsoft.com/office/drawing/2014/main" id="{BE87E4F0-C20F-44A0-9593-B77ADDCC717F}"/>
              </a:ext>
            </a:extLst>
          </p:cNvPr>
          <p:cNvSpPr txBox="1"/>
          <p:nvPr/>
        </p:nvSpPr>
        <p:spPr>
          <a:xfrm>
            <a:off x="4784928" y="2977611"/>
            <a:ext cx="2627001" cy="707886"/>
          </a:xfrm>
          <a:prstGeom prst="rect">
            <a:avLst/>
          </a:prstGeom>
          <a:noFill/>
        </p:spPr>
        <p:txBody>
          <a:bodyPr wrap="none" rtlCol="0">
            <a:spAutoFit/>
          </a:bodyPr>
          <a:lstStyle/>
          <a:p>
            <a:r>
              <a:rPr lang="de-CH" sz="4000" b="1" dirty="0"/>
              <a:t>Evangelium</a:t>
            </a:r>
          </a:p>
        </p:txBody>
      </p:sp>
      <p:cxnSp>
        <p:nvCxnSpPr>
          <p:cNvPr id="6" name="Gerade Verbindung mit Pfeil 5">
            <a:extLst>
              <a:ext uri="{FF2B5EF4-FFF2-40B4-BE49-F238E27FC236}">
                <a16:creationId xmlns:a16="http://schemas.microsoft.com/office/drawing/2014/main" id="{AE76FFA0-8DC8-4A59-9C49-015934A5FC0F}"/>
              </a:ext>
            </a:extLst>
          </p:cNvPr>
          <p:cNvCxnSpPr>
            <a:cxnSpLocks/>
          </p:cNvCxnSpPr>
          <p:nvPr/>
        </p:nvCxnSpPr>
        <p:spPr>
          <a:xfrm>
            <a:off x="3506479" y="2351236"/>
            <a:ext cx="1162576" cy="76897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F49915DE-8FDA-45DE-BB40-97B0AFDEFF7D}"/>
              </a:ext>
            </a:extLst>
          </p:cNvPr>
          <p:cNvSpPr txBox="1"/>
          <p:nvPr/>
        </p:nvSpPr>
        <p:spPr>
          <a:xfrm>
            <a:off x="1651892" y="1858220"/>
            <a:ext cx="1687321" cy="553998"/>
          </a:xfrm>
          <a:prstGeom prst="rect">
            <a:avLst/>
          </a:prstGeom>
          <a:noFill/>
        </p:spPr>
        <p:txBody>
          <a:bodyPr wrap="none" rtlCol="0">
            <a:spAutoFit/>
          </a:bodyPr>
          <a:lstStyle/>
          <a:p>
            <a:r>
              <a:rPr lang="de-CH" sz="3000" b="1" dirty="0" err="1"/>
              <a:t>Judaisten</a:t>
            </a:r>
            <a:endParaRPr lang="de-CH" sz="3000" b="1" dirty="0"/>
          </a:p>
        </p:txBody>
      </p:sp>
      <p:sp>
        <p:nvSpPr>
          <p:cNvPr id="8" name="Textfeld 7">
            <a:extLst>
              <a:ext uri="{FF2B5EF4-FFF2-40B4-BE49-F238E27FC236}">
                <a16:creationId xmlns:a16="http://schemas.microsoft.com/office/drawing/2014/main" id="{41395B9A-311F-4B2B-B86B-6729136BF059}"/>
              </a:ext>
            </a:extLst>
          </p:cNvPr>
          <p:cNvSpPr txBox="1"/>
          <p:nvPr/>
        </p:nvSpPr>
        <p:spPr>
          <a:xfrm>
            <a:off x="8682604" y="1499335"/>
            <a:ext cx="1672253" cy="1015663"/>
          </a:xfrm>
          <a:prstGeom prst="rect">
            <a:avLst/>
          </a:prstGeom>
          <a:noFill/>
        </p:spPr>
        <p:txBody>
          <a:bodyPr wrap="none" rtlCol="0">
            <a:spAutoFit/>
          </a:bodyPr>
          <a:lstStyle/>
          <a:p>
            <a:pPr algn="ctr"/>
            <a:r>
              <a:rPr lang="de-CH" sz="3000" b="1" dirty="0"/>
              <a:t>Paulus</a:t>
            </a:r>
          </a:p>
          <a:p>
            <a:pPr algn="ctr"/>
            <a:r>
              <a:rPr lang="de-CH" sz="3000" b="1" dirty="0"/>
              <a:t>Barnabas</a:t>
            </a:r>
          </a:p>
        </p:txBody>
      </p:sp>
      <p:cxnSp>
        <p:nvCxnSpPr>
          <p:cNvPr id="9" name="Gerade Verbindung mit Pfeil 8">
            <a:extLst>
              <a:ext uri="{FF2B5EF4-FFF2-40B4-BE49-F238E27FC236}">
                <a16:creationId xmlns:a16="http://schemas.microsoft.com/office/drawing/2014/main" id="{8DFEC45E-C75F-45C8-B3CF-EFECFFD45F15}"/>
              </a:ext>
            </a:extLst>
          </p:cNvPr>
          <p:cNvCxnSpPr/>
          <p:nvPr/>
        </p:nvCxnSpPr>
        <p:spPr>
          <a:xfrm>
            <a:off x="6096589" y="3773498"/>
            <a:ext cx="1" cy="94999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905A78E1-4727-4F65-BDF0-D110B73B86BD}"/>
              </a:ext>
            </a:extLst>
          </p:cNvPr>
          <p:cNvSpPr txBox="1"/>
          <p:nvPr/>
        </p:nvSpPr>
        <p:spPr>
          <a:xfrm>
            <a:off x="5372513" y="4803130"/>
            <a:ext cx="1448153" cy="1015663"/>
          </a:xfrm>
          <a:prstGeom prst="rect">
            <a:avLst/>
          </a:prstGeom>
          <a:noFill/>
        </p:spPr>
        <p:txBody>
          <a:bodyPr wrap="none" rtlCol="0">
            <a:spAutoFit/>
          </a:bodyPr>
          <a:lstStyle/>
          <a:p>
            <a:pPr algn="ctr"/>
            <a:r>
              <a:rPr lang="de-CH" sz="3000" b="1" dirty="0"/>
              <a:t>Jakobus</a:t>
            </a:r>
          </a:p>
          <a:p>
            <a:pPr algn="ctr"/>
            <a:r>
              <a:rPr lang="de-CH" sz="3000" b="1" dirty="0"/>
              <a:t>Petrus</a:t>
            </a:r>
          </a:p>
        </p:txBody>
      </p:sp>
      <p:cxnSp>
        <p:nvCxnSpPr>
          <p:cNvPr id="11" name="Gerade Verbindung mit Pfeil 10">
            <a:extLst>
              <a:ext uri="{FF2B5EF4-FFF2-40B4-BE49-F238E27FC236}">
                <a16:creationId xmlns:a16="http://schemas.microsoft.com/office/drawing/2014/main" id="{C38616A1-5171-46AD-BE6B-C236A310D975}"/>
              </a:ext>
            </a:extLst>
          </p:cNvPr>
          <p:cNvCxnSpPr>
            <a:cxnSpLocks/>
          </p:cNvCxnSpPr>
          <p:nvPr/>
        </p:nvCxnSpPr>
        <p:spPr>
          <a:xfrm flipH="1">
            <a:off x="7420805" y="2422061"/>
            <a:ext cx="1021857" cy="74128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C244BCFE-2162-4273-AE09-FEDE77582D7B}"/>
              </a:ext>
            </a:extLst>
          </p:cNvPr>
          <p:cNvCxnSpPr>
            <a:cxnSpLocks/>
          </p:cNvCxnSpPr>
          <p:nvPr/>
        </p:nvCxnSpPr>
        <p:spPr>
          <a:xfrm flipH="1" flipV="1">
            <a:off x="2902201" y="2735723"/>
            <a:ext cx="2371133" cy="216499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3888326B-83A9-48B0-8D30-62660578C435}"/>
              </a:ext>
            </a:extLst>
          </p:cNvPr>
          <p:cNvCxnSpPr>
            <a:cxnSpLocks/>
          </p:cNvCxnSpPr>
          <p:nvPr/>
        </p:nvCxnSpPr>
        <p:spPr>
          <a:xfrm flipV="1">
            <a:off x="6889070" y="2661833"/>
            <a:ext cx="2228295" cy="223888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41395B9A-311F-4B2B-B86B-6729136BF059}"/>
              </a:ext>
            </a:extLst>
          </p:cNvPr>
          <p:cNvSpPr txBox="1"/>
          <p:nvPr/>
        </p:nvSpPr>
        <p:spPr>
          <a:xfrm>
            <a:off x="10114567" y="3310387"/>
            <a:ext cx="1504579" cy="1015663"/>
          </a:xfrm>
          <a:prstGeom prst="rect">
            <a:avLst/>
          </a:prstGeom>
          <a:noFill/>
        </p:spPr>
        <p:txBody>
          <a:bodyPr wrap="none" rtlCol="0">
            <a:spAutoFit/>
          </a:bodyPr>
          <a:lstStyle/>
          <a:p>
            <a:pPr algn="ctr"/>
            <a:r>
              <a:rPr lang="de-CH" sz="3000" b="1" dirty="0"/>
              <a:t>Heiden</a:t>
            </a:r>
          </a:p>
          <a:p>
            <a:pPr algn="ctr"/>
            <a:r>
              <a:rPr lang="de-CH" sz="3000" b="1" dirty="0"/>
              <a:t>Christen</a:t>
            </a:r>
          </a:p>
        </p:txBody>
      </p:sp>
      <p:cxnSp>
        <p:nvCxnSpPr>
          <p:cNvPr id="15" name="Gerade Verbindung mit Pfeil 14">
            <a:extLst>
              <a:ext uri="{FF2B5EF4-FFF2-40B4-BE49-F238E27FC236}">
                <a16:creationId xmlns:a16="http://schemas.microsoft.com/office/drawing/2014/main" id="{C38616A1-5171-46AD-BE6B-C236A310D975}"/>
              </a:ext>
            </a:extLst>
          </p:cNvPr>
          <p:cNvCxnSpPr>
            <a:cxnSpLocks/>
          </p:cNvCxnSpPr>
          <p:nvPr/>
        </p:nvCxnSpPr>
        <p:spPr>
          <a:xfrm flipH="1" flipV="1">
            <a:off x="10132914" y="2640665"/>
            <a:ext cx="443885" cy="66972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3888326B-83A9-48B0-8D30-62660578C435}"/>
              </a:ext>
            </a:extLst>
          </p:cNvPr>
          <p:cNvCxnSpPr>
            <a:cxnSpLocks/>
          </p:cNvCxnSpPr>
          <p:nvPr/>
        </p:nvCxnSpPr>
        <p:spPr>
          <a:xfrm flipV="1">
            <a:off x="7041470" y="4248495"/>
            <a:ext cx="3073097" cy="106246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41395B9A-311F-4B2B-B86B-6729136BF059}"/>
              </a:ext>
            </a:extLst>
          </p:cNvPr>
          <p:cNvSpPr txBox="1"/>
          <p:nvPr/>
        </p:nvSpPr>
        <p:spPr>
          <a:xfrm>
            <a:off x="1397623" y="4803130"/>
            <a:ext cx="1504578" cy="1015663"/>
          </a:xfrm>
          <a:prstGeom prst="rect">
            <a:avLst/>
          </a:prstGeom>
          <a:noFill/>
        </p:spPr>
        <p:txBody>
          <a:bodyPr wrap="none" rtlCol="0">
            <a:spAutoFit/>
          </a:bodyPr>
          <a:lstStyle/>
          <a:p>
            <a:pPr algn="ctr"/>
            <a:r>
              <a:rPr lang="de-CH" sz="3000" b="1" dirty="0"/>
              <a:t>Christen</a:t>
            </a:r>
          </a:p>
          <a:p>
            <a:pPr algn="ctr"/>
            <a:r>
              <a:rPr lang="de-CH" sz="3000" b="1" dirty="0"/>
              <a:t>heute</a:t>
            </a:r>
          </a:p>
        </p:txBody>
      </p:sp>
      <p:cxnSp>
        <p:nvCxnSpPr>
          <p:cNvPr id="17" name="Gerade Verbindung mit Pfeil 16">
            <a:extLst>
              <a:ext uri="{FF2B5EF4-FFF2-40B4-BE49-F238E27FC236}">
                <a16:creationId xmlns:a16="http://schemas.microsoft.com/office/drawing/2014/main" id="{C38616A1-5171-46AD-BE6B-C236A310D975}"/>
              </a:ext>
            </a:extLst>
          </p:cNvPr>
          <p:cNvCxnSpPr>
            <a:cxnSpLocks/>
          </p:cNvCxnSpPr>
          <p:nvPr/>
        </p:nvCxnSpPr>
        <p:spPr>
          <a:xfrm flipH="1">
            <a:off x="3220870" y="5382264"/>
            <a:ext cx="1816807"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26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16"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Effect transition="in" filter="fade">
                                      <p:cBhvr>
                                        <p:cTn id="60" dur="500"/>
                                        <p:tgtEl>
                                          <p:spTgt spid="12"/>
                                        </p:tgtEl>
                                      </p:cBhvr>
                                    </p:animEffect>
                                  </p:childTnLst>
                                </p:cTn>
                              </p:par>
                              <p:par>
                                <p:cTn id="61" presetID="53" presetClass="entr" presetSubtype="16"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par>
                                <p:cTn id="66" presetID="53" presetClass="entr" presetSubtype="16" fill="hold" nodeType="withEffect">
                                  <p:stCondLst>
                                    <p:cond delay="0"/>
                                  </p:stCondLst>
                                  <p:childTnLst>
                                    <p:set>
                                      <p:cBhvr>
                                        <p:cTn id="67" dur="1" fill="hold">
                                          <p:stCondLst>
                                            <p:cond delay="0"/>
                                          </p:stCondLst>
                                        </p:cTn>
                                        <p:tgtEl>
                                          <p:spTgt spid="43"/>
                                        </p:tgtEl>
                                        <p:attrNameLst>
                                          <p:attrName>style.visibility</p:attrName>
                                        </p:attrNameLst>
                                      </p:cBhvr>
                                      <p:to>
                                        <p:strVal val="visible"/>
                                      </p:to>
                                    </p:set>
                                    <p:anim calcmode="lin" valueType="num">
                                      <p:cBhvr>
                                        <p:cTn id="68" dur="500" fill="hold"/>
                                        <p:tgtEl>
                                          <p:spTgt spid="43"/>
                                        </p:tgtEl>
                                        <p:attrNameLst>
                                          <p:attrName>ppt_w</p:attrName>
                                        </p:attrNameLst>
                                      </p:cBhvr>
                                      <p:tavLst>
                                        <p:tav tm="0">
                                          <p:val>
                                            <p:fltVal val="0"/>
                                          </p:val>
                                        </p:tav>
                                        <p:tav tm="100000">
                                          <p:val>
                                            <p:strVal val="#ppt_w"/>
                                          </p:val>
                                        </p:tav>
                                      </p:tavLst>
                                    </p:anim>
                                    <p:anim calcmode="lin" valueType="num">
                                      <p:cBhvr>
                                        <p:cTn id="69" dur="500" fill="hold"/>
                                        <p:tgtEl>
                                          <p:spTgt spid="43"/>
                                        </p:tgtEl>
                                        <p:attrNameLst>
                                          <p:attrName>ppt_h</p:attrName>
                                        </p:attrNameLst>
                                      </p:cBhvr>
                                      <p:tavLst>
                                        <p:tav tm="0">
                                          <p:val>
                                            <p:fltVal val="0"/>
                                          </p:val>
                                        </p:tav>
                                        <p:tav tm="100000">
                                          <p:val>
                                            <p:strVal val="#ppt_h"/>
                                          </p:val>
                                        </p:tav>
                                      </p:tavLst>
                                    </p:anim>
                                    <p:animEffect transition="in" filter="fade">
                                      <p:cBhvr>
                                        <p:cTn id="70" dur="500"/>
                                        <p:tgtEl>
                                          <p:spTgt spid="43"/>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par>
                                <p:cTn id="76" presetID="53" presetClass="entr" presetSubtype="16" fill="hold" nodeType="with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p:cTn id="78" dur="500" fill="hold"/>
                                        <p:tgtEl>
                                          <p:spTgt spid="17"/>
                                        </p:tgtEl>
                                        <p:attrNameLst>
                                          <p:attrName>ppt_w</p:attrName>
                                        </p:attrNameLst>
                                      </p:cBhvr>
                                      <p:tavLst>
                                        <p:tav tm="0">
                                          <p:val>
                                            <p:fltVal val="0"/>
                                          </p:val>
                                        </p:tav>
                                        <p:tav tm="100000">
                                          <p:val>
                                            <p:strVal val="#ppt_w"/>
                                          </p:val>
                                        </p:tav>
                                      </p:tavLst>
                                    </p:anim>
                                    <p:anim calcmode="lin" valueType="num">
                                      <p:cBhvr>
                                        <p:cTn id="79" dur="500" fill="hold"/>
                                        <p:tgtEl>
                                          <p:spTgt spid="17"/>
                                        </p:tgtEl>
                                        <p:attrNameLst>
                                          <p:attrName>ppt_h</p:attrName>
                                        </p:attrNameLst>
                                      </p:cBhvr>
                                      <p:tavLst>
                                        <p:tav tm="0">
                                          <p:val>
                                            <p:fltVal val="0"/>
                                          </p:val>
                                        </p:tav>
                                        <p:tav tm="100000">
                                          <p:val>
                                            <p:strVal val="#ppt_h"/>
                                          </p:val>
                                        </p:tav>
                                      </p:tavLst>
                                    </p:anim>
                                    <p:animEffect transition="in" filter="fade">
                                      <p:cBhvr>
                                        <p:cTn id="8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0" grpId="0"/>
      <p:bldP spid="14"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err="1"/>
              <a:t>Galatien</a:t>
            </a:r>
            <a:endParaRPr lang="de-CH" b="1" dirty="0"/>
          </a:p>
        </p:txBody>
      </p:sp>
      <p:sp>
        <p:nvSpPr>
          <p:cNvPr id="5" name="Inhaltsplatzhalter 3">
            <a:extLst>
              <a:ext uri="{FF2B5EF4-FFF2-40B4-BE49-F238E27FC236}">
                <a16:creationId xmlns:a16="http://schemas.microsoft.com/office/drawing/2014/main" id="{0A049DC5-72FF-455F-8366-FF1473A954FC}"/>
              </a:ext>
            </a:extLst>
          </p:cNvPr>
          <p:cNvSpPr txBox="1">
            <a:spLocks/>
          </p:cNvSpPr>
          <p:nvPr/>
        </p:nvSpPr>
        <p:spPr>
          <a:xfrm>
            <a:off x="873710" y="1798992"/>
            <a:ext cx="10542973" cy="1754326"/>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a:t>„Als sie aber die Städte durchzogen, übergaben sie ihnen zur Befolgung die von den Aposteln und den Ältesten in Jerusalem gefassten Beschlüsse. </a:t>
            </a:r>
            <a:r>
              <a:rPr lang="de-CH" sz="3000" dirty="0"/>
              <a:t>So wurden nun die Gemeinden im Glauben gestärkt und nahmen an Zahl täglich zu.</a:t>
            </a:r>
            <a:r>
              <a:rPr lang="de-DE" sz="3000" dirty="0"/>
              <a:t>“ </a:t>
            </a:r>
            <a:r>
              <a:rPr lang="de-DE" sz="3000" dirty="0" err="1"/>
              <a:t>Apg</a:t>
            </a:r>
            <a:r>
              <a:rPr lang="de-DE" sz="3000" dirty="0"/>
              <a:t> 16,4-5			</a:t>
            </a:r>
            <a:endParaRPr lang="de-CH" sz="3000" dirty="0"/>
          </a:p>
        </p:txBody>
      </p:sp>
    </p:spTree>
    <p:extLst>
      <p:ext uri="{BB962C8B-B14F-4D97-AF65-F5344CB8AC3E}">
        <p14:creationId xmlns:p14="http://schemas.microsoft.com/office/powerpoint/2010/main" val="253852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err="1"/>
              <a:t>Galatien</a:t>
            </a:r>
            <a:endParaRPr lang="de-CH" b="1" dirty="0"/>
          </a:p>
        </p:txBody>
      </p:sp>
      <p:sp>
        <p:nvSpPr>
          <p:cNvPr id="5" name="Inhaltsplatzhalter 3">
            <a:extLst>
              <a:ext uri="{FF2B5EF4-FFF2-40B4-BE49-F238E27FC236}">
                <a16:creationId xmlns:a16="http://schemas.microsoft.com/office/drawing/2014/main" id="{0A049DC5-72FF-455F-8366-FF1473A954FC}"/>
              </a:ext>
            </a:extLst>
          </p:cNvPr>
          <p:cNvSpPr txBox="1">
            <a:spLocks/>
          </p:cNvSpPr>
          <p:nvPr/>
        </p:nvSpPr>
        <p:spPr>
          <a:xfrm>
            <a:off x="873710" y="1798992"/>
            <a:ext cx="10542973" cy="2585323"/>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a:t>„Was aber die eingeschlichenen falschen Brüder betrifft, die sich hereingedrängt hatten, um unsere Freiheit auszukundschaften, die wir in Christus Jesus haben, damit sie uns unterjochen könnten —denen gaben wir auch nicht eine Stunde nach, dass wir uns ihnen unterworfen hätten, damit die Wahrheit des Evangeliums bei euch bestehen bliebe.“ Gal 2,4-5			</a:t>
            </a:r>
            <a:endParaRPr lang="de-CH" sz="3000" dirty="0"/>
          </a:p>
        </p:txBody>
      </p:sp>
    </p:spTree>
    <p:extLst>
      <p:ext uri="{BB962C8B-B14F-4D97-AF65-F5344CB8AC3E}">
        <p14:creationId xmlns:p14="http://schemas.microsoft.com/office/powerpoint/2010/main" val="204426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llipse 36"/>
          <p:cNvSpPr/>
          <p:nvPr/>
        </p:nvSpPr>
        <p:spPr>
          <a:xfrm>
            <a:off x="5518077" y="3309349"/>
            <a:ext cx="1080000" cy="108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8" name="Textfeld 37"/>
          <p:cNvSpPr txBox="1"/>
          <p:nvPr/>
        </p:nvSpPr>
        <p:spPr>
          <a:xfrm>
            <a:off x="5512331" y="3464628"/>
            <a:ext cx="1085746" cy="769441"/>
          </a:xfrm>
          <a:prstGeom prst="rect">
            <a:avLst/>
          </a:prstGeom>
          <a:noFill/>
        </p:spPr>
        <p:txBody>
          <a:bodyPr wrap="none" rtlCol="0">
            <a:spAutoFit/>
          </a:bodyPr>
          <a:lstStyle/>
          <a:p>
            <a:r>
              <a:rPr lang="de-CH" sz="2200" b="1" dirty="0"/>
              <a:t>Heiliger</a:t>
            </a:r>
          </a:p>
          <a:p>
            <a:pPr algn="ctr"/>
            <a:r>
              <a:rPr lang="de-CH" sz="2200" b="1" dirty="0"/>
              <a:t>Geist</a:t>
            </a:r>
          </a:p>
        </p:txBody>
      </p:sp>
      <p:sp>
        <p:nvSpPr>
          <p:cNvPr id="42" name="Ellipse 41"/>
          <p:cNvSpPr/>
          <p:nvPr/>
        </p:nvSpPr>
        <p:spPr>
          <a:xfrm>
            <a:off x="5158077" y="2953720"/>
            <a:ext cx="1800000" cy="180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3" name="Ellipse 42"/>
          <p:cNvSpPr/>
          <p:nvPr/>
        </p:nvSpPr>
        <p:spPr>
          <a:xfrm>
            <a:off x="4798077" y="2589349"/>
            <a:ext cx="2520000" cy="252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4" name="Ellipse 43"/>
          <p:cNvSpPr/>
          <p:nvPr/>
        </p:nvSpPr>
        <p:spPr>
          <a:xfrm>
            <a:off x="4448223" y="2242598"/>
            <a:ext cx="3240000" cy="324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5" name="Ellipse 44"/>
          <p:cNvSpPr/>
          <p:nvPr/>
        </p:nvSpPr>
        <p:spPr>
          <a:xfrm>
            <a:off x="4078077" y="1869349"/>
            <a:ext cx="3960000" cy="396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6" name="Ellipse 45"/>
          <p:cNvSpPr/>
          <p:nvPr/>
        </p:nvSpPr>
        <p:spPr>
          <a:xfrm>
            <a:off x="3718077" y="1509349"/>
            <a:ext cx="4680000" cy="468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7" name="Textfeld 46"/>
          <p:cNvSpPr txBox="1"/>
          <p:nvPr/>
        </p:nvSpPr>
        <p:spPr>
          <a:xfrm>
            <a:off x="5216514" y="3169192"/>
            <a:ext cx="1655874" cy="1751993"/>
          </a:xfrm>
          <a:prstGeom prst="rect">
            <a:avLst/>
          </a:prstGeom>
          <a:noFill/>
        </p:spPr>
        <p:txBody>
          <a:bodyPr wrap="none" rtlCol="0">
            <a:prstTxWarp prst="textArchUp">
              <a:avLst>
                <a:gd name="adj" fmla="val 13493590"/>
              </a:avLst>
            </a:prstTxWarp>
            <a:spAutoFit/>
          </a:bodyPr>
          <a:lstStyle/>
          <a:p>
            <a:r>
              <a:rPr lang="de-CH" sz="2200" b="1" dirty="0"/>
              <a:t>Leiterschaft</a:t>
            </a:r>
          </a:p>
        </p:txBody>
      </p:sp>
      <p:sp>
        <p:nvSpPr>
          <p:cNvPr id="48" name="Textfeld 47"/>
          <p:cNvSpPr txBox="1"/>
          <p:nvPr/>
        </p:nvSpPr>
        <p:spPr>
          <a:xfrm>
            <a:off x="4976273" y="2816211"/>
            <a:ext cx="2272684" cy="1751993"/>
          </a:xfrm>
          <a:prstGeom prst="rect">
            <a:avLst/>
          </a:prstGeom>
          <a:noFill/>
        </p:spPr>
        <p:txBody>
          <a:bodyPr wrap="none" rtlCol="0">
            <a:prstTxWarp prst="textArchUp">
              <a:avLst>
                <a:gd name="adj" fmla="val 14728015"/>
              </a:avLst>
            </a:prstTxWarp>
            <a:spAutoFit/>
          </a:bodyPr>
          <a:lstStyle/>
          <a:p>
            <a:r>
              <a:rPr lang="de-CH" sz="2200" b="1" dirty="0"/>
              <a:t>Frieden</a:t>
            </a:r>
          </a:p>
        </p:txBody>
      </p:sp>
      <p:sp>
        <p:nvSpPr>
          <p:cNvPr id="49" name="Textfeld 48"/>
          <p:cNvSpPr txBox="1"/>
          <p:nvPr/>
        </p:nvSpPr>
        <p:spPr>
          <a:xfrm>
            <a:off x="4896374" y="2433352"/>
            <a:ext cx="2352583" cy="1751993"/>
          </a:xfrm>
          <a:prstGeom prst="rect">
            <a:avLst/>
          </a:prstGeom>
          <a:noFill/>
        </p:spPr>
        <p:txBody>
          <a:bodyPr wrap="none" rtlCol="0">
            <a:prstTxWarp prst="textArchUp">
              <a:avLst>
                <a:gd name="adj" fmla="val 12000899"/>
              </a:avLst>
            </a:prstTxWarp>
            <a:spAutoFit/>
          </a:bodyPr>
          <a:lstStyle/>
          <a:p>
            <a:r>
              <a:rPr lang="de-CH" sz="2200" b="1" dirty="0"/>
              <a:t>Mission / Evangelisation</a:t>
            </a:r>
          </a:p>
        </p:txBody>
      </p:sp>
      <p:sp>
        <p:nvSpPr>
          <p:cNvPr id="50" name="Textfeld 49"/>
          <p:cNvSpPr txBox="1"/>
          <p:nvPr/>
        </p:nvSpPr>
        <p:spPr>
          <a:xfrm>
            <a:off x="4844893" y="2077723"/>
            <a:ext cx="2535439" cy="1751993"/>
          </a:xfrm>
          <a:prstGeom prst="rect">
            <a:avLst/>
          </a:prstGeom>
          <a:noFill/>
        </p:spPr>
        <p:txBody>
          <a:bodyPr wrap="none" rtlCol="0">
            <a:prstTxWarp prst="textArchUp">
              <a:avLst>
                <a:gd name="adj" fmla="val 13858650"/>
              </a:avLst>
            </a:prstTxWarp>
            <a:spAutoFit/>
          </a:bodyPr>
          <a:lstStyle/>
          <a:p>
            <a:r>
              <a:rPr lang="de-CH" sz="2200" b="1" dirty="0"/>
              <a:t>Gesetz Christi</a:t>
            </a:r>
          </a:p>
        </p:txBody>
      </p:sp>
      <p:sp>
        <p:nvSpPr>
          <p:cNvPr id="52" name="Textfeld 51"/>
          <p:cNvSpPr txBox="1"/>
          <p:nvPr/>
        </p:nvSpPr>
        <p:spPr>
          <a:xfrm>
            <a:off x="5181713" y="2842333"/>
            <a:ext cx="1714331" cy="1751993"/>
          </a:xfrm>
          <a:prstGeom prst="rect">
            <a:avLst/>
          </a:prstGeom>
          <a:noFill/>
        </p:spPr>
        <p:txBody>
          <a:bodyPr wrap="none" rtlCol="0">
            <a:prstTxWarp prst="textArchDown">
              <a:avLst>
                <a:gd name="adj" fmla="val 21422970"/>
              </a:avLst>
            </a:prstTxWarp>
            <a:spAutoFit/>
          </a:bodyPr>
          <a:lstStyle/>
          <a:p>
            <a:r>
              <a:rPr lang="de-CH" sz="2200" b="1" dirty="0"/>
              <a:t>              Jerusalem </a:t>
            </a:r>
          </a:p>
        </p:txBody>
      </p:sp>
      <p:sp>
        <p:nvSpPr>
          <p:cNvPr id="53" name="Textfeld 52"/>
          <p:cNvSpPr txBox="1"/>
          <p:nvPr/>
        </p:nvSpPr>
        <p:spPr>
          <a:xfrm rot="16200000">
            <a:off x="5091064" y="3638276"/>
            <a:ext cx="484428" cy="430887"/>
          </a:xfrm>
          <a:prstGeom prst="rect">
            <a:avLst/>
          </a:prstGeom>
          <a:noFill/>
        </p:spPr>
        <p:txBody>
          <a:bodyPr wrap="none" rtlCol="0">
            <a:spAutoFit/>
          </a:bodyPr>
          <a:lstStyle/>
          <a:p>
            <a:r>
              <a:rPr lang="de-CH" sz="2200" b="1" spc="-150" dirty="0"/>
              <a:t>6,7</a:t>
            </a:r>
          </a:p>
        </p:txBody>
      </p:sp>
      <p:sp>
        <p:nvSpPr>
          <p:cNvPr id="54" name="Textfeld 53"/>
          <p:cNvSpPr txBox="1"/>
          <p:nvPr/>
        </p:nvSpPr>
        <p:spPr>
          <a:xfrm rot="16200000">
            <a:off x="4672343" y="3633904"/>
            <a:ext cx="607859" cy="430887"/>
          </a:xfrm>
          <a:prstGeom prst="rect">
            <a:avLst/>
          </a:prstGeom>
          <a:noFill/>
        </p:spPr>
        <p:txBody>
          <a:bodyPr wrap="none" rtlCol="0">
            <a:spAutoFit/>
          </a:bodyPr>
          <a:lstStyle/>
          <a:p>
            <a:r>
              <a:rPr lang="de-CH" sz="2200" b="1" spc="-150" dirty="0"/>
              <a:t>9,31</a:t>
            </a:r>
          </a:p>
        </p:txBody>
      </p:sp>
      <p:sp>
        <p:nvSpPr>
          <p:cNvPr id="55" name="Textfeld 54"/>
          <p:cNvSpPr txBox="1"/>
          <p:nvPr/>
        </p:nvSpPr>
        <p:spPr>
          <a:xfrm rot="16200000">
            <a:off x="4255619" y="3633906"/>
            <a:ext cx="731290" cy="430887"/>
          </a:xfrm>
          <a:prstGeom prst="rect">
            <a:avLst/>
          </a:prstGeom>
          <a:noFill/>
        </p:spPr>
        <p:txBody>
          <a:bodyPr wrap="none" rtlCol="0">
            <a:spAutoFit/>
          </a:bodyPr>
          <a:lstStyle/>
          <a:p>
            <a:r>
              <a:rPr lang="de-CH" sz="2200" b="1" spc="-150" dirty="0"/>
              <a:t>12,24</a:t>
            </a:r>
          </a:p>
        </p:txBody>
      </p:sp>
      <p:sp>
        <p:nvSpPr>
          <p:cNvPr id="56" name="Textfeld 55"/>
          <p:cNvSpPr txBox="1"/>
          <p:nvPr/>
        </p:nvSpPr>
        <p:spPr>
          <a:xfrm rot="16200000">
            <a:off x="3963731" y="3633905"/>
            <a:ext cx="607859" cy="430887"/>
          </a:xfrm>
          <a:prstGeom prst="rect">
            <a:avLst/>
          </a:prstGeom>
          <a:noFill/>
        </p:spPr>
        <p:txBody>
          <a:bodyPr wrap="none" rtlCol="0">
            <a:spAutoFit/>
          </a:bodyPr>
          <a:lstStyle/>
          <a:p>
            <a:r>
              <a:rPr lang="de-CH" sz="2200" b="1" spc="-150" dirty="0"/>
              <a:t>16,5</a:t>
            </a:r>
          </a:p>
        </p:txBody>
      </p:sp>
      <p:sp>
        <p:nvSpPr>
          <p:cNvPr id="58" name="Textfeld 57"/>
          <p:cNvSpPr txBox="1"/>
          <p:nvPr/>
        </p:nvSpPr>
        <p:spPr>
          <a:xfrm>
            <a:off x="5029535" y="3240452"/>
            <a:ext cx="2077375" cy="1751993"/>
          </a:xfrm>
          <a:prstGeom prst="rect">
            <a:avLst/>
          </a:prstGeom>
          <a:noFill/>
        </p:spPr>
        <p:txBody>
          <a:bodyPr wrap="none" rtlCol="0">
            <a:prstTxWarp prst="textArchDown">
              <a:avLst>
                <a:gd name="adj" fmla="val 20828371"/>
              </a:avLst>
            </a:prstTxWarp>
            <a:spAutoFit/>
          </a:bodyPr>
          <a:lstStyle/>
          <a:p>
            <a:r>
              <a:rPr lang="de-CH" sz="2200" b="1" dirty="0"/>
              <a:t>          Judäa und Samaria </a:t>
            </a:r>
          </a:p>
        </p:txBody>
      </p:sp>
      <p:sp>
        <p:nvSpPr>
          <p:cNvPr id="59" name="Textfeld 58"/>
          <p:cNvSpPr txBox="1"/>
          <p:nvPr/>
        </p:nvSpPr>
        <p:spPr>
          <a:xfrm>
            <a:off x="4909492" y="3594381"/>
            <a:ext cx="2326346" cy="1751993"/>
          </a:xfrm>
          <a:prstGeom prst="rect">
            <a:avLst/>
          </a:prstGeom>
          <a:noFill/>
        </p:spPr>
        <p:txBody>
          <a:bodyPr wrap="none" rtlCol="0">
            <a:prstTxWarp prst="textArchDown">
              <a:avLst>
                <a:gd name="adj" fmla="val 20828371"/>
              </a:avLst>
            </a:prstTxWarp>
            <a:spAutoFit/>
          </a:bodyPr>
          <a:lstStyle/>
          <a:p>
            <a:r>
              <a:rPr lang="de-CH" sz="2200" b="1" dirty="0"/>
              <a:t>                    Antiochia </a:t>
            </a:r>
          </a:p>
        </p:txBody>
      </p:sp>
      <p:sp>
        <p:nvSpPr>
          <p:cNvPr id="60" name="Textfeld 59"/>
          <p:cNvSpPr txBox="1"/>
          <p:nvPr/>
        </p:nvSpPr>
        <p:spPr>
          <a:xfrm>
            <a:off x="4908464" y="3951708"/>
            <a:ext cx="2340493" cy="1751993"/>
          </a:xfrm>
          <a:prstGeom prst="rect">
            <a:avLst/>
          </a:prstGeom>
          <a:noFill/>
        </p:spPr>
        <p:txBody>
          <a:bodyPr wrap="none" rtlCol="0">
            <a:prstTxWarp prst="textArchDown">
              <a:avLst>
                <a:gd name="adj" fmla="val 574528"/>
              </a:avLst>
            </a:prstTxWarp>
            <a:spAutoFit/>
          </a:bodyPr>
          <a:lstStyle/>
          <a:p>
            <a:r>
              <a:rPr lang="de-CH" sz="2200" b="1" dirty="0"/>
              <a:t>                </a:t>
            </a:r>
            <a:r>
              <a:rPr lang="de-CH" sz="2200" b="1" dirty="0" err="1"/>
              <a:t>Galatien</a:t>
            </a:r>
            <a:endParaRPr lang="de-CH" sz="2200" b="1" dirty="0"/>
          </a:p>
        </p:txBody>
      </p:sp>
      <p:sp>
        <p:nvSpPr>
          <p:cNvPr id="62" name="Textfeld 61"/>
          <p:cNvSpPr txBox="1"/>
          <p:nvPr/>
        </p:nvSpPr>
        <p:spPr>
          <a:xfrm>
            <a:off x="3323580" y="2453417"/>
            <a:ext cx="3785868" cy="2800605"/>
          </a:xfrm>
          <a:prstGeom prst="rect">
            <a:avLst/>
          </a:prstGeom>
          <a:noFill/>
        </p:spPr>
        <p:txBody>
          <a:bodyPr wrap="none" rtlCol="0">
            <a:prstTxWarp prst="textArchUp">
              <a:avLst>
                <a:gd name="adj" fmla="val 7809772"/>
              </a:avLst>
            </a:prstTxWarp>
            <a:spAutoFit/>
          </a:bodyPr>
          <a:lstStyle/>
          <a:p>
            <a:r>
              <a:rPr lang="de-CH" b="1" dirty="0"/>
              <a:t>                                                                                                        Furcht des Herrn </a:t>
            </a:r>
          </a:p>
        </p:txBody>
      </p:sp>
      <p:sp>
        <p:nvSpPr>
          <p:cNvPr id="64" name="Textfeld 63"/>
          <p:cNvSpPr txBox="1"/>
          <p:nvPr/>
        </p:nvSpPr>
        <p:spPr>
          <a:xfrm>
            <a:off x="3668797" y="2429413"/>
            <a:ext cx="3785868" cy="2800605"/>
          </a:xfrm>
          <a:prstGeom prst="rect">
            <a:avLst/>
          </a:prstGeom>
          <a:noFill/>
        </p:spPr>
        <p:txBody>
          <a:bodyPr wrap="none" rtlCol="0">
            <a:prstTxWarp prst="textArchUp">
              <a:avLst>
                <a:gd name="adj" fmla="val 7809772"/>
              </a:avLst>
            </a:prstTxWarp>
            <a:spAutoFit/>
          </a:bodyPr>
          <a:lstStyle/>
          <a:p>
            <a:r>
              <a:rPr lang="de-CH" b="1" dirty="0"/>
              <a:t>                                                                                                                    </a:t>
            </a:r>
            <a:r>
              <a:rPr lang="de-CH" sz="2200" b="1" dirty="0"/>
              <a:t>Pastor</a:t>
            </a:r>
          </a:p>
        </p:txBody>
      </p:sp>
      <p:sp>
        <p:nvSpPr>
          <p:cNvPr id="30" name="Titel 1">
            <a:extLst>
              <a:ext uri="{FF2B5EF4-FFF2-40B4-BE49-F238E27FC236}">
                <a16:creationId xmlns:a16="http://schemas.microsoft.com/office/drawing/2014/main" id="{ED377B2A-ADFE-4C9F-98ED-4D27B4136038}"/>
              </a:ext>
            </a:extLst>
          </p:cNvPr>
          <p:cNvSpPr>
            <a:spLocks noGrp="1"/>
          </p:cNvSpPr>
          <p:nvPr>
            <p:ph type="title"/>
          </p:nvPr>
        </p:nvSpPr>
        <p:spPr>
          <a:xfrm>
            <a:off x="838200" y="365126"/>
            <a:ext cx="10515600" cy="817130"/>
          </a:xfrm>
        </p:spPr>
        <p:txBody>
          <a:bodyPr/>
          <a:lstStyle/>
          <a:p>
            <a:pPr algn="ctr"/>
            <a:r>
              <a:rPr lang="de-CH" b="1" dirty="0" err="1"/>
              <a:t>Galatien</a:t>
            </a:r>
            <a:endParaRPr lang="de-CH" b="1" dirty="0"/>
          </a:p>
        </p:txBody>
      </p:sp>
    </p:spTree>
    <p:extLst>
      <p:ext uri="{BB962C8B-B14F-4D97-AF65-F5344CB8AC3E}">
        <p14:creationId xmlns:p14="http://schemas.microsoft.com/office/powerpoint/2010/main" val="312683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animEffect transition="in" filter="fade">
                                      <p:cBhvr>
                                        <p:cTn id="29" dur="500"/>
                                        <p:tgtEl>
                                          <p:spTgt spid="4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500" fill="hold"/>
                                        <p:tgtEl>
                                          <p:spTgt spid="45"/>
                                        </p:tgtEl>
                                        <p:attrNameLst>
                                          <p:attrName>ppt_w</p:attrName>
                                        </p:attrNameLst>
                                      </p:cBhvr>
                                      <p:tavLst>
                                        <p:tav tm="0">
                                          <p:val>
                                            <p:fltVal val="0"/>
                                          </p:val>
                                        </p:tav>
                                        <p:tav tm="100000">
                                          <p:val>
                                            <p:strVal val="#ppt_w"/>
                                          </p:val>
                                        </p:tav>
                                      </p:tavLst>
                                    </p:anim>
                                    <p:anim calcmode="lin" valueType="num">
                                      <p:cBhvr>
                                        <p:cTn id="33" dur="500" fill="hold"/>
                                        <p:tgtEl>
                                          <p:spTgt spid="45"/>
                                        </p:tgtEl>
                                        <p:attrNameLst>
                                          <p:attrName>ppt_h</p:attrName>
                                        </p:attrNameLst>
                                      </p:cBhvr>
                                      <p:tavLst>
                                        <p:tav tm="0">
                                          <p:val>
                                            <p:fltVal val="0"/>
                                          </p:val>
                                        </p:tav>
                                        <p:tav tm="100000">
                                          <p:val>
                                            <p:strVal val="#ppt_h"/>
                                          </p:val>
                                        </p:tav>
                                      </p:tavLst>
                                    </p:anim>
                                    <p:animEffect transition="in" filter="fade">
                                      <p:cBhvr>
                                        <p:cTn id="34" dur="500"/>
                                        <p:tgtEl>
                                          <p:spTgt spid="4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p:cTn id="37" dur="500" fill="hold"/>
                                        <p:tgtEl>
                                          <p:spTgt spid="46"/>
                                        </p:tgtEl>
                                        <p:attrNameLst>
                                          <p:attrName>ppt_w</p:attrName>
                                        </p:attrNameLst>
                                      </p:cBhvr>
                                      <p:tavLst>
                                        <p:tav tm="0">
                                          <p:val>
                                            <p:fltVal val="0"/>
                                          </p:val>
                                        </p:tav>
                                        <p:tav tm="100000">
                                          <p:val>
                                            <p:strVal val="#ppt_w"/>
                                          </p:val>
                                        </p:tav>
                                      </p:tavLst>
                                    </p:anim>
                                    <p:anim calcmode="lin" valueType="num">
                                      <p:cBhvr>
                                        <p:cTn id="38" dur="500" fill="hold"/>
                                        <p:tgtEl>
                                          <p:spTgt spid="46"/>
                                        </p:tgtEl>
                                        <p:attrNameLst>
                                          <p:attrName>ppt_h</p:attrName>
                                        </p:attrNameLst>
                                      </p:cBhvr>
                                      <p:tavLst>
                                        <p:tav tm="0">
                                          <p:val>
                                            <p:fltVal val="0"/>
                                          </p:val>
                                        </p:tav>
                                        <p:tav tm="100000">
                                          <p:val>
                                            <p:strVal val="#ppt_h"/>
                                          </p:val>
                                        </p:tav>
                                      </p:tavLst>
                                    </p:anim>
                                    <p:animEffect transition="in" filter="fade">
                                      <p:cBhvr>
                                        <p:cTn id="39" dur="500"/>
                                        <p:tgtEl>
                                          <p:spTgt spid="4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p:cTn id="47" dur="500" fill="hold"/>
                                        <p:tgtEl>
                                          <p:spTgt spid="48"/>
                                        </p:tgtEl>
                                        <p:attrNameLst>
                                          <p:attrName>ppt_w</p:attrName>
                                        </p:attrNameLst>
                                      </p:cBhvr>
                                      <p:tavLst>
                                        <p:tav tm="0">
                                          <p:val>
                                            <p:fltVal val="0"/>
                                          </p:val>
                                        </p:tav>
                                        <p:tav tm="100000">
                                          <p:val>
                                            <p:strVal val="#ppt_w"/>
                                          </p:val>
                                        </p:tav>
                                      </p:tavLst>
                                    </p:anim>
                                    <p:anim calcmode="lin" valueType="num">
                                      <p:cBhvr>
                                        <p:cTn id="48" dur="500" fill="hold"/>
                                        <p:tgtEl>
                                          <p:spTgt spid="48"/>
                                        </p:tgtEl>
                                        <p:attrNameLst>
                                          <p:attrName>ppt_h</p:attrName>
                                        </p:attrNameLst>
                                      </p:cBhvr>
                                      <p:tavLst>
                                        <p:tav tm="0">
                                          <p:val>
                                            <p:fltVal val="0"/>
                                          </p:val>
                                        </p:tav>
                                        <p:tav tm="100000">
                                          <p:val>
                                            <p:strVal val="#ppt_h"/>
                                          </p:val>
                                        </p:tav>
                                      </p:tavLst>
                                    </p:anim>
                                    <p:animEffect transition="in" filter="fade">
                                      <p:cBhvr>
                                        <p:cTn id="49" dur="500"/>
                                        <p:tgtEl>
                                          <p:spTgt spid="4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 calcmode="lin" valueType="num">
                                      <p:cBhvr>
                                        <p:cTn id="52" dur="500" fill="hold"/>
                                        <p:tgtEl>
                                          <p:spTgt spid="49"/>
                                        </p:tgtEl>
                                        <p:attrNameLst>
                                          <p:attrName>ppt_w</p:attrName>
                                        </p:attrNameLst>
                                      </p:cBhvr>
                                      <p:tavLst>
                                        <p:tav tm="0">
                                          <p:val>
                                            <p:fltVal val="0"/>
                                          </p:val>
                                        </p:tav>
                                        <p:tav tm="100000">
                                          <p:val>
                                            <p:strVal val="#ppt_w"/>
                                          </p:val>
                                        </p:tav>
                                      </p:tavLst>
                                    </p:anim>
                                    <p:anim calcmode="lin" valueType="num">
                                      <p:cBhvr>
                                        <p:cTn id="53" dur="500" fill="hold"/>
                                        <p:tgtEl>
                                          <p:spTgt spid="49"/>
                                        </p:tgtEl>
                                        <p:attrNameLst>
                                          <p:attrName>ppt_h</p:attrName>
                                        </p:attrNameLst>
                                      </p:cBhvr>
                                      <p:tavLst>
                                        <p:tav tm="0">
                                          <p:val>
                                            <p:fltVal val="0"/>
                                          </p:val>
                                        </p:tav>
                                        <p:tav tm="100000">
                                          <p:val>
                                            <p:strVal val="#ppt_h"/>
                                          </p:val>
                                        </p:tav>
                                      </p:tavLst>
                                    </p:anim>
                                    <p:animEffect transition="in" filter="fade">
                                      <p:cBhvr>
                                        <p:cTn id="54" dur="500"/>
                                        <p:tgtEl>
                                          <p:spTgt spid="4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p:cTn id="57" dur="500" fill="hold"/>
                                        <p:tgtEl>
                                          <p:spTgt spid="52"/>
                                        </p:tgtEl>
                                        <p:attrNameLst>
                                          <p:attrName>ppt_w</p:attrName>
                                        </p:attrNameLst>
                                      </p:cBhvr>
                                      <p:tavLst>
                                        <p:tav tm="0">
                                          <p:val>
                                            <p:fltVal val="0"/>
                                          </p:val>
                                        </p:tav>
                                        <p:tav tm="100000">
                                          <p:val>
                                            <p:strVal val="#ppt_w"/>
                                          </p:val>
                                        </p:tav>
                                      </p:tavLst>
                                    </p:anim>
                                    <p:anim calcmode="lin" valueType="num">
                                      <p:cBhvr>
                                        <p:cTn id="58" dur="500" fill="hold"/>
                                        <p:tgtEl>
                                          <p:spTgt spid="52"/>
                                        </p:tgtEl>
                                        <p:attrNameLst>
                                          <p:attrName>ppt_h</p:attrName>
                                        </p:attrNameLst>
                                      </p:cBhvr>
                                      <p:tavLst>
                                        <p:tav tm="0">
                                          <p:val>
                                            <p:fltVal val="0"/>
                                          </p:val>
                                        </p:tav>
                                        <p:tav tm="100000">
                                          <p:val>
                                            <p:strVal val="#ppt_h"/>
                                          </p:val>
                                        </p:tav>
                                      </p:tavLst>
                                    </p:anim>
                                    <p:animEffect transition="in" filter="fade">
                                      <p:cBhvr>
                                        <p:cTn id="59" dur="500"/>
                                        <p:tgtEl>
                                          <p:spTgt spid="5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3"/>
                                        </p:tgtEl>
                                        <p:attrNameLst>
                                          <p:attrName>style.visibility</p:attrName>
                                        </p:attrNameLst>
                                      </p:cBhvr>
                                      <p:to>
                                        <p:strVal val="visible"/>
                                      </p:to>
                                    </p:set>
                                    <p:anim calcmode="lin" valueType="num">
                                      <p:cBhvr>
                                        <p:cTn id="62" dur="500" fill="hold"/>
                                        <p:tgtEl>
                                          <p:spTgt spid="53"/>
                                        </p:tgtEl>
                                        <p:attrNameLst>
                                          <p:attrName>ppt_w</p:attrName>
                                        </p:attrNameLst>
                                      </p:cBhvr>
                                      <p:tavLst>
                                        <p:tav tm="0">
                                          <p:val>
                                            <p:fltVal val="0"/>
                                          </p:val>
                                        </p:tav>
                                        <p:tav tm="100000">
                                          <p:val>
                                            <p:strVal val="#ppt_w"/>
                                          </p:val>
                                        </p:tav>
                                      </p:tavLst>
                                    </p:anim>
                                    <p:anim calcmode="lin" valueType="num">
                                      <p:cBhvr>
                                        <p:cTn id="63" dur="500" fill="hold"/>
                                        <p:tgtEl>
                                          <p:spTgt spid="53"/>
                                        </p:tgtEl>
                                        <p:attrNameLst>
                                          <p:attrName>ppt_h</p:attrName>
                                        </p:attrNameLst>
                                      </p:cBhvr>
                                      <p:tavLst>
                                        <p:tav tm="0">
                                          <p:val>
                                            <p:fltVal val="0"/>
                                          </p:val>
                                        </p:tav>
                                        <p:tav tm="100000">
                                          <p:val>
                                            <p:strVal val="#ppt_h"/>
                                          </p:val>
                                        </p:tav>
                                      </p:tavLst>
                                    </p:anim>
                                    <p:animEffect transition="in" filter="fade">
                                      <p:cBhvr>
                                        <p:cTn id="64" dur="500"/>
                                        <p:tgtEl>
                                          <p:spTgt spid="53"/>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p:cTn id="67" dur="500" fill="hold"/>
                                        <p:tgtEl>
                                          <p:spTgt spid="54"/>
                                        </p:tgtEl>
                                        <p:attrNameLst>
                                          <p:attrName>ppt_w</p:attrName>
                                        </p:attrNameLst>
                                      </p:cBhvr>
                                      <p:tavLst>
                                        <p:tav tm="0">
                                          <p:val>
                                            <p:fltVal val="0"/>
                                          </p:val>
                                        </p:tav>
                                        <p:tav tm="100000">
                                          <p:val>
                                            <p:strVal val="#ppt_w"/>
                                          </p:val>
                                        </p:tav>
                                      </p:tavLst>
                                    </p:anim>
                                    <p:anim calcmode="lin" valueType="num">
                                      <p:cBhvr>
                                        <p:cTn id="68" dur="500" fill="hold"/>
                                        <p:tgtEl>
                                          <p:spTgt spid="54"/>
                                        </p:tgtEl>
                                        <p:attrNameLst>
                                          <p:attrName>ppt_h</p:attrName>
                                        </p:attrNameLst>
                                      </p:cBhvr>
                                      <p:tavLst>
                                        <p:tav tm="0">
                                          <p:val>
                                            <p:fltVal val="0"/>
                                          </p:val>
                                        </p:tav>
                                        <p:tav tm="100000">
                                          <p:val>
                                            <p:strVal val="#ppt_h"/>
                                          </p:val>
                                        </p:tav>
                                      </p:tavLst>
                                    </p:anim>
                                    <p:animEffect transition="in" filter="fade">
                                      <p:cBhvr>
                                        <p:cTn id="69" dur="500"/>
                                        <p:tgtEl>
                                          <p:spTgt spid="5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55"/>
                                        </p:tgtEl>
                                        <p:attrNameLst>
                                          <p:attrName>style.visibility</p:attrName>
                                        </p:attrNameLst>
                                      </p:cBhvr>
                                      <p:to>
                                        <p:strVal val="visible"/>
                                      </p:to>
                                    </p:set>
                                    <p:anim calcmode="lin" valueType="num">
                                      <p:cBhvr>
                                        <p:cTn id="72" dur="500" fill="hold"/>
                                        <p:tgtEl>
                                          <p:spTgt spid="55"/>
                                        </p:tgtEl>
                                        <p:attrNameLst>
                                          <p:attrName>ppt_w</p:attrName>
                                        </p:attrNameLst>
                                      </p:cBhvr>
                                      <p:tavLst>
                                        <p:tav tm="0">
                                          <p:val>
                                            <p:fltVal val="0"/>
                                          </p:val>
                                        </p:tav>
                                        <p:tav tm="100000">
                                          <p:val>
                                            <p:strVal val="#ppt_w"/>
                                          </p:val>
                                        </p:tav>
                                      </p:tavLst>
                                    </p:anim>
                                    <p:anim calcmode="lin" valueType="num">
                                      <p:cBhvr>
                                        <p:cTn id="73" dur="500" fill="hold"/>
                                        <p:tgtEl>
                                          <p:spTgt spid="55"/>
                                        </p:tgtEl>
                                        <p:attrNameLst>
                                          <p:attrName>ppt_h</p:attrName>
                                        </p:attrNameLst>
                                      </p:cBhvr>
                                      <p:tavLst>
                                        <p:tav tm="0">
                                          <p:val>
                                            <p:fltVal val="0"/>
                                          </p:val>
                                        </p:tav>
                                        <p:tav tm="100000">
                                          <p:val>
                                            <p:strVal val="#ppt_h"/>
                                          </p:val>
                                        </p:tav>
                                      </p:tavLst>
                                    </p:anim>
                                    <p:animEffect transition="in" filter="fade">
                                      <p:cBhvr>
                                        <p:cTn id="74" dur="500"/>
                                        <p:tgtEl>
                                          <p:spTgt spid="55"/>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anim calcmode="lin" valueType="num">
                                      <p:cBhvr>
                                        <p:cTn id="77" dur="500" fill="hold"/>
                                        <p:tgtEl>
                                          <p:spTgt spid="58"/>
                                        </p:tgtEl>
                                        <p:attrNameLst>
                                          <p:attrName>ppt_w</p:attrName>
                                        </p:attrNameLst>
                                      </p:cBhvr>
                                      <p:tavLst>
                                        <p:tav tm="0">
                                          <p:val>
                                            <p:fltVal val="0"/>
                                          </p:val>
                                        </p:tav>
                                        <p:tav tm="100000">
                                          <p:val>
                                            <p:strVal val="#ppt_w"/>
                                          </p:val>
                                        </p:tav>
                                      </p:tavLst>
                                    </p:anim>
                                    <p:anim calcmode="lin" valueType="num">
                                      <p:cBhvr>
                                        <p:cTn id="78" dur="500" fill="hold"/>
                                        <p:tgtEl>
                                          <p:spTgt spid="58"/>
                                        </p:tgtEl>
                                        <p:attrNameLst>
                                          <p:attrName>ppt_h</p:attrName>
                                        </p:attrNameLst>
                                      </p:cBhvr>
                                      <p:tavLst>
                                        <p:tav tm="0">
                                          <p:val>
                                            <p:fltVal val="0"/>
                                          </p:val>
                                        </p:tav>
                                        <p:tav tm="100000">
                                          <p:val>
                                            <p:strVal val="#ppt_h"/>
                                          </p:val>
                                        </p:tav>
                                      </p:tavLst>
                                    </p:anim>
                                    <p:animEffect transition="in" filter="fade">
                                      <p:cBhvr>
                                        <p:cTn id="79" dur="500"/>
                                        <p:tgtEl>
                                          <p:spTgt spid="58"/>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59"/>
                                        </p:tgtEl>
                                        <p:attrNameLst>
                                          <p:attrName>style.visibility</p:attrName>
                                        </p:attrNameLst>
                                      </p:cBhvr>
                                      <p:to>
                                        <p:strVal val="visible"/>
                                      </p:to>
                                    </p:set>
                                    <p:anim calcmode="lin" valueType="num">
                                      <p:cBhvr>
                                        <p:cTn id="82" dur="500" fill="hold"/>
                                        <p:tgtEl>
                                          <p:spTgt spid="59"/>
                                        </p:tgtEl>
                                        <p:attrNameLst>
                                          <p:attrName>ppt_w</p:attrName>
                                        </p:attrNameLst>
                                      </p:cBhvr>
                                      <p:tavLst>
                                        <p:tav tm="0">
                                          <p:val>
                                            <p:fltVal val="0"/>
                                          </p:val>
                                        </p:tav>
                                        <p:tav tm="100000">
                                          <p:val>
                                            <p:strVal val="#ppt_w"/>
                                          </p:val>
                                        </p:tav>
                                      </p:tavLst>
                                    </p:anim>
                                    <p:anim calcmode="lin" valueType="num">
                                      <p:cBhvr>
                                        <p:cTn id="83" dur="500" fill="hold"/>
                                        <p:tgtEl>
                                          <p:spTgt spid="59"/>
                                        </p:tgtEl>
                                        <p:attrNameLst>
                                          <p:attrName>ppt_h</p:attrName>
                                        </p:attrNameLst>
                                      </p:cBhvr>
                                      <p:tavLst>
                                        <p:tav tm="0">
                                          <p:val>
                                            <p:fltVal val="0"/>
                                          </p:val>
                                        </p:tav>
                                        <p:tav tm="100000">
                                          <p:val>
                                            <p:strVal val="#ppt_h"/>
                                          </p:val>
                                        </p:tav>
                                      </p:tavLst>
                                    </p:anim>
                                    <p:animEffect transition="in" filter="fade">
                                      <p:cBhvr>
                                        <p:cTn id="84" dur="500"/>
                                        <p:tgtEl>
                                          <p:spTgt spid="59"/>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62"/>
                                        </p:tgtEl>
                                        <p:attrNameLst>
                                          <p:attrName>style.visibility</p:attrName>
                                        </p:attrNameLst>
                                      </p:cBhvr>
                                      <p:to>
                                        <p:strVal val="visible"/>
                                      </p:to>
                                    </p:set>
                                    <p:anim calcmode="lin" valueType="num">
                                      <p:cBhvr>
                                        <p:cTn id="87" dur="500" fill="hold"/>
                                        <p:tgtEl>
                                          <p:spTgt spid="62"/>
                                        </p:tgtEl>
                                        <p:attrNameLst>
                                          <p:attrName>ppt_w</p:attrName>
                                        </p:attrNameLst>
                                      </p:cBhvr>
                                      <p:tavLst>
                                        <p:tav tm="0">
                                          <p:val>
                                            <p:fltVal val="0"/>
                                          </p:val>
                                        </p:tav>
                                        <p:tav tm="100000">
                                          <p:val>
                                            <p:strVal val="#ppt_w"/>
                                          </p:val>
                                        </p:tav>
                                      </p:tavLst>
                                    </p:anim>
                                    <p:anim calcmode="lin" valueType="num">
                                      <p:cBhvr>
                                        <p:cTn id="88" dur="500" fill="hold"/>
                                        <p:tgtEl>
                                          <p:spTgt spid="62"/>
                                        </p:tgtEl>
                                        <p:attrNameLst>
                                          <p:attrName>ppt_h</p:attrName>
                                        </p:attrNameLst>
                                      </p:cBhvr>
                                      <p:tavLst>
                                        <p:tav tm="0">
                                          <p:val>
                                            <p:fltVal val="0"/>
                                          </p:val>
                                        </p:tav>
                                        <p:tav tm="100000">
                                          <p:val>
                                            <p:strVal val="#ppt_h"/>
                                          </p:val>
                                        </p:tav>
                                      </p:tavLst>
                                    </p:anim>
                                    <p:animEffect transition="in" filter="fade">
                                      <p:cBhvr>
                                        <p:cTn id="89" dur="500"/>
                                        <p:tgtEl>
                                          <p:spTgt spid="6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64"/>
                                        </p:tgtEl>
                                        <p:attrNameLst>
                                          <p:attrName>style.visibility</p:attrName>
                                        </p:attrNameLst>
                                      </p:cBhvr>
                                      <p:to>
                                        <p:strVal val="visible"/>
                                      </p:to>
                                    </p:set>
                                    <p:anim calcmode="lin" valueType="num">
                                      <p:cBhvr>
                                        <p:cTn id="92" dur="500" fill="hold"/>
                                        <p:tgtEl>
                                          <p:spTgt spid="64"/>
                                        </p:tgtEl>
                                        <p:attrNameLst>
                                          <p:attrName>ppt_w</p:attrName>
                                        </p:attrNameLst>
                                      </p:cBhvr>
                                      <p:tavLst>
                                        <p:tav tm="0">
                                          <p:val>
                                            <p:fltVal val="0"/>
                                          </p:val>
                                        </p:tav>
                                        <p:tav tm="100000">
                                          <p:val>
                                            <p:strVal val="#ppt_w"/>
                                          </p:val>
                                        </p:tav>
                                      </p:tavLst>
                                    </p:anim>
                                    <p:anim calcmode="lin" valueType="num">
                                      <p:cBhvr>
                                        <p:cTn id="93" dur="500" fill="hold"/>
                                        <p:tgtEl>
                                          <p:spTgt spid="64"/>
                                        </p:tgtEl>
                                        <p:attrNameLst>
                                          <p:attrName>ppt_h</p:attrName>
                                        </p:attrNameLst>
                                      </p:cBhvr>
                                      <p:tavLst>
                                        <p:tav tm="0">
                                          <p:val>
                                            <p:fltVal val="0"/>
                                          </p:val>
                                        </p:tav>
                                        <p:tav tm="100000">
                                          <p:val>
                                            <p:strVal val="#ppt_h"/>
                                          </p:val>
                                        </p:tav>
                                      </p:tavLst>
                                    </p:anim>
                                    <p:animEffect transition="in" filter="fade">
                                      <p:cBhvr>
                                        <p:cTn id="94" dur="500"/>
                                        <p:tgtEl>
                                          <p:spTgt spid="64"/>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anim calcmode="lin" valueType="num">
                                      <p:cBhvr>
                                        <p:cTn id="99" dur="500" fill="hold"/>
                                        <p:tgtEl>
                                          <p:spTgt spid="56"/>
                                        </p:tgtEl>
                                        <p:attrNameLst>
                                          <p:attrName>ppt_w</p:attrName>
                                        </p:attrNameLst>
                                      </p:cBhvr>
                                      <p:tavLst>
                                        <p:tav tm="0">
                                          <p:val>
                                            <p:fltVal val="0"/>
                                          </p:val>
                                        </p:tav>
                                        <p:tav tm="100000">
                                          <p:val>
                                            <p:strVal val="#ppt_w"/>
                                          </p:val>
                                        </p:tav>
                                      </p:tavLst>
                                    </p:anim>
                                    <p:anim calcmode="lin" valueType="num">
                                      <p:cBhvr>
                                        <p:cTn id="100" dur="500" fill="hold"/>
                                        <p:tgtEl>
                                          <p:spTgt spid="56"/>
                                        </p:tgtEl>
                                        <p:attrNameLst>
                                          <p:attrName>ppt_h</p:attrName>
                                        </p:attrNameLst>
                                      </p:cBhvr>
                                      <p:tavLst>
                                        <p:tav tm="0">
                                          <p:val>
                                            <p:fltVal val="0"/>
                                          </p:val>
                                        </p:tav>
                                        <p:tav tm="100000">
                                          <p:val>
                                            <p:strVal val="#ppt_h"/>
                                          </p:val>
                                        </p:tav>
                                      </p:tavLst>
                                    </p:anim>
                                    <p:animEffect transition="in" filter="fade">
                                      <p:cBhvr>
                                        <p:cTn id="101" dur="500"/>
                                        <p:tgtEl>
                                          <p:spTgt spid="56"/>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60"/>
                                        </p:tgtEl>
                                        <p:attrNameLst>
                                          <p:attrName>style.visibility</p:attrName>
                                        </p:attrNameLst>
                                      </p:cBhvr>
                                      <p:to>
                                        <p:strVal val="visible"/>
                                      </p:to>
                                    </p:set>
                                    <p:anim calcmode="lin" valueType="num">
                                      <p:cBhvr>
                                        <p:cTn id="104" dur="500" fill="hold"/>
                                        <p:tgtEl>
                                          <p:spTgt spid="60"/>
                                        </p:tgtEl>
                                        <p:attrNameLst>
                                          <p:attrName>ppt_w</p:attrName>
                                        </p:attrNameLst>
                                      </p:cBhvr>
                                      <p:tavLst>
                                        <p:tav tm="0">
                                          <p:val>
                                            <p:fltVal val="0"/>
                                          </p:val>
                                        </p:tav>
                                        <p:tav tm="100000">
                                          <p:val>
                                            <p:strVal val="#ppt_w"/>
                                          </p:val>
                                        </p:tav>
                                      </p:tavLst>
                                    </p:anim>
                                    <p:anim calcmode="lin" valueType="num">
                                      <p:cBhvr>
                                        <p:cTn id="105" dur="500" fill="hold"/>
                                        <p:tgtEl>
                                          <p:spTgt spid="60"/>
                                        </p:tgtEl>
                                        <p:attrNameLst>
                                          <p:attrName>ppt_h</p:attrName>
                                        </p:attrNameLst>
                                      </p:cBhvr>
                                      <p:tavLst>
                                        <p:tav tm="0">
                                          <p:val>
                                            <p:fltVal val="0"/>
                                          </p:val>
                                        </p:tav>
                                        <p:tav tm="100000">
                                          <p:val>
                                            <p:strVal val="#ppt_h"/>
                                          </p:val>
                                        </p:tav>
                                      </p:tavLst>
                                    </p:anim>
                                    <p:animEffect transition="in" filter="fade">
                                      <p:cBhvr>
                                        <p:cTn id="106" dur="500"/>
                                        <p:tgtEl>
                                          <p:spTgt spid="60"/>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50"/>
                                        </p:tgtEl>
                                        <p:attrNameLst>
                                          <p:attrName>style.visibility</p:attrName>
                                        </p:attrNameLst>
                                      </p:cBhvr>
                                      <p:to>
                                        <p:strVal val="visible"/>
                                      </p:to>
                                    </p:set>
                                    <p:anim calcmode="lin" valueType="num">
                                      <p:cBhvr>
                                        <p:cTn id="109" dur="500" fill="hold"/>
                                        <p:tgtEl>
                                          <p:spTgt spid="50"/>
                                        </p:tgtEl>
                                        <p:attrNameLst>
                                          <p:attrName>ppt_w</p:attrName>
                                        </p:attrNameLst>
                                      </p:cBhvr>
                                      <p:tavLst>
                                        <p:tav tm="0">
                                          <p:val>
                                            <p:fltVal val="0"/>
                                          </p:val>
                                        </p:tav>
                                        <p:tav tm="100000">
                                          <p:val>
                                            <p:strVal val="#ppt_w"/>
                                          </p:val>
                                        </p:tav>
                                      </p:tavLst>
                                    </p:anim>
                                    <p:anim calcmode="lin" valueType="num">
                                      <p:cBhvr>
                                        <p:cTn id="110" dur="500" fill="hold"/>
                                        <p:tgtEl>
                                          <p:spTgt spid="50"/>
                                        </p:tgtEl>
                                        <p:attrNameLst>
                                          <p:attrName>ppt_h</p:attrName>
                                        </p:attrNameLst>
                                      </p:cBhvr>
                                      <p:tavLst>
                                        <p:tav tm="0">
                                          <p:val>
                                            <p:fltVal val="0"/>
                                          </p:val>
                                        </p:tav>
                                        <p:tav tm="100000">
                                          <p:val>
                                            <p:strVal val="#ppt_h"/>
                                          </p:val>
                                        </p:tav>
                                      </p:tavLst>
                                    </p:anim>
                                    <p:animEffect transition="in" filter="fade">
                                      <p:cBhvr>
                                        <p:cTn id="11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2" grpId="0" animBg="1"/>
      <p:bldP spid="43" grpId="0" animBg="1"/>
      <p:bldP spid="44" grpId="0" animBg="1"/>
      <p:bldP spid="45" grpId="0" animBg="1"/>
      <p:bldP spid="46" grpId="0" animBg="1"/>
      <p:bldP spid="47" grpId="0"/>
      <p:bldP spid="48" grpId="0"/>
      <p:bldP spid="49" grpId="0"/>
      <p:bldP spid="50" grpId="0"/>
      <p:bldP spid="52" grpId="0"/>
      <p:bldP spid="53" grpId="0"/>
      <p:bldP spid="54" grpId="0"/>
      <p:bldP spid="55" grpId="0"/>
      <p:bldP spid="56" grpId="0"/>
      <p:bldP spid="58" grpId="0"/>
      <p:bldP spid="59" grpId="0"/>
      <p:bldP spid="60" grpId="0"/>
      <p:bldP spid="62" grpId="0"/>
      <p:bldP spid="6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Ephesus</a:t>
            </a:r>
          </a:p>
        </p:txBody>
      </p:sp>
      <p:sp>
        <p:nvSpPr>
          <p:cNvPr id="5" name="Inhaltsplatzhalter 3">
            <a:extLst>
              <a:ext uri="{FF2B5EF4-FFF2-40B4-BE49-F238E27FC236}">
                <a16:creationId xmlns:a16="http://schemas.microsoft.com/office/drawing/2014/main" id="{0A049DC5-72FF-455F-8366-FF1473A954FC}"/>
              </a:ext>
            </a:extLst>
          </p:cNvPr>
          <p:cNvSpPr txBox="1">
            <a:spLocks/>
          </p:cNvSpPr>
          <p:nvPr/>
        </p:nvSpPr>
        <p:spPr>
          <a:xfrm>
            <a:off x="873710" y="1798992"/>
            <a:ext cx="10542973" cy="923330"/>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a:t>„</a:t>
            </a:r>
            <a:r>
              <a:rPr lang="de-CH" sz="3000" dirty="0"/>
              <a:t>So breitete sich das Wort des Herrn mächtig aus und erwies sich als kräftig.</a:t>
            </a:r>
            <a:r>
              <a:rPr lang="de-DE" sz="3000" dirty="0"/>
              <a:t>“ </a:t>
            </a:r>
            <a:r>
              <a:rPr lang="de-DE" sz="3000" dirty="0" err="1"/>
              <a:t>Apg</a:t>
            </a:r>
            <a:r>
              <a:rPr lang="de-DE" sz="3000" dirty="0"/>
              <a:t> 19,20			</a:t>
            </a:r>
            <a:endParaRPr lang="de-CH" sz="3000" dirty="0"/>
          </a:p>
        </p:txBody>
      </p:sp>
    </p:spTree>
    <p:extLst>
      <p:ext uri="{BB962C8B-B14F-4D97-AF65-F5344CB8AC3E}">
        <p14:creationId xmlns:p14="http://schemas.microsoft.com/office/powerpoint/2010/main" val="2164144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44" y="-472881"/>
            <a:ext cx="12192000" cy="7330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1849512" y="2686970"/>
            <a:ext cx="216765" cy="21280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feld 6"/>
          <p:cNvSpPr txBox="1"/>
          <p:nvPr/>
        </p:nvSpPr>
        <p:spPr>
          <a:xfrm>
            <a:off x="9830932" y="5802396"/>
            <a:ext cx="1704121" cy="523220"/>
          </a:xfrm>
          <a:prstGeom prst="rect">
            <a:avLst/>
          </a:prstGeom>
          <a:noFill/>
        </p:spPr>
        <p:txBody>
          <a:bodyPr wrap="none" rtlCol="0">
            <a:spAutoFit/>
          </a:bodyPr>
          <a:lstStyle/>
          <a:p>
            <a:r>
              <a:rPr lang="de-CH" sz="1400" dirty="0"/>
              <a:t>Der grosse Atlas zur</a:t>
            </a:r>
          </a:p>
          <a:p>
            <a:r>
              <a:rPr lang="de-CH" sz="1400" dirty="0"/>
              <a:t>Welt der Bibel S. 161</a:t>
            </a:r>
          </a:p>
        </p:txBody>
      </p:sp>
    </p:spTree>
    <p:extLst>
      <p:ext uri="{BB962C8B-B14F-4D97-AF65-F5344CB8AC3E}">
        <p14:creationId xmlns:p14="http://schemas.microsoft.com/office/powerpoint/2010/main" val="324756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77" y="0"/>
            <a:ext cx="1244486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3" y="6158920"/>
            <a:ext cx="2061783" cy="523220"/>
          </a:xfrm>
          <a:prstGeom prst="rect">
            <a:avLst/>
          </a:prstGeom>
          <a:noFill/>
        </p:spPr>
        <p:txBody>
          <a:bodyPr wrap="none" rtlCol="0">
            <a:spAutoFit/>
          </a:bodyPr>
          <a:lstStyle/>
          <a:p>
            <a:r>
              <a:rPr lang="de-CH" sz="1400" dirty="0"/>
              <a:t>Der grosse Atlas zur</a:t>
            </a:r>
          </a:p>
          <a:p>
            <a:r>
              <a:rPr lang="de-CH" sz="1400" dirty="0"/>
              <a:t>Welt der Bibel S. 158-159</a:t>
            </a:r>
          </a:p>
        </p:txBody>
      </p:sp>
    </p:spTree>
    <p:extLst>
      <p:ext uri="{BB962C8B-B14F-4D97-AF65-F5344CB8AC3E}">
        <p14:creationId xmlns:p14="http://schemas.microsoft.com/office/powerpoint/2010/main" val="2071487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Ephesus</a:t>
            </a:r>
          </a:p>
        </p:txBody>
      </p:sp>
      <p:sp>
        <p:nvSpPr>
          <p:cNvPr id="5" name="Inhaltsplatzhalter 3">
            <a:extLst>
              <a:ext uri="{FF2B5EF4-FFF2-40B4-BE49-F238E27FC236}">
                <a16:creationId xmlns:a16="http://schemas.microsoft.com/office/drawing/2014/main" id="{0A049DC5-72FF-455F-8366-FF1473A954FC}"/>
              </a:ext>
            </a:extLst>
          </p:cNvPr>
          <p:cNvSpPr txBox="1">
            <a:spLocks/>
          </p:cNvSpPr>
          <p:nvPr/>
        </p:nvSpPr>
        <p:spPr>
          <a:xfrm>
            <a:off x="739279" y="1810838"/>
            <a:ext cx="11173087" cy="3831818"/>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a:t>„Und er ging in die Synagoge und trat öffentlich auf, indem er drei Monate lang Gespräche führte und sie zu überzeugen versuchte von dem, was das Reich Gottes betrifft. Da aber etliche sich verstockten und sich weigerten zu glauben, sondern den Weg vor der Menge verleumdeten, trennte er sich von ihnen und sonderte die Jünger ab und hielt täglich Lehrgespräche in der Schule eines gewissen </a:t>
            </a:r>
            <a:r>
              <a:rPr lang="de-DE" sz="3000" dirty="0" err="1"/>
              <a:t>Tyrannus</a:t>
            </a:r>
            <a:r>
              <a:rPr lang="de-DE" sz="3000" dirty="0"/>
              <a:t>. Das geschah zwei Jahre lang, sodass alle, die in [der Provinz] Asia wohnten, das Wort des Herrn Jesus hörten, sowohl Juden als auch Griechen.“ </a:t>
            </a:r>
            <a:r>
              <a:rPr lang="de-DE" sz="3000" dirty="0" err="1"/>
              <a:t>Apg</a:t>
            </a:r>
            <a:r>
              <a:rPr lang="de-DE" sz="3000" dirty="0"/>
              <a:t> 19,8-10			</a:t>
            </a:r>
            <a:endParaRPr lang="de-CH" sz="3000" dirty="0"/>
          </a:p>
        </p:txBody>
      </p:sp>
    </p:spTree>
    <p:extLst>
      <p:ext uri="{BB962C8B-B14F-4D97-AF65-F5344CB8AC3E}">
        <p14:creationId xmlns:p14="http://schemas.microsoft.com/office/powerpoint/2010/main" val="113004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Jerusalem</a:t>
            </a:r>
          </a:p>
        </p:txBody>
      </p:sp>
      <p:sp>
        <p:nvSpPr>
          <p:cNvPr id="4" name="Inhaltsplatzhalter 3">
            <a:extLst>
              <a:ext uri="{FF2B5EF4-FFF2-40B4-BE49-F238E27FC236}">
                <a16:creationId xmlns:a16="http://schemas.microsoft.com/office/drawing/2014/main" id="{0A049DC5-72FF-455F-8366-FF1473A954FC}"/>
              </a:ext>
            </a:extLst>
          </p:cNvPr>
          <p:cNvSpPr txBox="1">
            <a:spLocks noGrp="1"/>
          </p:cNvSpPr>
          <p:nvPr>
            <p:ph idx="1"/>
          </p:nvPr>
        </p:nvSpPr>
        <p:spPr>
          <a:xfrm>
            <a:off x="873710" y="1798992"/>
            <a:ext cx="10542973" cy="1338828"/>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None/>
            </a:pPr>
            <a:r>
              <a:rPr lang="de-DE" sz="3000" dirty="0"/>
              <a:t>„</a:t>
            </a:r>
            <a:r>
              <a:rPr lang="de-CH" sz="3000" dirty="0"/>
              <a:t>Und das Wort Gottes breitete sich aus, und die Zahl der Jünger mehrte sich sehr in Jerusalem; auch eine große Zahl von Priestern wurde dem Glauben gehorsam.</a:t>
            </a:r>
            <a:r>
              <a:rPr lang="de-DE" sz="3000" dirty="0"/>
              <a:t>“ </a:t>
            </a:r>
            <a:r>
              <a:rPr lang="de-DE" sz="3000" dirty="0" err="1"/>
              <a:t>Apg</a:t>
            </a:r>
            <a:r>
              <a:rPr lang="de-DE" sz="3000" dirty="0"/>
              <a:t> 6,7			</a:t>
            </a:r>
            <a:endParaRPr lang="de-CH" sz="3000" dirty="0"/>
          </a:p>
        </p:txBody>
      </p:sp>
    </p:spTree>
    <p:extLst>
      <p:ext uri="{BB962C8B-B14F-4D97-AF65-F5344CB8AC3E}">
        <p14:creationId xmlns:p14="http://schemas.microsoft.com/office/powerpoint/2010/main" val="293233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Ephesus</a:t>
            </a:r>
          </a:p>
        </p:txBody>
      </p:sp>
      <p:sp>
        <p:nvSpPr>
          <p:cNvPr id="5" name="Inhaltsplatzhalter 3">
            <a:extLst>
              <a:ext uri="{FF2B5EF4-FFF2-40B4-BE49-F238E27FC236}">
                <a16:creationId xmlns:a16="http://schemas.microsoft.com/office/drawing/2014/main" id="{0A049DC5-72FF-455F-8366-FF1473A954FC}"/>
              </a:ext>
            </a:extLst>
          </p:cNvPr>
          <p:cNvSpPr txBox="1">
            <a:spLocks/>
          </p:cNvSpPr>
          <p:nvPr/>
        </p:nvSpPr>
        <p:spPr>
          <a:xfrm>
            <a:off x="873710" y="1798992"/>
            <a:ext cx="10542973" cy="3831818"/>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a:t>„Das aber wurde allen bekannt, die in Ephesus wohnten, sowohl Juden als auch Griechen. Und Furcht fiel auf sie alle, und der Name des Herrn Jesus wurde hochgepriesen. Und viele von denen, die gläubig geworden waren, kamen und bekannten und erzählten ihre Taten. Viele aber von denen, die Zauberkünste getrieben hatten, trugen die Bücher zusammen und verbrannten sie vor allen; und sie berechneten ihren Wert und kamen auf 50 000 Silberlinge. So breitete sich das Wort des Herrn mächtig aus und erwies sich als kräftig.“ </a:t>
            </a:r>
            <a:r>
              <a:rPr lang="de-DE" sz="3000" dirty="0" err="1"/>
              <a:t>Apg</a:t>
            </a:r>
            <a:r>
              <a:rPr lang="de-DE" sz="3000" dirty="0"/>
              <a:t> 19,17-20			</a:t>
            </a:r>
            <a:endParaRPr lang="de-CH" sz="3000" dirty="0"/>
          </a:p>
        </p:txBody>
      </p:sp>
    </p:spTree>
    <p:extLst>
      <p:ext uri="{BB962C8B-B14F-4D97-AF65-F5344CB8AC3E}">
        <p14:creationId xmlns:p14="http://schemas.microsoft.com/office/powerpoint/2010/main" val="105078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Ellipse 36"/>
          <p:cNvSpPr/>
          <p:nvPr/>
        </p:nvSpPr>
        <p:spPr>
          <a:xfrm>
            <a:off x="5518077" y="3309349"/>
            <a:ext cx="1080000" cy="108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8" name="Textfeld 37"/>
          <p:cNvSpPr txBox="1"/>
          <p:nvPr/>
        </p:nvSpPr>
        <p:spPr>
          <a:xfrm>
            <a:off x="5512331" y="3464628"/>
            <a:ext cx="1085746" cy="769441"/>
          </a:xfrm>
          <a:prstGeom prst="rect">
            <a:avLst/>
          </a:prstGeom>
          <a:noFill/>
        </p:spPr>
        <p:txBody>
          <a:bodyPr wrap="none" rtlCol="0">
            <a:spAutoFit/>
          </a:bodyPr>
          <a:lstStyle/>
          <a:p>
            <a:r>
              <a:rPr lang="de-CH" sz="2200" b="1" dirty="0"/>
              <a:t>Heiliger</a:t>
            </a:r>
          </a:p>
          <a:p>
            <a:pPr algn="ctr"/>
            <a:r>
              <a:rPr lang="de-CH" sz="2200" b="1" dirty="0"/>
              <a:t>Geist</a:t>
            </a:r>
          </a:p>
        </p:txBody>
      </p:sp>
      <p:sp>
        <p:nvSpPr>
          <p:cNvPr id="42" name="Ellipse 41"/>
          <p:cNvSpPr/>
          <p:nvPr/>
        </p:nvSpPr>
        <p:spPr>
          <a:xfrm>
            <a:off x="5158077" y="2953720"/>
            <a:ext cx="1800000" cy="180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3" name="Ellipse 42"/>
          <p:cNvSpPr/>
          <p:nvPr/>
        </p:nvSpPr>
        <p:spPr>
          <a:xfrm>
            <a:off x="4798077" y="2589349"/>
            <a:ext cx="2520000" cy="252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4" name="Ellipse 43"/>
          <p:cNvSpPr/>
          <p:nvPr/>
        </p:nvSpPr>
        <p:spPr>
          <a:xfrm>
            <a:off x="4448223" y="2242598"/>
            <a:ext cx="3240000" cy="324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5" name="Ellipse 44"/>
          <p:cNvSpPr/>
          <p:nvPr/>
        </p:nvSpPr>
        <p:spPr>
          <a:xfrm>
            <a:off x="4078077" y="1869349"/>
            <a:ext cx="3960000" cy="396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6" name="Ellipse 45"/>
          <p:cNvSpPr/>
          <p:nvPr/>
        </p:nvSpPr>
        <p:spPr>
          <a:xfrm>
            <a:off x="3718077" y="1509349"/>
            <a:ext cx="4680000" cy="468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7" name="Textfeld 46"/>
          <p:cNvSpPr txBox="1"/>
          <p:nvPr/>
        </p:nvSpPr>
        <p:spPr>
          <a:xfrm>
            <a:off x="5216514" y="3169192"/>
            <a:ext cx="1655874" cy="1751993"/>
          </a:xfrm>
          <a:prstGeom prst="rect">
            <a:avLst/>
          </a:prstGeom>
          <a:noFill/>
        </p:spPr>
        <p:txBody>
          <a:bodyPr wrap="none" rtlCol="0">
            <a:prstTxWarp prst="textArchUp">
              <a:avLst>
                <a:gd name="adj" fmla="val 13493590"/>
              </a:avLst>
            </a:prstTxWarp>
            <a:spAutoFit/>
          </a:bodyPr>
          <a:lstStyle/>
          <a:p>
            <a:r>
              <a:rPr lang="de-CH" sz="2200" b="1" dirty="0"/>
              <a:t>Leiterschaft</a:t>
            </a:r>
          </a:p>
        </p:txBody>
      </p:sp>
      <p:sp>
        <p:nvSpPr>
          <p:cNvPr id="48" name="Textfeld 47"/>
          <p:cNvSpPr txBox="1"/>
          <p:nvPr/>
        </p:nvSpPr>
        <p:spPr>
          <a:xfrm>
            <a:off x="4976273" y="2816211"/>
            <a:ext cx="2272684" cy="1751993"/>
          </a:xfrm>
          <a:prstGeom prst="rect">
            <a:avLst/>
          </a:prstGeom>
          <a:noFill/>
        </p:spPr>
        <p:txBody>
          <a:bodyPr wrap="none" rtlCol="0">
            <a:prstTxWarp prst="textArchUp">
              <a:avLst>
                <a:gd name="adj" fmla="val 14728015"/>
              </a:avLst>
            </a:prstTxWarp>
            <a:spAutoFit/>
          </a:bodyPr>
          <a:lstStyle/>
          <a:p>
            <a:r>
              <a:rPr lang="de-CH" sz="2200" b="1" dirty="0"/>
              <a:t>Frieden</a:t>
            </a:r>
          </a:p>
        </p:txBody>
      </p:sp>
      <p:sp>
        <p:nvSpPr>
          <p:cNvPr id="49" name="Textfeld 48"/>
          <p:cNvSpPr txBox="1"/>
          <p:nvPr/>
        </p:nvSpPr>
        <p:spPr>
          <a:xfrm>
            <a:off x="4896374" y="2433352"/>
            <a:ext cx="2352583" cy="1751993"/>
          </a:xfrm>
          <a:prstGeom prst="rect">
            <a:avLst/>
          </a:prstGeom>
          <a:noFill/>
        </p:spPr>
        <p:txBody>
          <a:bodyPr wrap="none" rtlCol="0">
            <a:prstTxWarp prst="textArchUp">
              <a:avLst>
                <a:gd name="adj" fmla="val 12000899"/>
              </a:avLst>
            </a:prstTxWarp>
            <a:spAutoFit/>
          </a:bodyPr>
          <a:lstStyle/>
          <a:p>
            <a:r>
              <a:rPr lang="de-CH" sz="2200" b="1" dirty="0"/>
              <a:t>Mission / Evangelisation</a:t>
            </a:r>
          </a:p>
        </p:txBody>
      </p:sp>
      <p:sp>
        <p:nvSpPr>
          <p:cNvPr id="50" name="Textfeld 49"/>
          <p:cNvSpPr txBox="1"/>
          <p:nvPr/>
        </p:nvSpPr>
        <p:spPr>
          <a:xfrm>
            <a:off x="4844893" y="2077723"/>
            <a:ext cx="2535439" cy="1751993"/>
          </a:xfrm>
          <a:prstGeom prst="rect">
            <a:avLst/>
          </a:prstGeom>
          <a:noFill/>
        </p:spPr>
        <p:txBody>
          <a:bodyPr wrap="none" rtlCol="0">
            <a:prstTxWarp prst="textArchUp">
              <a:avLst>
                <a:gd name="adj" fmla="val 13858650"/>
              </a:avLst>
            </a:prstTxWarp>
            <a:spAutoFit/>
          </a:bodyPr>
          <a:lstStyle/>
          <a:p>
            <a:r>
              <a:rPr lang="de-CH" sz="2200" b="1" dirty="0"/>
              <a:t>Gesetz Christi</a:t>
            </a:r>
          </a:p>
        </p:txBody>
      </p:sp>
      <p:sp>
        <p:nvSpPr>
          <p:cNvPr id="51" name="Textfeld 50"/>
          <p:cNvSpPr txBox="1"/>
          <p:nvPr/>
        </p:nvSpPr>
        <p:spPr>
          <a:xfrm>
            <a:off x="4661891" y="1713352"/>
            <a:ext cx="2821548" cy="1751993"/>
          </a:xfrm>
          <a:prstGeom prst="rect">
            <a:avLst/>
          </a:prstGeom>
          <a:noFill/>
        </p:spPr>
        <p:txBody>
          <a:bodyPr wrap="none" rtlCol="0">
            <a:prstTxWarp prst="textArchUp">
              <a:avLst>
                <a:gd name="adj" fmla="val 14291139"/>
              </a:avLst>
            </a:prstTxWarp>
            <a:spAutoFit/>
          </a:bodyPr>
          <a:lstStyle/>
          <a:p>
            <a:r>
              <a:rPr lang="de-CH" sz="2200" b="1" dirty="0"/>
              <a:t>Gottes Wort</a:t>
            </a:r>
          </a:p>
        </p:txBody>
      </p:sp>
      <p:sp>
        <p:nvSpPr>
          <p:cNvPr id="52" name="Textfeld 51"/>
          <p:cNvSpPr txBox="1"/>
          <p:nvPr/>
        </p:nvSpPr>
        <p:spPr>
          <a:xfrm>
            <a:off x="5181713" y="2842333"/>
            <a:ext cx="1714331" cy="1751993"/>
          </a:xfrm>
          <a:prstGeom prst="rect">
            <a:avLst/>
          </a:prstGeom>
          <a:noFill/>
        </p:spPr>
        <p:txBody>
          <a:bodyPr wrap="none" rtlCol="0">
            <a:prstTxWarp prst="textArchDown">
              <a:avLst>
                <a:gd name="adj" fmla="val 21422970"/>
              </a:avLst>
            </a:prstTxWarp>
            <a:spAutoFit/>
          </a:bodyPr>
          <a:lstStyle/>
          <a:p>
            <a:r>
              <a:rPr lang="de-CH" sz="2200" b="1" dirty="0"/>
              <a:t>              Jerusalem </a:t>
            </a:r>
          </a:p>
        </p:txBody>
      </p:sp>
      <p:sp>
        <p:nvSpPr>
          <p:cNvPr id="53" name="Textfeld 52"/>
          <p:cNvSpPr txBox="1"/>
          <p:nvPr/>
        </p:nvSpPr>
        <p:spPr>
          <a:xfrm rot="16200000">
            <a:off x="5091064" y="3638276"/>
            <a:ext cx="484428" cy="430887"/>
          </a:xfrm>
          <a:prstGeom prst="rect">
            <a:avLst/>
          </a:prstGeom>
          <a:noFill/>
        </p:spPr>
        <p:txBody>
          <a:bodyPr wrap="none" rtlCol="0">
            <a:spAutoFit/>
          </a:bodyPr>
          <a:lstStyle/>
          <a:p>
            <a:r>
              <a:rPr lang="de-CH" sz="2200" b="1" spc="-150" dirty="0"/>
              <a:t>6,7</a:t>
            </a:r>
          </a:p>
        </p:txBody>
      </p:sp>
      <p:sp>
        <p:nvSpPr>
          <p:cNvPr id="54" name="Textfeld 53"/>
          <p:cNvSpPr txBox="1"/>
          <p:nvPr/>
        </p:nvSpPr>
        <p:spPr>
          <a:xfrm rot="16200000">
            <a:off x="4672343" y="3633904"/>
            <a:ext cx="607859" cy="430887"/>
          </a:xfrm>
          <a:prstGeom prst="rect">
            <a:avLst/>
          </a:prstGeom>
          <a:noFill/>
        </p:spPr>
        <p:txBody>
          <a:bodyPr wrap="none" rtlCol="0">
            <a:spAutoFit/>
          </a:bodyPr>
          <a:lstStyle/>
          <a:p>
            <a:r>
              <a:rPr lang="de-CH" sz="2200" b="1" spc="-150" dirty="0"/>
              <a:t>9,31</a:t>
            </a:r>
          </a:p>
        </p:txBody>
      </p:sp>
      <p:sp>
        <p:nvSpPr>
          <p:cNvPr id="55" name="Textfeld 54"/>
          <p:cNvSpPr txBox="1"/>
          <p:nvPr/>
        </p:nvSpPr>
        <p:spPr>
          <a:xfrm rot="16200000">
            <a:off x="4255619" y="3633906"/>
            <a:ext cx="731290" cy="430887"/>
          </a:xfrm>
          <a:prstGeom prst="rect">
            <a:avLst/>
          </a:prstGeom>
          <a:noFill/>
        </p:spPr>
        <p:txBody>
          <a:bodyPr wrap="none" rtlCol="0">
            <a:spAutoFit/>
          </a:bodyPr>
          <a:lstStyle/>
          <a:p>
            <a:r>
              <a:rPr lang="de-CH" sz="2200" b="1" spc="-150" dirty="0"/>
              <a:t>12,24</a:t>
            </a:r>
          </a:p>
        </p:txBody>
      </p:sp>
      <p:sp>
        <p:nvSpPr>
          <p:cNvPr id="56" name="Textfeld 55"/>
          <p:cNvSpPr txBox="1"/>
          <p:nvPr/>
        </p:nvSpPr>
        <p:spPr>
          <a:xfrm rot="16200000">
            <a:off x="3963731" y="3633905"/>
            <a:ext cx="607859" cy="430887"/>
          </a:xfrm>
          <a:prstGeom prst="rect">
            <a:avLst/>
          </a:prstGeom>
          <a:noFill/>
        </p:spPr>
        <p:txBody>
          <a:bodyPr wrap="none" rtlCol="0">
            <a:spAutoFit/>
          </a:bodyPr>
          <a:lstStyle/>
          <a:p>
            <a:r>
              <a:rPr lang="de-CH" sz="2200" b="1" spc="-150" dirty="0"/>
              <a:t>16,5</a:t>
            </a:r>
          </a:p>
        </p:txBody>
      </p:sp>
      <p:sp>
        <p:nvSpPr>
          <p:cNvPr id="57" name="Textfeld 56"/>
          <p:cNvSpPr txBox="1"/>
          <p:nvPr/>
        </p:nvSpPr>
        <p:spPr>
          <a:xfrm rot="16200000">
            <a:off x="3518596" y="3633903"/>
            <a:ext cx="731290" cy="430887"/>
          </a:xfrm>
          <a:prstGeom prst="rect">
            <a:avLst/>
          </a:prstGeom>
          <a:noFill/>
        </p:spPr>
        <p:txBody>
          <a:bodyPr wrap="none" rtlCol="0">
            <a:spAutoFit/>
          </a:bodyPr>
          <a:lstStyle/>
          <a:p>
            <a:r>
              <a:rPr lang="de-CH" sz="2200" b="1" spc="-150" dirty="0"/>
              <a:t>19,20</a:t>
            </a:r>
          </a:p>
        </p:txBody>
      </p:sp>
      <p:sp>
        <p:nvSpPr>
          <p:cNvPr id="58" name="Textfeld 57"/>
          <p:cNvSpPr txBox="1"/>
          <p:nvPr/>
        </p:nvSpPr>
        <p:spPr>
          <a:xfrm>
            <a:off x="5029535" y="3240452"/>
            <a:ext cx="2077375" cy="1751993"/>
          </a:xfrm>
          <a:prstGeom prst="rect">
            <a:avLst/>
          </a:prstGeom>
          <a:noFill/>
        </p:spPr>
        <p:txBody>
          <a:bodyPr wrap="none" rtlCol="0">
            <a:prstTxWarp prst="textArchDown">
              <a:avLst>
                <a:gd name="adj" fmla="val 20828371"/>
              </a:avLst>
            </a:prstTxWarp>
            <a:spAutoFit/>
          </a:bodyPr>
          <a:lstStyle/>
          <a:p>
            <a:r>
              <a:rPr lang="de-CH" sz="2200" b="1" dirty="0"/>
              <a:t>          Judäa und Samaria </a:t>
            </a:r>
          </a:p>
        </p:txBody>
      </p:sp>
      <p:sp>
        <p:nvSpPr>
          <p:cNvPr id="59" name="Textfeld 58"/>
          <p:cNvSpPr txBox="1"/>
          <p:nvPr/>
        </p:nvSpPr>
        <p:spPr>
          <a:xfrm>
            <a:off x="4909492" y="3594381"/>
            <a:ext cx="2326346" cy="1751993"/>
          </a:xfrm>
          <a:prstGeom prst="rect">
            <a:avLst/>
          </a:prstGeom>
          <a:noFill/>
        </p:spPr>
        <p:txBody>
          <a:bodyPr wrap="none" rtlCol="0">
            <a:prstTxWarp prst="textArchDown">
              <a:avLst>
                <a:gd name="adj" fmla="val 20828371"/>
              </a:avLst>
            </a:prstTxWarp>
            <a:spAutoFit/>
          </a:bodyPr>
          <a:lstStyle/>
          <a:p>
            <a:r>
              <a:rPr lang="de-CH" sz="2200" b="1" dirty="0"/>
              <a:t>                    Antiochia </a:t>
            </a:r>
          </a:p>
        </p:txBody>
      </p:sp>
      <p:sp>
        <p:nvSpPr>
          <p:cNvPr id="60" name="Textfeld 59"/>
          <p:cNvSpPr txBox="1"/>
          <p:nvPr/>
        </p:nvSpPr>
        <p:spPr>
          <a:xfrm>
            <a:off x="4908464" y="3951708"/>
            <a:ext cx="2340493" cy="1751993"/>
          </a:xfrm>
          <a:prstGeom prst="rect">
            <a:avLst/>
          </a:prstGeom>
          <a:noFill/>
        </p:spPr>
        <p:txBody>
          <a:bodyPr wrap="none" rtlCol="0">
            <a:prstTxWarp prst="textArchDown">
              <a:avLst>
                <a:gd name="adj" fmla="val 574528"/>
              </a:avLst>
            </a:prstTxWarp>
            <a:spAutoFit/>
          </a:bodyPr>
          <a:lstStyle/>
          <a:p>
            <a:r>
              <a:rPr lang="de-CH" sz="2200" b="1" dirty="0"/>
              <a:t>                </a:t>
            </a:r>
            <a:r>
              <a:rPr lang="de-CH" sz="2200" b="1" dirty="0" err="1"/>
              <a:t>Galatien</a:t>
            </a:r>
            <a:endParaRPr lang="de-CH" sz="2200" b="1" dirty="0"/>
          </a:p>
        </p:txBody>
      </p:sp>
      <p:sp>
        <p:nvSpPr>
          <p:cNvPr id="61" name="Textfeld 60"/>
          <p:cNvSpPr txBox="1"/>
          <p:nvPr/>
        </p:nvSpPr>
        <p:spPr>
          <a:xfrm>
            <a:off x="4820443" y="4311128"/>
            <a:ext cx="2504443" cy="1751993"/>
          </a:xfrm>
          <a:prstGeom prst="rect">
            <a:avLst/>
          </a:prstGeom>
          <a:noFill/>
        </p:spPr>
        <p:txBody>
          <a:bodyPr wrap="none" rtlCol="0">
            <a:prstTxWarp prst="textArchDown">
              <a:avLst>
                <a:gd name="adj" fmla="val 2557777"/>
              </a:avLst>
            </a:prstTxWarp>
            <a:spAutoFit/>
          </a:bodyPr>
          <a:lstStyle/>
          <a:p>
            <a:r>
              <a:rPr lang="de-CH" sz="2200" b="1" dirty="0"/>
              <a:t>        Ephesus</a:t>
            </a:r>
          </a:p>
        </p:txBody>
      </p:sp>
      <p:sp>
        <p:nvSpPr>
          <p:cNvPr id="62" name="Textfeld 61"/>
          <p:cNvSpPr txBox="1"/>
          <p:nvPr/>
        </p:nvSpPr>
        <p:spPr>
          <a:xfrm>
            <a:off x="3323580" y="2453417"/>
            <a:ext cx="3785868" cy="2800605"/>
          </a:xfrm>
          <a:prstGeom prst="rect">
            <a:avLst/>
          </a:prstGeom>
          <a:noFill/>
        </p:spPr>
        <p:txBody>
          <a:bodyPr wrap="none" rtlCol="0">
            <a:prstTxWarp prst="textArchUp">
              <a:avLst>
                <a:gd name="adj" fmla="val 7809772"/>
              </a:avLst>
            </a:prstTxWarp>
            <a:spAutoFit/>
          </a:bodyPr>
          <a:lstStyle/>
          <a:p>
            <a:r>
              <a:rPr lang="de-CH" b="1" dirty="0"/>
              <a:t>                                                                                                        Furcht des Herrn </a:t>
            </a:r>
          </a:p>
        </p:txBody>
      </p:sp>
      <p:sp>
        <p:nvSpPr>
          <p:cNvPr id="63" name="Textfeld 62"/>
          <p:cNvSpPr txBox="1"/>
          <p:nvPr/>
        </p:nvSpPr>
        <p:spPr>
          <a:xfrm>
            <a:off x="4384401" y="1800132"/>
            <a:ext cx="3785868" cy="3984511"/>
          </a:xfrm>
          <a:prstGeom prst="rect">
            <a:avLst/>
          </a:prstGeom>
          <a:noFill/>
        </p:spPr>
        <p:txBody>
          <a:bodyPr wrap="none" rtlCol="0">
            <a:prstTxWarp prst="textArchUp">
              <a:avLst>
                <a:gd name="adj" fmla="val 7809772"/>
              </a:avLst>
            </a:prstTxWarp>
            <a:spAutoFit/>
          </a:bodyPr>
          <a:lstStyle/>
          <a:p>
            <a:r>
              <a:rPr lang="de-CH" b="1" dirty="0"/>
              <a:t>                                                                                                                                   </a:t>
            </a:r>
            <a:r>
              <a:rPr lang="de-CH" sz="2200" b="1" dirty="0"/>
              <a:t>Furcht des Herrn</a:t>
            </a:r>
          </a:p>
        </p:txBody>
      </p:sp>
      <p:sp>
        <p:nvSpPr>
          <p:cNvPr id="64" name="Textfeld 63"/>
          <p:cNvSpPr txBox="1"/>
          <p:nvPr/>
        </p:nvSpPr>
        <p:spPr>
          <a:xfrm>
            <a:off x="3668797" y="2429413"/>
            <a:ext cx="3785868" cy="2800605"/>
          </a:xfrm>
          <a:prstGeom prst="rect">
            <a:avLst/>
          </a:prstGeom>
          <a:noFill/>
        </p:spPr>
        <p:txBody>
          <a:bodyPr wrap="none" rtlCol="0">
            <a:prstTxWarp prst="textArchUp">
              <a:avLst>
                <a:gd name="adj" fmla="val 7809772"/>
              </a:avLst>
            </a:prstTxWarp>
            <a:spAutoFit/>
          </a:bodyPr>
          <a:lstStyle/>
          <a:p>
            <a:r>
              <a:rPr lang="de-CH" b="1" dirty="0"/>
              <a:t>                                                                                                                    </a:t>
            </a:r>
            <a:r>
              <a:rPr lang="de-CH" sz="2200" b="1" dirty="0"/>
              <a:t>Pastor</a:t>
            </a:r>
          </a:p>
        </p:txBody>
      </p:sp>
      <p:sp>
        <p:nvSpPr>
          <p:cNvPr id="31" name="Titel 1">
            <a:extLst>
              <a:ext uri="{FF2B5EF4-FFF2-40B4-BE49-F238E27FC236}">
                <a16:creationId xmlns:a16="http://schemas.microsoft.com/office/drawing/2014/main" id="{BD7BFE5C-56FA-4B2A-8EFB-3474B28AD656}"/>
              </a:ext>
            </a:extLst>
          </p:cNvPr>
          <p:cNvSpPr>
            <a:spLocks noGrp="1"/>
          </p:cNvSpPr>
          <p:nvPr>
            <p:ph type="title"/>
          </p:nvPr>
        </p:nvSpPr>
        <p:spPr>
          <a:xfrm>
            <a:off x="838200" y="365126"/>
            <a:ext cx="10515600" cy="817130"/>
          </a:xfrm>
        </p:spPr>
        <p:txBody>
          <a:bodyPr/>
          <a:lstStyle/>
          <a:p>
            <a:pPr algn="ctr"/>
            <a:r>
              <a:rPr lang="de-CH" b="1" dirty="0"/>
              <a:t>Ephesus</a:t>
            </a:r>
          </a:p>
        </p:txBody>
      </p:sp>
    </p:spTree>
    <p:extLst>
      <p:ext uri="{BB962C8B-B14F-4D97-AF65-F5344CB8AC3E}">
        <p14:creationId xmlns:p14="http://schemas.microsoft.com/office/powerpoint/2010/main" val="41707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animEffect transition="in" filter="fade">
                                      <p:cBhvr>
                                        <p:cTn id="29" dur="500"/>
                                        <p:tgtEl>
                                          <p:spTgt spid="4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500" fill="hold"/>
                                        <p:tgtEl>
                                          <p:spTgt spid="45"/>
                                        </p:tgtEl>
                                        <p:attrNameLst>
                                          <p:attrName>ppt_w</p:attrName>
                                        </p:attrNameLst>
                                      </p:cBhvr>
                                      <p:tavLst>
                                        <p:tav tm="0">
                                          <p:val>
                                            <p:fltVal val="0"/>
                                          </p:val>
                                        </p:tav>
                                        <p:tav tm="100000">
                                          <p:val>
                                            <p:strVal val="#ppt_w"/>
                                          </p:val>
                                        </p:tav>
                                      </p:tavLst>
                                    </p:anim>
                                    <p:anim calcmode="lin" valueType="num">
                                      <p:cBhvr>
                                        <p:cTn id="33" dur="500" fill="hold"/>
                                        <p:tgtEl>
                                          <p:spTgt spid="45"/>
                                        </p:tgtEl>
                                        <p:attrNameLst>
                                          <p:attrName>ppt_h</p:attrName>
                                        </p:attrNameLst>
                                      </p:cBhvr>
                                      <p:tavLst>
                                        <p:tav tm="0">
                                          <p:val>
                                            <p:fltVal val="0"/>
                                          </p:val>
                                        </p:tav>
                                        <p:tav tm="100000">
                                          <p:val>
                                            <p:strVal val="#ppt_h"/>
                                          </p:val>
                                        </p:tav>
                                      </p:tavLst>
                                    </p:anim>
                                    <p:animEffect transition="in" filter="fade">
                                      <p:cBhvr>
                                        <p:cTn id="34" dur="500"/>
                                        <p:tgtEl>
                                          <p:spTgt spid="4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p:cTn id="37" dur="500" fill="hold"/>
                                        <p:tgtEl>
                                          <p:spTgt spid="47"/>
                                        </p:tgtEl>
                                        <p:attrNameLst>
                                          <p:attrName>ppt_w</p:attrName>
                                        </p:attrNameLst>
                                      </p:cBhvr>
                                      <p:tavLst>
                                        <p:tav tm="0">
                                          <p:val>
                                            <p:fltVal val="0"/>
                                          </p:val>
                                        </p:tav>
                                        <p:tav tm="100000">
                                          <p:val>
                                            <p:strVal val="#ppt_w"/>
                                          </p:val>
                                        </p:tav>
                                      </p:tavLst>
                                    </p:anim>
                                    <p:anim calcmode="lin" valueType="num">
                                      <p:cBhvr>
                                        <p:cTn id="38" dur="500" fill="hold"/>
                                        <p:tgtEl>
                                          <p:spTgt spid="47"/>
                                        </p:tgtEl>
                                        <p:attrNameLst>
                                          <p:attrName>ppt_h</p:attrName>
                                        </p:attrNameLst>
                                      </p:cBhvr>
                                      <p:tavLst>
                                        <p:tav tm="0">
                                          <p:val>
                                            <p:fltVal val="0"/>
                                          </p:val>
                                        </p:tav>
                                        <p:tav tm="100000">
                                          <p:val>
                                            <p:strVal val="#ppt_h"/>
                                          </p:val>
                                        </p:tav>
                                      </p:tavLst>
                                    </p:anim>
                                    <p:animEffect transition="in" filter="fade">
                                      <p:cBhvr>
                                        <p:cTn id="39" dur="500"/>
                                        <p:tgtEl>
                                          <p:spTgt spid="4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p:cTn id="47" dur="500" fill="hold"/>
                                        <p:tgtEl>
                                          <p:spTgt spid="49"/>
                                        </p:tgtEl>
                                        <p:attrNameLst>
                                          <p:attrName>ppt_w</p:attrName>
                                        </p:attrNameLst>
                                      </p:cBhvr>
                                      <p:tavLst>
                                        <p:tav tm="0">
                                          <p:val>
                                            <p:fltVal val="0"/>
                                          </p:val>
                                        </p:tav>
                                        <p:tav tm="100000">
                                          <p:val>
                                            <p:strVal val="#ppt_w"/>
                                          </p:val>
                                        </p:tav>
                                      </p:tavLst>
                                    </p:anim>
                                    <p:anim calcmode="lin" valueType="num">
                                      <p:cBhvr>
                                        <p:cTn id="48" dur="500" fill="hold"/>
                                        <p:tgtEl>
                                          <p:spTgt spid="49"/>
                                        </p:tgtEl>
                                        <p:attrNameLst>
                                          <p:attrName>ppt_h</p:attrName>
                                        </p:attrNameLst>
                                      </p:cBhvr>
                                      <p:tavLst>
                                        <p:tav tm="0">
                                          <p:val>
                                            <p:fltVal val="0"/>
                                          </p:val>
                                        </p:tav>
                                        <p:tav tm="100000">
                                          <p:val>
                                            <p:strVal val="#ppt_h"/>
                                          </p:val>
                                        </p:tav>
                                      </p:tavLst>
                                    </p:anim>
                                    <p:animEffect transition="in" filter="fade">
                                      <p:cBhvr>
                                        <p:cTn id="49" dur="500"/>
                                        <p:tgtEl>
                                          <p:spTgt spid="4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p:cTn id="57" dur="500" fill="hold"/>
                                        <p:tgtEl>
                                          <p:spTgt spid="52"/>
                                        </p:tgtEl>
                                        <p:attrNameLst>
                                          <p:attrName>ppt_w</p:attrName>
                                        </p:attrNameLst>
                                      </p:cBhvr>
                                      <p:tavLst>
                                        <p:tav tm="0">
                                          <p:val>
                                            <p:fltVal val="0"/>
                                          </p:val>
                                        </p:tav>
                                        <p:tav tm="100000">
                                          <p:val>
                                            <p:strVal val="#ppt_w"/>
                                          </p:val>
                                        </p:tav>
                                      </p:tavLst>
                                    </p:anim>
                                    <p:anim calcmode="lin" valueType="num">
                                      <p:cBhvr>
                                        <p:cTn id="58" dur="500" fill="hold"/>
                                        <p:tgtEl>
                                          <p:spTgt spid="52"/>
                                        </p:tgtEl>
                                        <p:attrNameLst>
                                          <p:attrName>ppt_h</p:attrName>
                                        </p:attrNameLst>
                                      </p:cBhvr>
                                      <p:tavLst>
                                        <p:tav tm="0">
                                          <p:val>
                                            <p:fltVal val="0"/>
                                          </p:val>
                                        </p:tav>
                                        <p:tav tm="100000">
                                          <p:val>
                                            <p:strVal val="#ppt_h"/>
                                          </p:val>
                                        </p:tav>
                                      </p:tavLst>
                                    </p:anim>
                                    <p:animEffect transition="in" filter="fade">
                                      <p:cBhvr>
                                        <p:cTn id="59" dur="500"/>
                                        <p:tgtEl>
                                          <p:spTgt spid="5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3"/>
                                        </p:tgtEl>
                                        <p:attrNameLst>
                                          <p:attrName>style.visibility</p:attrName>
                                        </p:attrNameLst>
                                      </p:cBhvr>
                                      <p:to>
                                        <p:strVal val="visible"/>
                                      </p:to>
                                    </p:set>
                                    <p:anim calcmode="lin" valueType="num">
                                      <p:cBhvr>
                                        <p:cTn id="62" dur="500" fill="hold"/>
                                        <p:tgtEl>
                                          <p:spTgt spid="53"/>
                                        </p:tgtEl>
                                        <p:attrNameLst>
                                          <p:attrName>ppt_w</p:attrName>
                                        </p:attrNameLst>
                                      </p:cBhvr>
                                      <p:tavLst>
                                        <p:tav tm="0">
                                          <p:val>
                                            <p:fltVal val="0"/>
                                          </p:val>
                                        </p:tav>
                                        <p:tav tm="100000">
                                          <p:val>
                                            <p:strVal val="#ppt_w"/>
                                          </p:val>
                                        </p:tav>
                                      </p:tavLst>
                                    </p:anim>
                                    <p:anim calcmode="lin" valueType="num">
                                      <p:cBhvr>
                                        <p:cTn id="63" dur="500" fill="hold"/>
                                        <p:tgtEl>
                                          <p:spTgt spid="53"/>
                                        </p:tgtEl>
                                        <p:attrNameLst>
                                          <p:attrName>ppt_h</p:attrName>
                                        </p:attrNameLst>
                                      </p:cBhvr>
                                      <p:tavLst>
                                        <p:tav tm="0">
                                          <p:val>
                                            <p:fltVal val="0"/>
                                          </p:val>
                                        </p:tav>
                                        <p:tav tm="100000">
                                          <p:val>
                                            <p:strVal val="#ppt_h"/>
                                          </p:val>
                                        </p:tav>
                                      </p:tavLst>
                                    </p:anim>
                                    <p:animEffect transition="in" filter="fade">
                                      <p:cBhvr>
                                        <p:cTn id="64" dur="500"/>
                                        <p:tgtEl>
                                          <p:spTgt spid="53"/>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p:cTn id="67" dur="500" fill="hold"/>
                                        <p:tgtEl>
                                          <p:spTgt spid="54"/>
                                        </p:tgtEl>
                                        <p:attrNameLst>
                                          <p:attrName>ppt_w</p:attrName>
                                        </p:attrNameLst>
                                      </p:cBhvr>
                                      <p:tavLst>
                                        <p:tav tm="0">
                                          <p:val>
                                            <p:fltVal val="0"/>
                                          </p:val>
                                        </p:tav>
                                        <p:tav tm="100000">
                                          <p:val>
                                            <p:strVal val="#ppt_w"/>
                                          </p:val>
                                        </p:tav>
                                      </p:tavLst>
                                    </p:anim>
                                    <p:anim calcmode="lin" valueType="num">
                                      <p:cBhvr>
                                        <p:cTn id="68" dur="500" fill="hold"/>
                                        <p:tgtEl>
                                          <p:spTgt spid="54"/>
                                        </p:tgtEl>
                                        <p:attrNameLst>
                                          <p:attrName>ppt_h</p:attrName>
                                        </p:attrNameLst>
                                      </p:cBhvr>
                                      <p:tavLst>
                                        <p:tav tm="0">
                                          <p:val>
                                            <p:fltVal val="0"/>
                                          </p:val>
                                        </p:tav>
                                        <p:tav tm="100000">
                                          <p:val>
                                            <p:strVal val="#ppt_h"/>
                                          </p:val>
                                        </p:tav>
                                      </p:tavLst>
                                    </p:anim>
                                    <p:animEffect transition="in" filter="fade">
                                      <p:cBhvr>
                                        <p:cTn id="69" dur="500"/>
                                        <p:tgtEl>
                                          <p:spTgt spid="5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55"/>
                                        </p:tgtEl>
                                        <p:attrNameLst>
                                          <p:attrName>style.visibility</p:attrName>
                                        </p:attrNameLst>
                                      </p:cBhvr>
                                      <p:to>
                                        <p:strVal val="visible"/>
                                      </p:to>
                                    </p:set>
                                    <p:anim calcmode="lin" valueType="num">
                                      <p:cBhvr>
                                        <p:cTn id="72" dur="500" fill="hold"/>
                                        <p:tgtEl>
                                          <p:spTgt spid="55"/>
                                        </p:tgtEl>
                                        <p:attrNameLst>
                                          <p:attrName>ppt_w</p:attrName>
                                        </p:attrNameLst>
                                      </p:cBhvr>
                                      <p:tavLst>
                                        <p:tav tm="0">
                                          <p:val>
                                            <p:fltVal val="0"/>
                                          </p:val>
                                        </p:tav>
                                        <p:tav tm="100000">
                                          <p:val>
                                            <p:strVal val="#ppt_w"/>
                                          </p:val>
                                        </p:tav>
                                      </p:tavLst>
                                    </p:anim>
                                    <p:anim calcmode="lin" valueType="num">
                                      <p:cBhvr>
                                        <p:cTn id="73" dur="500" fill="hold"/>
                                        <p:tgtEl>
                                          <p:spTgt spid="55"/>
                                        </p:tgtEl>
                                        <p:attrNameLst>
                                          <p:attrName>ppt_h</p:attrName>
                                        </p:attrNameLst>
                                      </p:cBhvr>
                                      <p:tavLst>
                                        <p:tav tm="0">
                                          <p:val>
                                            <p:fltVal val="0"/>
                                          </p:val>
                                        </p:tav>
                                        <p:tav tm="100000">
                                          <p:val>
                                            <p:strVal val="#ppt_h"/>
                                          </p:val>
                                        </p:tav>
                                      </p:tavLst>
                                    </p:anim>
                                    <p:animEffect transition="in" filter="fade">
                                      <p:cBhvr>
                                        <p:cTn id="74" dur="500"/>
                                        <p:tgtEl>
                                          <p:spTgt spid="55"/>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anim calcmode="lin" valueType="num">
                                      <p:cBhvr>
                                        <p:cTn id="77" dur="500" fill="hold"/>
                                        <p:tgtEl>
                                          <p:spTgt spid="56"/>
                                        </p:tgtEl>
                                        <p:attrNameLst>
                                          <p:attrName>ppt_w</p:attrName>
                                        </p:attrNameLst>
                                      </p:cBhvr>
                                      <p:tavLst>
                                        <p:tav tm="0">
                                          <p:val>
                                            <p:fltVal val="0"/>
                                          </p:val>
                                        </p:tav>
                                        <p:tav tm="100000">
                                          <p:val>
                                            <p:strVal val="#ppt_w"/>
                                          </p:val>
                                        </p:tav>
                                      </p:tavLst>
                                    </p:anim>
                                    <p:anim calcmode="lin" valueType="num">
                                      <p:cBhvr>
                                        <p:cTn id="78" dur="500" fill="hold"/>
                                        <p:tgtEl>
                                          <p:spTgt spid="56"/>
                                        </p:tgtEl>
                                        <p:attrNameLst>
                                          <p:attrName>ppt_h</p:attrName>
                                        </p:attrNameLst>
                                      </p:cBhvr>
                                      <p:tavLst>
                                        <p:tav tm="0">
                                          <p:val>
                                            <p:fltVal val="0"/>
                                          </p:val>
                                        </p:tav>
                                        <p:tav tm="100000">
                                          <p:val>
                                            <p:strVal val="#ppt_h"/>
                                          </p:val>
                                        </p:tav>
                                      </p:tavLst>
                                    </p:anim>
                                    <p:animEffect transition="in" filter="fade">
                                      <p:cBhvr>
                                        <p:cTn id="79" dur="500"/>
                                        <p:tgtEl>
                                          <p:spTgt spid="5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58"/>
                                        </p:tgtEl>
                                        <p:attrNameLst>
                                          <p:attrName>style.visibility</p:attrName>
                                        </p:attrNameLst>
                                      </p:cBhvr>
                                      <p:to>
                                        <p:strVal val="visible"/>
                                      </p:to>
                                    </p:set>
                                    <p:anim calcmode="lin" valueType="num">
                                      <p:cBhvr>
                                        <p:cTn id="82" dur="500" fill="hold"/>
                                        <p:tgtEl>
                                          <p:spTgt spid="58"/>
                                        </p:tgtEl>
                                        <p:attrNameLst>
                                          <p:attrName>ppt_w</p:attrName>
                                        </p:attrNameLst>
                                      </p:cBhvr>
                                      <p:tavLst>
                                        <p:tav tm="0">
                                          <p:val>
                                            <p:fltVal val="0"/>
                                          </p:val>
                                        </p:tav>
                                        <p:tav tm="100000">
                                          <p:val>
                                            <p:strVal val="#ppt_w"/>
                                          </p:val>
                                        </p:tav>
                                      </p:tavLst>
                                    </p:anim>
                                    <p:anim calcmode="lin" valueType="num">
                                      <p:cBhvr>
                                        <p:cTn id="83" dur="500" fill="hold"/>
                                        <p:tgtEl>
                                          <p:spTgt spid="58"/>
                                        </p:tgtEl>
                                        <p:attrNameLst>
                                          <p:attrName>ppt_h</p:attrName>
                                        </p:attrNameLst>
                                      </p:cBhvr>
                                      <p:tavLst>
                                        <p:tav tm="0">
                                          <p:val>
                                            <p:fltVal val="0"/>
                                          </p:val>
                                        </p:tav>
                                        <p:tav tm="100000">
                                          <p:val>
                                            <p:strVal val="#ppt_h"/>
                                          </p:val>
                                        </p:tav>
                                      </p:tavLst>
                                    </p:anim>
                                    <p:animEffect transition="in" filter="fade">
                                      <p:cBhvr>
                                        <p:cTn id="84" dur="500"/>
                                        <p:tgtEl>
                                          <p:spTgt spid="58"/>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59"/>
                                        </p:tgtEl>
                                        <p:attrNameLst>
                                          <p:attrName>style.visibility</p:attrName>
                                        </p:attrNameLst>
                                      </p:cBhvr>
                                      <p:to>
                                        <p:strVal val="visible"/>
                                      </p:to>
                                    </p:set>
                                    <p:anim calcmode="lin" valueType="num">
                                      <p:cBhvr>
                                        <p:cTn id="87" dur="500" fill="hold"/>
                                        <p:tgtEl>
                                          <p:spTgt spid="59"/>
                                        </p:tgtEl>
                                        <p:attrNameLst>
                                          <p:attrName>ppt_w</p:attrName>
                                        </p:attrNameLst>
                                      </p:cBhvr>
                                      <p:tavLst>
                                        <p:tav tm="0">
                                          <p:val>
                                            <p:fltVal val="0"/>
                                          </p:val>
                                        </p:tav>
                                        <p:tav tm="100000">
                                          <p:val>
                                            <p:strVal val="#ppt_w"/>
                                          </p:val>
                                        </p:tav>
                                      </p:tavLst>
                                    </p:anim>
                                    <p:anim calcmode="lin" valueType="num">
                                      <p:cBhvr>
                                        <p:cTn id="88" dur="500" fill="hold"/>
                                        <p:tgtEl>
                                          <p:spTgt spid="59"/>
                                        </p:tgtEl>
                                        <p:attrNameLst>
                                          <p:attrName>ppt_h</p:attrName>
                                        </p:attrNameLst>
                                      </p:cBhvr>
                                      <p:tavLst>
                                        <p:tav tm="0">
                                          <p:val>
                                            <p:fltVal val="0"/>
                                          </p:val>
                                        </p:tav>
                                        <p:tav tm="100000">
                                          <p:val>
                                            <p:strVal val="#ppt_h"/>
                                          </p:val>
                                        </p:tav>
                                      </p:tavLst>
                                    </p:anim>
                                    <p:animEffect transition="in" filter="fade">
                                      <p:cBhvr>
                                        <p:cTn id="89" dur="500"/>
                                        <p:tgtEl>
                                          <p:spTgt spid="59"/>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60"/>
                                        </p:tgtEl>
                                        <p:attrNameLst>
                                          <p:attrName>style.visibility</p:attrName>
                                        </p:attrNameLst>
                                      </p:cBhvr>
                                      <p:to>
                                        <p:strVal val="visible"/>
                                      </p:to>
                                    </p:set>
                                    <p:anim calcmode="lin" valueType="num">
                                      <p:cBhvr>
                                        <p:cTn id="92" dur="500" fill="hold"/>
                                        <p:tgtEl>
                                          <p:spTgt spid="60"/>
                                        </p:tgtEl>
                                        <p:attrNameLst>
                                          <p:attrName>ppt_w</p:attrName>
                                        </p:attrNameLst>
                                      </p:cBhvr>
                                      <p:tavLst>
                                        <p:tav tm="0">
                                          <p:val>
                                            <p:fltVal val="0"/>
                                          </p:val>
                                        </p:tav>
                                        <p:tav tm="100000">
                                          <p:val>
                                            <p:strVal val="#ppt_w"/>
                                          </p:val>
                                        </p:tav>
                                      </p:tavLst>
                                    </p:anim>
                                    <p:anim calcmode="lin" valueType="num">
                                      <p:cBhvr>
                                        <p:cTn id="93" dur="500" fill="hold"/>
                                        <p:tgtEl>
                                          <p:spTgt spid="60"/>
                                        </p:tgtEl>
                                        <p:attrNameLst>
                                          <p:attrName>ppt_h</p:attrName>
                                        </p:attrNameLst>
                                      </p:cBhvr>
                                      <p:tavLst>
                                        <p:tav tm="0">
                                          <p:val>
                                            <p:fltVal val="0"/>
                                          </p:val>
                                        </p:tav>
                                        <p:tav tm="100000">
                                          <p:val>
                                            <p:strVal val="#ppt_h"/>
                                          </p:val>
                                        </p:tav>
                                      </p:tavLst>
                                    </p:anim>
                                    <p:animEffect transition="in" filter="fade">
                                      <p:cBhvr>
                                        <p:cTn id="94" dur="500"/>
                                        <p:tgtEl>
                                          <p:spTgt spid="60"/>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62"/>
                                        </p:tgtEl>
                                        <p:attrNameLst>
                                          <p:attrName>style.visibility</p:attrName>
                                        </p:attrNameLst>
                                      </p:cBhvr>
                                      <p:to>
                                        <p:strVal val="visible"/>
                                      </p:to>
                                    </p:set>
                                    <p:anim calcmode="lin" valueType="num">
                                      <p:cBhvr>
                                        <p:cTn id="97" dur="500" fill="hold"/>
                                        <p:tgtEl>
                                          <p:spTgt spid="62"/>
                                        </p:tgtEl>
                                        <p:attrNameLst>
                                          <p:attrName>ppt_w</p:attrName>
                                        </p:attrNameLst>
                                      </p:cBhvr>
                                      <p:tavLst>
                                        <p:tav tm="0">
                                          <p:val>
                                            <p:fltVal val="0"/>
                                          </p:val>
                                        </p:tav>
                                        <p:tav tm="100000">
                                          <p:val>
                                            <p:strVal val="#ppt_w"/>
                                          </p:val>
                                        </p:tav>
                                      </p:tavLst>
                                    </p:anim>
                                    <p:anim calcmode="lin" valueType="num">
                                      <p:cBhvr>
                                        <p:cTn id="98" dur="500" fill="hold"/>
                                        <p:tgtEl>
                                          <p:spTgt spid="62"/>
                                        </p:tgtEl>
                                        <p:attrNameLst>
                                          <p:attrName>ppt_h</p:attrName>
                                        </p:attrNameLst>
                                      </p:cBhvr>
                                      <p:tavLst>
                                        <p:tav tm="0">
                                          <p:val>
                                            <p:fltVal val="0"/>
                                          </p:val>
                                        </p:tav>
                                        <p:tav tm="100000">
                                          <p:val>
                                            <p:strVal val="#ppt_h"/>
                                          </p:val>
                                        </p:tav>
                                      </p:tavLst>
                                    </p:anim>
                                    <p:animEffect transition="in" filter="fade">
                                      <p:cBhvr>
                                        <p:cTn id="99" dur="500"/>
                                        <p:tgtEl>
                                          <p:spTgt spid="62"/>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64"/>
                                        </p:tgtEl>
                                        <p:attrNameLst>
                                          <p:attrName>style.visibility</p:attrName>
                                        </p:attrNameLst>
                                      </p:cBhvr>
                                      <p:to>
                                        <p:strVal val="visible"/>
                                      </p:to>
                                    </p:set>
                                    <p:anim calcmode="lin" valueType="num">
                                      <p:cBhvr>
                                        <p:cTn id="102" dur="500" fill="hold"/>
                                        <p:tgtEl>
                                          <p:spTgt spid="64"/>
                                        </p:tgtEl>
                                        <p:attrNameLst>
                                          <p:attrName>ppt_w</p:attrName>
                                        </p:attrNameLst>
                                      </p:cBhvr>
                                      <p:tavLst>
                                        <p:tav tm="0">
                                          <p:val>
                                            <p:fltVal val="0"/>
                                          </p:val>
                                        </p:tav>
                                        <p:tav tm="100000">
                                          <p:val>
                                            <p:strVal val="#ppt_w"/>
                                          </p:val>
                                        </p:tav>
                                      </p:tavLst>
                                    </p:anim>
                                    <p:anim calcmode="lin" valueType="num">
                                      <p:cBhvr>
                                        <p:cTn id="103" dur="500" fill="hold"/>
                                        <p:tgtEl>
                                          <p:spTgt spid="64"/>
                                        </p:tgtEl>
                                        <p:attrNameLst>
                                          <p:attrName>ppt_h</p:attrName>
                                        </p:attrNameLst>
                                      </p:cBhvr>
                                      <p:tavLst>
                                        <p:tav tm="0">
                                          <p:val>
                                            <p:fltVal val="0"/>
                                          </p:val>
                                        </p:tav>
                                        <p:tav tm="100000">
                                          <p:val>
                                            <p:strVal val="#ppt_h"/>
                                          </p:val>
                                        </p:tav>
                                      </p:tavLst>
                                    </p:anim>
                                    <p:animEffect transition="in" filter="fade">
                                      <p:cBhvr>
                                        <p:cTn id="104" dur="500"/>
                                        <p:tgtEl>
                                          <p:spTgt spid="64"/>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46"/>
                                        </p:tgtEl>
                                        <p:attrNameLst>
                                          <p:attrName>style.visibility</p:attrName>
                                        </p:attrNameLst>
                                      </p:cBhvr>
                                      <p:to>
                                        <p:strVal val="visible"/>
                                      </p:to>
                                    </p:set>
                                    <p:anim calcmode="lin" valueType="num">
                                      <p:cBhvr>
                                        <p:cTn id="107" dur="500" fill="hold"/>
                                        <p:tgtEl>
                                          <p:spTgt spid="46"/>
                                        </p:tgtEl>
                                        <p:attrNameLst>
                                          <p:attrName>ppt_w</p:attrName>
                                        </p:attrNameLst>
                                      </p:cBhvr>
                                      <p:tavLst>
                                        <p:tav tm="0">
                                          <p:val>
                                            <p:fltVal val="0"/>
                                          </p:val>
                                        </p:tav>
                                        <p:tav tm="100000">
                                          <p:val>
                                            <p:strVal val="#ppt_w"/>
                                          </p:val>
                                        </p:tav>
                                      </p:tavLst>
                                    </p:anim>
                                    <p:anim calcmode="lin" valueType="num">
                                      <p:cBhvr>
                                        <p:cTn id="108" dur="500" fill="hold"/>
                                        <p:tgtEl>
                                          <p:spTgt spid="46"/>
                                        </p:tgtEl>
                                        <p:attrNameLst>
                                          <p:attrName>ppt_h</p:attrName>
                                        </p:attrNameLst>
                                      </p:cBhvr>
                                      <p:tavLst>
                                        <p:tav tm="0">
                                          <p:val>
                                            <p:fltVal val="0"/>
                                          </p:val>
                                        </p:tav>
                                        <p:tav tm="100000">
                                          <p:val>
                                            <p:strVal val="#ppt_h"/>
                                          </p:val>
                                        </p:tav>
                                      </p:tavLst>
                                    </p:anim>
                                    <p:animEffect transition="in" filter="fade">
                                      <p:cBhvr>
                                        <p:cTn id="109" dur="500"/>
                                        <p:tgtEl>
                                          <p:spTgt spid="46"/>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61"/>
                                        </p:tgtEl>
                                        <p:attrNameLst>
                                          <p:attrName>style.visibility</p:attrName>
                                        </p:attrNameLst>
                                      </p:cBhvr>
                                      <p:to>
                                        <p:strVal val="visible"/>
                                      </p:to>
                                    </p:set>
                                    <p:anim calcmode="lin" valueType="num">
                                      <p:cBhvr>
                                        <p:cTn id="114" dur="500" fill="hold"/>
                                        <p:tgtEl>
                                          <p:spTgt spid="61"/>
                                        </p:tgtEl>
                                        <p:attrNameLst>
                                          <p:attrName>ppt_w</p:attrName>
                                        </p:attrNameLst>
                                      </p:cBhvr>
                                      <p:tavLst>
                                        <p:tav tm="0">
                                          <p:val>
                                            <p:fltVal val="0"/>
                                          </p:val>
                                        </p:tav>
                                        <p:tav tm="100000">
                                          <p:val>
                                            <p:strVal val="#ppt_w"/>
                                          </p:val>
                                        </p:tav>
                                      </p:tavLst>
                                    </p:anim>
                                    <p:anim calcmode="lin" valueType="num">
                                      <p:cBhvr>
                                        <p:cTn id="115" dur="500" fill="hold"/>
                                        <p:tgtEl>
                                          <p:spTgt spid="61"/>
                                        </p:tgtEl>
                                        <p:attrNameLst>
                                          <p:attrName>ppt_h</p:attrName>
                                        </p:attrNameLst>
                                      </p:cBhvr>
                                      <p:tavLst>
                                        <p:tav tm="0">
                                          <p:val>
                                            <p:fltVal val="0"/>
                                          </p:val>
                                        </p:tav>
                                        <p:tav tm="100000">
                                          <p:val>
                                            <p:strVal val="#ppt_h"/>
                                          </p:val>
                                        </p:tav>
                                      </p:tavLst>
                                    </p:anim>
                                    <p:animEffect transition="in" filter="fade">
                                      <p:cBhvr>
                                        <p:cTn id="116" dur="500"/>
                                        <p:tgtEl>
                                          <p:spTgt spid="61"/>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57"/>
                                        </p:tgtEl>
                                        <p:attrNameLst>
                                          <p:attrName>style.visibility</p:attrName>
                                        </p:attrNameLst>
                                      </p:cBhvr>
                                      <p:to>
                                        <p:strVal val="visible"/>
                                      </p:to>
                                    </p:set>
                                    <p:anim calcmode="lin" valueType="num">
                                      <p:cBhvr>
                                        <p:cTn id="119" dur="500" fill="hold"/>
                                        <p:tgtEl>
                                          <p:spTgt spid="57"/>
                                        </p:tgtEl>
                                        <p:attrNameLst>
                                          <p:attrName>ppt_w</p:attrName>
                                        </p:attrNameLst>
                                      </p:cBhvr>
                                      <p:tavLst>
                                        <p:tav tm="0">
                                          <p:val>
                                            <p:fltVal val="0"/>
                                          </p:val>
                                        </p:tav>
                                        <p:tav tm="100000">
                                          <p:val>
                                            <p:strVal val="#ppt_w"/>
                                          </p:val>
                                        </p:tav>
                                      </p:tavLst>
                                    </p:anim>
                                    <p:anim calcmode="lin" valueType="num">
                                      <p:cBhvr>
                                        <p:cTn id="120" dur="500" fill="hold"/>
                                        <p:tgtEl>
                                          <p:spTgt spid="57"/>
                                        </p:tgtEl>
                                        <p:attrNameLst>
                                          <p:attrName>ppt_h</p:attrName>
                                        </p:attrNameLst>
                                      </p:cBhvr>
                                      <p:tavLst>
                                        <p:tav tm="0">
                                          <p:val>
                                            <p:fltVal val="0"/>
                                          </p:val>
                                        </p:tav>
                                        <p:tav tm="100000">
                                          <p:val>
                                            <p:strVal val="#ppt_h"/>
                                          </p:val>
                                        </p:tav>
                                      </p:tavLst>
                                    </p:anim>
                                    <p:animEffect transition="in" filter="fade">
                                      <p:cBhvr>
                                        <p:cTn id="121" dur="500"/>
                                        <p:tgtEl>
                                          <p:spTgt spid="57"/>
                                        </p:tgtEl>
                                      </p:cBhvr>
                                    </p:animEffect>
                                  </p:childTnLst>
                                </p:cTn>
                              </p:par>
                              <p:par>
                                <p:cTn id="122" presetID="53" presetClass="entr" presetSubtype="16" fill="hold" grpId="0" nodeType="withEffect">
                                  <p:stCondLst>
                                    <p:cond delay="0"/>
                                  </p:stCondLst>
                                  <p:childTnLst>
                                    <p:set>
                                      <p:cBhvr>
                                        <p:cTn id="123" dur="1" fill="hold">
                                          <p:stCondLst>
                                            <p:cond delay="0"/>
                                          </p:stCondLst>
                                        </p:cTn>
                                        <p:tgtEl>
                                          <p:spTgt spid="63"/>
                                        </p:tgtEl>
                                        <p:attrNameLst>
                                          <p:attrName>style.visibility</p:attrName>
                                        </p:attrNameLst>
                                      </p:cBhvr>
                                      <p:to>
                                        <p:strVal val="visible"/>
                                      </p:to>
                                    </p:set>
                                    <p:anim calcmode="lin" valueType="num">
                                      <p:cBhvr>
                                        <p:cTn id="124" dur="500" fill="hold"/>
                                        <p:tgtEl>
                                          <p:spTgt spid="63"/>
                                        </p:tgtEl>
                                        <p:attrNameLst>
                                          <p:attrName>ppt_w</p:attrName>
                                        </p:attrNameLst>
                                      </p:cBhvr>
                                      <p:tavLst>
                                        <p:tav tm="0">
                                          <p:val>
                                            <p:fltVal val="0"/>
                                          </p:val>
                                        </p:tav>
                                        <p:tav tm="100000">
                                          <p:val>
                                            <p:strVal val="#ppt_w"/>
                                          </p:val>
                                        </p:tav>
                                      </p:tavLst>
                                    </p:anim>
                                    <p:anim calcmode="lin" valueType="num">
                                      <p:cBhvr>
                                        <p:cTn id="125" dur="500" fill="hold"/>
                                        <p:tgtEl>
                                          <p:spTgt spid="63"/>
                                        </p:tgtEl>
                                        <p:attrNameLst>
                                          <p:attrName>ppt_h</p:attrName>
                                        </p:attrNameLst>
                                      </p:cBhvr>
                                      <p:tavLst>
                                        <p:tav tm="0">
                                          <p:val>
                                            <p:fltVal val="0"/>
                                          </p:val>
                                        </p:tav>
                                        <p:tav tm="100000">
                                          <p:val>
                                            <p:strVal val="#ppt_h"/>
                                          </p:val>
                                        </p:tav>
                                      </p:tavLst>
                                    </p:anim>
                                    <p:animEffect transition="in" filter="fade">
                                      <p:cBhvr>
                                        <p:cTn id="126" dur="500"/>
                                        <p:tgtEl>
                                          <p:spTgt spid="63"/>
                                        </p:tgtEl>
                                      </p:cBhvr>
                                    </p:animEffect>
                                  </p:childTnLst>
                                </p:cTn>
                              </p:par>
                              <p:par>
                                <p:cTn id="127" presetID="53" presetClass="entr" presetSubtype="16" fill="hold" grpId="0" nodeType="withEffect">
                                  <p:stCondLst>
                                    <p:cond delay="0"/>
                                  </p:stCondLst>
                                  <p:childTnLst>
                                    <p:set>
                                      <p:cBhvr>
                                        <p:cTn id="128" dur="1" fill="hold">
                                          <p:stCondLst>
                                            <p:cond delay="0"/>
                                          </p:stCondLst>
                                        </p:cTn>
                                        <p:tgtEl>
                                          <p:spTgt spid="51"/>
                                        </p:tgtEl>
                                        <p:attrNameLst>
                                          <p:attrName>style.visibility</p:attrName>
                                        </p:attrNameLst>
                                      </p:cBhvr>
                                      <p:to>
                                        <p:strVal val="visible"/>
                                      </p:to>
                                    </p:set>
                                    <p:anim calcmode="lin" valueType="num">
                                      <p:cBhvr>
                                        <p:cTn id="129" dur="500" fill="hold"/>
                                        <p:tgtEl>
                                          <p:spTgt spid="51"/>
                                        </p:tgtEl>
                                        <p:attrNameLst>
                                          <p:attrName>ppt_w</p:attrName>
                                        </p:attrNameLst>
                                      </p:cBhvr>
                                      <p:tavLst>
                                        <p:tav tm="0">
                                          <p:val>
                                            <p:fltVal val="0"/>
                                          </p:val>
                                        </p:tav>
                                        <p:tav tm="100000">
                                          <p:val>
                                            <p:strVal val="#ppt_w"/>
                                          </p:val>
                                        </p:tav>
                                      </p:tavLst>
                                    </p:anim>
                                    <p:anim calcmode="lin" valueType="num">
                                      <p:cBhvr>
                                        <p:cTn id="130" dur="500" fill="hold"/>
                                        <p:tgtEl>
                                          <p:spTgt spid="51"/>
                                        </p:tgtEl>
                                        <p:attrNameLst>
                                          <p:attrName>ppt_h</p:attrName>
                                        </p:attrNameLst>
                                      </p:cBhvr>
                                      <p:tavLst>
                                        <p:tav tm="0">
                                          <p:val>
                                            <p:fltVal val="0"/>
                                          </p:val>
                                        </p:tav>
                                        <p:tav tm="100000">
                                          <p:val>
                                            <p:strVal val="#ppt_h"/>
                                          </p:val>
                                        </p:tav>
                                      </p:tavLst>
                                    </p:anim>
                                    <p:animEffect transition="in" filter="fade">
                                      <p:cBhvr>
                                        <p:cTn id="13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2" grpId="0" animBg="1"/>
      <p:bldP spid="43" grpId="0" animBg="1"/>
      <p:bldP spid="44" grpId="0" animBg="1"/>
      <p:bldP spid="45" grpId="0" animBg="1"/>
      <p:bldP spid="46" grpId="0" animBg="1"/>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3">
            <a:extLst>
              <a:ext uri="{FF2B5EF4-FFF2-40B4-BE49-F238E27FC236}">
                <a16:creationId xmlns:a16="http://schemas.microsoft.com/office/drawing/2014/main" id="{0A049DC5-72FF-455F-8366-FF1473A954FC}"/>
              </a:ext>
            </a:extLst>
          </p:cNvPr>
          <p:cNvSpPr txBox="1">
            <a:spLocks/>
          </p:cNvSpPr>
          <p:nvPr/>
        </p:nvSpPr>
        <p:spPr>
          <a:xfrm>
            <a:off x="873710" y="1798992"/>
            <a:ext cx="10542973" cy="1754326"/>
          </a:xfrm>
          <a:prstGeom prst="rect">
            <a:avLst/>
          </a:prstGeom>
          <a:noFill/>
        </p:spPr>
        <p:txBody>
          <a:bodyPr vert="horz" wrap="square" lIns="91440" tIns="45720" rIns="91440" bIns="45720" rtlCol="0">
            <a:spAutoFit/>
          </a:bodyPr>
          <a:lstStyle>
            <a:defPPr>
              <a:defRPr lang="de-DE"/>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sz="3000" dirty="0"/>
              <a:t>„Paulus aber blieb zwei Jahre in einer eigenen Mietwohnung und nahm alle auf, die zu ihm kamen; und er verkündigte das Reich Gottes und lehrte von dem Herrn Jesus Christus mit aller Freimütigkeit und ungehindert.“ </a:t>
            </a:r>
            <a:r>
              <a:rPr lang="de-DE" sz="3000" dirty="0" err="1"/>
              <a:t>Apg</a:t>
            </a:r>
            <a:r>
              <a:rPr lang="de-DE" sz="3000" dirty="0"/>
              <a:t> 28,30-31			</a:t>
            </a:r>
            <a:endParaRPr lang="de-CH" sz="3000" dirty="0"/>
          </a:p>
        </p:txBody>
      </p:sp>
    </p:spTree>
    <p:extLst>
      <p:ext uri="{BB962C8B-B14F-4D97-AF65-F5344CB8AC3E}">
        <p14:creationId xmlns:p14="http://schemas.microsoft.com/office/powerpoint/2010/main" val="341701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591" y="-1034427"/>
            <a:ext cx="10527956" cy="6359405"/>
          </a:xfrm>
          <a:prstGeom prst="rect">
            <a:avLst/>
          </a:prstGeom>
        </p:spPr>
      </p:pic>
      <p:sp>
        <p:nvSpPr>
          <p:cNvPr id="2" name="Textfeld 1"/>
          <p:cNvSpPr txBox="1"/>
          <p:nvPr/>
        </p:nvSpPr>
        <p:spPr>
          <a:xfrm>
            <a:off x="2552122" y="4565591"/>
            <a:ext cx="7334893" cy="1785104"/>
          </a:xfrm>
          <a:prstGeom prst="rect">
            <a:avLst/>
          </a:prstGeom>
          <a:noFill/>
        </p:spPr>
        <p:txBody>
          <a:bodyPr wrap="none" rtlCol="0">
            <a:spAutoFit/>
          </a:bodyPr>
          <a:lstStyle/>
          <a:p>
            <a:pPr algn="ctr"/>
            <a:r>
              <a:rPr lang="de-CH" sz="5500" b="1" dirty="0"/>
              <a:t>Gemeindewachstum </a:t>
            </a:r>
          </a:p>
          <a:p>
            <a:r>
              <a:rPr lang="de-CH" sz="5500" b="1" dirty="0"/>
              <a:t>in der Apostelgeschichte</a:t>
            </a:r>
          </a:p>
        </p:txBody>
      </p:sp>
    </p:spTree>
    <p:extLst>
      <p:ext uri="{BB962C8B-B14F-4D97-AF65-F5344CB8AC3E}">
        <p14:creationId xmlns:p14="http://schemas.microsoft.com/office/powerpoint/2010/main" val="2779972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Jerusalem</a:t>
            </a:r>
          </a:p>
        </p:txBody>
      </p:sp>
      <p:sp>
        <p:nvSpPr>
          <p:cNvPr id="4" name="Inhaltsplatzhalter 3">
            <a:extLst>
              <a:ext uri="{FF2B5EF4-FFF2-40B4-BE49-F238E27FC236}">
                <a16:creationId xmlns:a16="http://schemas.microsoft.com/office/drawing/2014/main" id="{0A049DC5-72FF-455F-8366-FF1473A954FC}"/>
              </a:ext>
            </a:extLst>
          </p:cNvPr>
          <p:cNvSpPr txBox="1">
            <a:spLocks noGrp="1"/>
          </p:cNvSpPr>
          <p:nvPr>
            <p:ph idx="1"/>
          </p:nvPr>
        </p:nvSpPr>
        <p:spPr>
          <a:xfrm>
            <a:off x="847077" y="1115411"/>
            <a:ext cx="10542973" cy="6006773"/>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None/>
            </a:pPr>
            <a:r>
              <a:rPr lang="de-DE" sz="3000" dirty="0"/>
              <a:t>„</a:t>
            </a:r>
            <a:r>
              <a:rPr lang="de-CH" sz="3000" dirty="0"/>
              <a:t>Diejenigen, die nun bereitwillig sein Wort annahmen, ließen sich taufen, und es wurden an jenem Tag etwa 3 000 Seelen hinzugetan.</a:t>
            </a:r>
            <a:r>
              <a:rPr lang="de-DE" sz="3000" dirty="0"/>
              <a:t>“ </a:t>
            </a:r>
            <a:r>
              <a:rPr lang="de-DE" sz="3000" dirty="0" err="1"/>
              <a:t>Apg</a:t>
            </a:r>
            <a:r>
              <a:rPr lang="de-DE" sz="3000" dirty="0"/>
              <a:t> 2,41</a:t>
            </a:r>
          </a:p>
          <a:p>
            <a:pPr indent="0">
              <a:buNone/>
            </a:pPr>
            <a:br>
              <a:rPr lang="de-DE" sz="3000" dirty="0"/>
            </a:br>
            <a:r>
              <a:rPr lang="de-DE" sz="3000" dirty="0"/>
              <a:t>„</a:t>
            </a:r>
            <a:r>
              <a:rPr lang="de-CH" sz="3000" dirty="0"/>
              <a:t>Der Herr aber tat täglich die zur Gemeinde hinzu, die gerettet wurden.</a:t>
            </a:r>
            <a:r>
              <a:rPr lang="de-DE" sz="3000" dirty="0"/>
              <a:t>“ </a:t>
            </a:r>
            <a:r>
              <a:rPr lang="de-DE" sz="3000" dirty="0" err="1"/>
              <a:t>Apg</a:t>
            </a:r>
            <a:r>
              <a:rPr lang="de-DE" sz="3000" dirty="0"/>
              <a:t> 2,47</a:t>
            </a:r>
          </a:p>
          <a:p>
            <a:pPr indent="0">
              <a:buNone/>
            </a:pPr>
            <a:br>
              <a:rPr lang="de-DE" sz="3000" dirty="0"/>
            </a:br>
            <a:r>
              <a:rPr lang="de-DE" sz="3000" dirty="0"/>
              <a:t>„</a:t>
            </a:r>
            <a:r>
              <a:rPr lang="de-CH" sz="3000" dirty="0"/>
              <a:t>Aber viele von denen, die das Wort gehört hatten, wurden gläubig, und die Zahl der Männer stieg auf etwa 5000.</a:t>
            </a:r>
            <a:r>
              <a:rPr lang="de-DE" sz="3000" dirty="0"/>
              <a:t>“</a:t>
            </a:r>
            <a:r>
              <a:rPr lang="de-CH" sz="3000" dirty="0"/>
              <a:t> </a:t>
            </a:r>
            <a:r>
              <a:rPr lang="de-CH" sz="3000" dirty="0" err="1"/>
              <a:t>Apg</a:t>
            </a:r>
            <a:r>
              <a:rPr lang="de-CH" sz="3000" dirty="0"/>
              <a:t> 4,4</a:t>
            </a:r>
          </a:p>
          <a:p>
            <a:pPr indent="0">
              <a:buNone/>
            </a:pPr>
            <a:endParaRPr lang="de-CH" sz="3000" dirty="0"/>
          </a:p>
          <a:p>
            <a:pPr indent="0">
              <a:buNone/>
            </a:pPr>
            <a:r>
              <a:rPr lang="de-DE" sz="3000" dirty="0"/>
              <a:t>„</a:t>
            </a:r>
            <a:r>
              <a:rPr lang="de-CH" sz="3000" dirty="0"/>
              <a:t>und immer mehr wurden hinzugetan, die an den Herrn glaubten, eine Menge von Männern und Frauen</a:t>
            </a:r>
            <a:r>
              <a:rPr lang="de-DE" sz="3000" dirty="0"/>
              <a:t>“ </a:t>
            </a:r>
            <a:r>
              <a:rPr lang="de-DE" sz="3000" dirty="0" err="1"/>
              <a:t>Apg</a:t>
            </a:r>
            <a:r>
              <a:rPr lang="de-DE" sz="3000" dirty="0"/>
              <a:t> 5,14				</a:t>
            </a:r>
            <a:endParaRPr lang="de-CH" sz="3000" dirty="0"/>
          </a:p>
        </p:txBody>
      </p:sp>
    </p:spTree>
    <p:extLst>
      <p:ext uri="{BB962C8B-B14F-4D97-AF65-F5344CB8AC3E}">
        <p14:creationId xmlns:p14="http://schemas.microsoft.com/office/powerpoint/2010/main" val="5609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 calcmode="lin" valueType="num">
                                      <p:cBhvr>
                                        <p:cTn id="22"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3628" y="0"/>
            <a:ext cx="676564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Gerade Verbindung mit Pfeil 4"/>
          <p:cNvCxnSpPr/>
          <p:nvPr/>
        </p:nvCxnSpPr>
        <p:spPr>
          <a:xfrm flipV="1">
            <a:off x="1890565" y="5966429"/>
            <a:ext cx="1881045" cy="2629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Ellipse 5"/>
          <p:cNvSpPr/>
          <p:nvPr/>
        </p:nvSpPr>
        <p:spPr>
          <a:xfrm>
            <a:off x="3842180" y="5827930"/>
            <a:ext cx="216765" cy="21280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feld 6"/>
          <p:cNvSpPr txBox="1"/>
          <p:nvPr/>
        </p:nvSpPr>
        <p:spPr>
          <a:xfrm>
            <a:off x="579913" y="5966429"/>
            <a:ext cx="1322221" cy="461665"/>
          </a:xfrm>
          <a:prstGeom prst="rect">
            <a:avLst/>
          </a:prstGeom>
          <a:noFill/>
        </p:spPr>
        <p:txBody>
          <a:bodyPr wrap="none" rtlCol="0">
            <a:spAutoFit/>
          </a:bodyPr>
          <a:lstStyle/>
          <a:p>
            <a:r>
              <a:rPr lang="de-CH" sz="2400" b="1" dirty="0" err="1">
                <a:solidFill>
                  <a:srgbClr val="FF0000"/>
                </a:solidFill>
              </a:rPr>
              <a:t>Obersaal</a:t>
            </a:r>
            <a:endParaRPr lang="de-CH" sz="2400" b="1" dirty="0">
              <a:solidFill>
                <a:srgbClr val="FF0000"/>
              </a:solidFill>
            </a:endParaRPr>
          </a:p>
        </p:txBody>
      </p:sp>
      <p:sp>
        <p:nvSpPr>
          <p:cNvPr id="10" name="Textfeld 9"/>
          <p:cNvSpPr txBox="1"/>
          <p:nvPr/>
        </p:nvSpPr>
        <p:spPr>
          <a:xfrm>
            <a:off x="9925050" y="5827930"/>
            <a:ext cx="1901098" cy="738664"/>
          </a:xfrm>
          <a:prstGeom prst="rect">
            <a:avLst/>
          </a:prstGeom>
          <a:noFill/>
        </p:spPr>
        <p:txBody>
          <a:bodyPr wrap="none" rtlCol="0">
            <a:spAutoFit/>
          </a:bodyPr>
          <a:lstStyle/>
          <a:p>
            <a:r>
              <a:rPr lang="de-CH" sz="1400" dirty="0"/>
              <a:t>Die historischen und </a:t>
            </a:r>
          </a:p>
          <a:p>
            <a:r>
              <a:rPr lang="de-CH" sz="1400" dirty="0"/>
              <a:t>geographischen Karten </a:t>
            </a:r>
          </a:p>
          <a:p>
            <a:r>
              <a:rPr lang="de-CH" sz="1400" dirty="0"/>
              <a:t>Israels S. 168</a:t>
            </a:r>
          </a:p>
        </p:txBody>
      </p:sp>
    </p:spTree>
    <p:extLst>
      <p:ext uri="{BB962C8B-B14F-4D97-AF65-F5344CB8AC3E}">
        <p14:creationId xmlns:p14="http://schemas.microsoft.com/office/powerpoint/2010/main" val="281915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Jerusalem</a:t>
            </a:r>
          </a:p>
        </p:txBody>
      </p:sp>
      <p:sp>
        <p:nvSpPr>
          <p:cNvPr id="4" name="Inhaltsplatzhalter 3">
            <a:extLst>
              <a:ext uri="{FF2B5EF4-FFF2-40B4-BE49-F238E27FC236}">
                <a16:creationId xmlns:a16="http://schemas.microsoft.com/office/drawing/2014/main" id="{0A049DC5-72FF-455F-8366-FF1473A954FC}"/>
              </a:ext>
            </a:extLst>
          </p:cNvPr>
          <p:cNvSpPr txBox="1">
            <a:spLocks noGrp="1"/>
          </p:cNvSpPr>
          <p:nvPr>
            <p:ph idx="1"/>
          </p:nvPr>
        </p:nvSpPr>
        <p:spPr>
          <a:xfrm>
            <a:off x="847078" y="1408374"/>
            <a:ext cx="10542973" cy="4247317"/>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None/>
            </a:pPr>
            <a:r>
              <a:rPr lang="de-DE" sz="3000" dirty="0"/>
              <a:t>„</a:t>
            </a:r>
            <a:r>
              <a:rPr lang="de-CH" sz="3000" dirty="0"/>
              <a:t>In jenen Tagen aber, als die Zahl der Jünger wuchs, entstand ein Murren der Hellenisten gegen die Hebräer, weil ihre Witwen bei der täglichen Hilfeleistung übersehen wurden. Da beriefen die Zwölf die Menge der Jünger zusammen und sprachen: Es ist nicht gut, dass wir das Wort Gottes vernachlässigen, um bei den Tischen zu dienen. Darum, ihr Brüder, seht euch nach sieben Männern aus eurer Mitte um, die ein gutes Zeugnis haben und voll Heiligen Geistes und Weisheit sind; die wollen wir für diesen Dienst einsetzen, wir aber wollen beständig im Gebet und im Dienst des Wortes bleiben!</a:t>
            </a:r>
            <a:r>
              <a:rPr lang="de-DE" sz="3000" dirty="0"/>
              <a:t>“ </a:t>
            </a:r>
            <a:r>
              <a:rPr lang="de-DE" sz="3000" dirty="0" err="1"/>
              <a:t>Apg</a:t>
            </a:r>
            <a:r>
              <a:rPr lang="de-DE" sz="3000" dirty="0"/>
              <a:t> 6,1-4			</a:t>
            </a:r>
            <a:endParaRPr lang="de-CH" sz="3000" dirty="0"/>
          </a:p>
        </p:txBody>
      </p:sp>
    </p:spTree>
    <p:extLst>
      <p:ext uri="{BB962C8B-B14F-4D97-AF65-F5344CB8AC3E}">
        <p14:creationId xmlns:p14="http://schemas.microsoft.com/office/powerpoint/2010/main" val="126151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Jerusalem</a:t>
            </a:r>
          </a:p>
        </p:txBody>
      </p:sp>
      <p:sp>
        <p:nvSpPr>
          <p:cNvPr id="4" name="Inhaltsplatzhalter 3">
            <a:extLst>
              <a:ext uri="{FF2B5EF4-FFF2-40B4-BE49-F238E27FC236}">
                <a16:creationId xmlns:a16="http://schemas.microsoft.com/office/drawing/2014/main" id="{0A049DC5-72FF-455F-8366-FF1473A954FC}"/>
              </a:ext>
            </a:extLst>
          </p:cNvPr>
          <p:cNvSpPr txBox="1">
            <a:spLocks noGrp="1"/>
          </p:cNvSpPr>
          <p:nvPr>
            <p:ph idx="1"/>
          </p:nvPr>
        </p:nvSpPr>
        <p:spPr>
          <a:xfrm>
            <a:off x="847078" y="1408374"/>
            <a:ext cx="10542973" cy="341632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None/>
            </a:pPr>
            <a:r>
              <a:rPr lang="de-DE" sz="3000" dirty="0"/>
              <a:t>„</a:t>
            </a:r>
            <a:r>
              <a:rPr lang="de-CH" sz="3000" dirty="0"/>
              <a:t>Und das Wort gefiel der ganzen Menge, und sie erwählten Stephanus, einen Mann voll Glaubens und Heiligen Geistes, und Philippus und Prochorus und </a:t>
            </a:r>
            <a:r>
              <a:rPr lang="de-CH" sz="3000" dirty="0" err="1"/>
              <a:t>Nikanor</a:t>
            </a:r>
            <a:r>
              <a:rPr lang="de-CH" sz="3000" dirty="0"/>
              <a:t> und </a:t>
            </a:r>
            <a:r>
              <a:rPr lang="de-CH" sz="3000" dirty="0" err="1"/>
              <a:t>Timon</a:t>
            </a:r>
            <a:r>
              <a:rPr lang="de-CH" sz="3000" dirty="0"/>
              <a:t> und </a:t>
            </a:r>
            <a:r>
              <a:rPr lang="de-CH" sz="3000" dirty="0" err="1"/>
              <a:t>Parmenas</a:t>
            </a:r>
            <a:r>
              <a:rPr lang="de-CH" sz="3000" dirty="0"/>
              <a:t> und Nikolaus, einen Proselyten aus Antiochia. Diese stellten sie vor die Apostel, und sie beteten und legten ihnen die Hände auf. Und das Wort Gottes breitete sich aus, und die Zahl der Jünger mehrte sich sehr in Jerusalem; auch eine große Zahl von Priestern wurde dem Glauben gehorsam.</a:t>
            </a:r>
            <a:r>
              <a:rPr lang="de-DE" sz="3000" dirty="0"/>
              <a:t>“ </a:t>
            </a:r>
            <a:r>
              <a:rPr lang="de-DE" sz="3000" dirty="0" err="1"/>
              <a:t>Apg</a:t>
            </a:r>
            <a:r>
              <a:rPr lang="de-DE" sz="3000" dirty="0"/>
              <a:t> 6,5-7			</a:t>
            </a:r>
            <a:endParaRPr lang="de-CH" sz="3000" dirty="0"/>
          </a:p>
        </p:txBody>
      </p:sp>
    </p:spTree>
    <p:extLst>
      <p:ext uri="{BB962C8B-B14F-4D97-AF65-F5344CB8AC3E}">
        <p14:creationId xmlns:p14="http://schemas.microsoft.com/office/powerpoint/2010/main" val="196288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p:cNvSpPr/>
          <p:nvPr/>
        </p:nvSpPr>
        <p:spPr>
          <a:xfrm>
            <a:off x="5518077" y="3309349"/>
            <a:ext cx="1080000" cy="108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feld 6"/>
          <p:cNvSpPr txBox="1"/>
          <p:nvPr/>
        </p:nvSpPr>
        <p:spPr>
          <a:xfrm>
            <a:off x="5512331" y="3464628"/>
            <a:ext cx="1085746" cy="769441"/>
          </a:xfrm>
          <a:prstGeom prst="rect">
            <a:avLst/>
          </a:prstGeom>
          <a:noFill/>
        </p:spPr>
        <p:txBody>
          <a:bodyPr wrap="none" rtlCol="0">
            <a:spAutoFit/>
          </a:bodyPr>
          <a:lstStyle/>
          <a:p>
            <a:r>
              <a:rPr lang="de-CH" sz="2200" b="1" dirty="0"/>
              <a:t>Heiliger</a:t>
            </a:r>
          </a:p>
          <a:p>
            <a:pPr algn="ctr"/>
            <a:r>
              <a:rPr lang="de-CH" sz="2200" b="1" dirty="0"/>
              <a:t>Geist</a:t>
            </a:r>
          </a:p>
        </p:txBody>
      </p:sp>
      <p:sp>
        <p:nvSpPr>
          <p:cNvPr id="8" name="Ellipse 7"/>
          <p:cNvSpPr/>
          <p:nvPr/>
        </p:nvSpPr>
        <p:spPr>
          <a:xfrm>
            <a:off x="5158077" y="2953720"/>
            <a:ext cx="1800000" cy="180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p:cNvSpPr/>
          <p:nvPr/>
        </p:nvSpPr>
        <p:spPr>
          <a:xfrm>
            <a:off x="4798077" y="2589349"/>
            <a:ext cx="2520000" cy="252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llipse 10"/>
          <p:cNvSpPr/>
          <p:nvPr/>
        </p:nvSpPr>
        <p:spPr>
          <a:xfrm>
            <a:off x="4448223" y="2242598"/>
            <a:ext cx="3240000" cy="324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Ellipse 11"/>
          <p:cNvSpPr/>
          <p:nvPr/>
        </p:nvSpPr>
        <p:spPr>
          <a:xfrm>
            <a:off x="4078077" y="1869349"/>
            <a:ext cx="3960000" cy="396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Ellipse 12"/>
          <p:cNvSpPr/>
          <p:nvPr/>
        </p:nvSpPr>
        <p:spPr>
          <a:xfrm>
            <a:off x="3718077" y="1509349"/>
            <a:ext cx="4680000" cy="4680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Textfeld 2"/>
          <p:cNvSpPr txBox="1"/>
          <p:nvPr/>
        </p:nvSpPr>
        <p:spPr>
          <a:xfrm>
            <a:off x="5216514" y="3169192"/>
            <a:ext cx="1655874" cy="1751993"/>
          </a:xfrm>
          <a:prstGeom prst="rect">
            <a:avLst/>
          </a:prstGeom>
          <a:noFill/>
        </p:spPr>
        <p:txBody>
          <a:bodyPr wrap="none" rtlCol="0">
            <a:prstTxWarp prst="textArchUp">
              <a:avLst>
                <a:gd name="adj" fmla="val 13493590"/>
              </a:avLst>
            </a:prstTxWarp>
            <a:spAutoFit/>
          </a:bodyPr>
          <a:lstStyle/>
          <a:p>
            <a:r>
              <a:rPr lang="de-CH" sz="2200" b="1" dirty="0"/>
              <a:t>Leiterschaft</a:t>
            </a:r>
          </a:p>
        </p:txBody>
      </p:sp>
      <p:sp>
        <p:nvSpPr>
          <p:cNvPr id="16" name="Textfeld 15"/>
          <p:cNvSpPr txBox="1"/>
          <p:nvPr/>
        </p:nvSpPr>
        <p:spPr>
          <a:xfrm>
            <a:off x="5181713" y="2842333"/>
            <a:ext cx="1714331" cy="1751993"/>
          </a:xfrm>
          <a:prstGeom prst="rect">
            <a:avLst/>
          </a:prstGeom>
          <a:noFill/>
        </p:spPr>
        <p:txBody>
          <a:bodyPr wrap="none" rtlCol="0">
            <a:prstTxWarp prst="textArchDown">
              <a:avLst>
                <a:gd name="adj" fmla="val 21422970"/>
              </a:avLst>
            </a:prstTxWarp>
            <a:spAutoFit/>
          </a:bodyPr>
          <a:lstStyle/>
          <a:p>
            <a:r>
              <a:rPr lang="de-CH" sz="2200" b="1" dirty="0"/>
              <a:t>              Jerusalem </a:t>
            </a:r>
          </a:p>
        </p:txBody>
      </p:sp>
      <p:sp>
        <p:nvSpPr>
          <p:cNvPr id="28" name="Textfeld 27"/>
          <p:cNvSpPr txBox="1"/>
          <p:nvPr/>
        </p:nvSpPr>
        <p:spPr>
          <a:xfrm rot="16200000">
            <a:off x="5091064" y="3638276"/>
            <a:ext cx="484428" cy="430887"/>
          </a:xfrm>
          <a:prstGeom prst="rect">
            <a:avLst/>
          </a:prstGeom>
          <a:noFill/>
        </p:spPr>
        <p:txBody>
          <a:bodyPr wrap="none" rtlCol="0">
            <a:spAutoFit/>
          </a:bodyPr>
          <a:lstStyle/>
          <a:p>
            <a:r>
              <a:rPr lang="de-CH" sz="2200" b="1" spc="-150" dirty="0"/>
              <a:t>6,7</a:t>
            </a:r>
          </a:p>
        </p:txBody>
      </p:sp>
      <p:sp>
        <p:nvSpPr>
          <p:cNvPr id="37" name="Titel 1">
            <a:extLst>
              <a:ext uri="{FF2B5EF4-FFF2-40B4-BE49-F238E27FC236}">
                <a16:creationId xmlns:a16="http://schemas.microsoft.com/office/drawing/2014/main" id="{C11FC962-2F30-4908-A3AD-D2DA6A8003D7}"/>
              </a:ext>
            </a:extLst>
          </p:cNvPr>
          <p:cNvSpPr>
            <a:spLocks noGrp="1"/>
          </p:cNvSpPr>
          <p:nvPr>
            <p:ph type="title"/>
          </p:nvPr>
        </p:nvSpPr>
        <p:spPr>
          <a:xfrm>
            <a:off x="838200" y="365126"/>
            <a:ext cx="10515600" cy="817130"/>
          </a:xfrm>
        </p:spPr>
        <p:txBody>
          <a:bodyPr/>
          <a:lstStyle/>
          <a:p>
            <a:pPr algn="ctr"/>
            <a:r>
              <a:rPr lang="de-CH" b="1" dirty="0"/>
              <a:t>Jerusalem</a:t>
            </a:r>
          </a:p>
        </p:txBody>
      </p:sp>
    </p:spTree>
    <p:extLst>
      <p:ext uri="{BB962C8B-B14F-4D97-AF65-F5344CB8AC3E}">
        <p14:creationId xmlns:p14="http://schemas.microsoft.com/office/powerpoint/2010/main" val="383468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animEffect transition="in" filter="fade">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0" grpId="0" animBg="1"/>
      <p:bldP spid="11" grpId="0" animBg="1"/>
      <p:bldP spid="12" grpId="0" animBg="1"/>
      <p:bldP spid="13" grpId="0" animBg="1"/>
      <p:bldP spid="3" grpId="0"/>
      <p:bldP spid="16" grpId="0"/>
      <p:bldP spid="28"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1281</Words>
  <Application>Microsoft Office PowerPoint</Application>
  <PresentationFormat>Breitbild</PresentationFormat>
  <Paragraphs>197</Paragraphs>
  <Slides>43</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43</vt:i4>
      </vt:variant>
    </vt:vector>
  </HeadingPairs>
  <TitlesOfParts>
    <vt:vector size="47" baseType="lpstr">
      <vt:lpstr>Arial</vt:lpstr>
      <vt:lpstr>Calibri</vt:lpstr>
      <vt:lpstr>Calibri Light</vt:lpstr>
      <vt:lpstr>Office</vt:lpstr>
      <vt:lpstr>PowerPoint-Präsentation</vt:lpstr>
      <vt:lpstr>Aufbau der Apostelgeschichte</vt:lpstr>
      <vt:lpstr>Aufbau der Apostelgeschichte</vt:lpstr>
      <vt:lpstr>Jerusalem</vt:lpstr>
      <vt:lpstr>Jerusalem</vt:lpstr>
      <vt:lpstr>PowerPoint-Präsentation</vt:lpstr>
      <vt:lpstr>Jerusalem</vt:lpstr>
      <vt:lpstr>Jerusalem</vt:lpstr>
      <vt:lpstr>Jerusalem</vt:lpstr>
      <vt:lpstr>Judäa und Samaria</vt:lpstr>
      <vt:lpstr>Judäa und Samaria</vt:lpstr>
      <vt:lpstr>PowerPoint-Präsentation</vt:lpstr>
      <vt:lpstr>Judäa und Samaria</vt:lpstr>
      <vt:lpstr>PowerPoint-Präsentation</vt:lpstr>
      <vt:lpstr>Judäa und Samaria</vt:lpstr>
      <vt:lpstr>PowerPoint-Präsentation</vt:lpstr>
      <vt:lpstr>Judäa und Samaria</vt:lpstr>
      <vt:lpstr>Judäa und Samaria</vt:lpstr>
      <vt:lpstr>Antiochia</vt:lpstr>
      <vt:lpstr>PowerPoint-Präsentation</vt:lpstr>
      <vt:lpstr>PowerPoint-Präsentation</vt:lpstr>
      <vt:lpstr>Antiochia</vt:lpstr>
      <vt:lpstr>Antiochia</vt:lpstr>
      <vt:lpstr>PowerPoint-Präsentation</vt:lpstr>
      <vt:lpstr>Antiochia</vt:lpstr>
      <vt:lpstr>Antiochia</vt:lpstr>
      <vt:lpstr>Antiochia</vt:lpstr>
      <vt:lpstr>Antiochia</vt:lpstr>
      <vt:lpstr>Galatien</vt:lpstr>
      <vt:lpstr>PowerPoint-Präsentation</vt:lpstr>
      <vt:lpstr>PowerPoint-Präsentation</vt:lpstr>
      <vt:lpstr>Galatien</vt:lpstr>
      <vt:lpstr>Galatien</vt:lpstr>
      <vt:lpstr>Galatien</vt:lpstr>
      <vt:lpstr>Galatien</vt:lpstr>
      <vt:lpstr>Ephesus</vt:lpstr>
      <vt:lpstr>PowerPoint-Präsentation</vt:lpstr>
      <vt:lpstr>PowerPoint-Präsentation</vt:lpstr>
      <vt:lpstr>Ephesus</vt:lpstr>
      <vt:lpstr>Ephesus</vt:lpstr>
      <vt:lpstr>Ephesus</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Mike</dc:creator>
  <cp:lastModifiedBy>Mike</cp:lastModifiedBy>
  <cp:revision>457</cp:revision>
  <cp:lastPrinted>2019-08-13T14:18:40Z</cp:lastPrinted>
  <dcterms:created xsi:type="dcterms:W3CDTF">2018-08-12T05:46:28Z</dcterms:created>
  <dcterms:modified xsi:type="dcterms:W3CDTF">2019-08-22T18:35:57Z</dcterms:modified>
</cp:coreProperties>
</file>