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handoutMasterIdLst>
    <p:handoutMasterId r:id="rId38"/>
  </p:handoutMasterIdLst>
  <p:sldIdLst>
    <p:sldId id="624" r:id="rId2"/>
    <p:sldId id="702" r:id="rId3"/>
    <p:sldId id="701" r:id="rId4"/>
    <p:sldId id="749" r:id="rId5"/>
    <p:sldId id="761" r:id="rId6"/>
    <p:sldId id="762" r:id="rId7"/>
    <p:sldId id="747" r:id="rId8"/>
    <p:sldId id="734" r:id="rId9"/>
    <p:sldId id="763" r:id="rId10"/>
    <p:sldId id="723" r:id="rId11"/>
    <p:sldId id="727" r:id="rId12"/>
    <p:sldId id="752" r:id="rId13"/>
    <p:sldId id="705" r:id="rId14"/>
    <p:sldId id="725" r:id="rId15"/>
    <p:sldId id="753" r:id="rId16"/>
    <p:sldId id="751" r:id="rId17"/>
    <p:sldId id="684" r:id="rId18"/>
    <p:sldId id="643" r:id="rId19"/>
    <p:sldId id="754" r:id="rId20"/>
    <p:sldId id="739" r:id="rId21"/>
    <p:sldId id="673" r:id="rId22"/>
    <p:sldId id="693" r:id="rId23"/>
    <p:sldId id="757" r:id="rId24"/>
    <p:sldId id="740" r:id="rId25"/>
    <p:sldId id="758" r:id="rId26"/>
    <p:sldId id="741" r:id="rId27"/>
    <p:sldId id="759" r:id="rId28"/>
    <p:sldId id="699" r:id="rId29"/>
    <p:sldId id="722" r:id="rId30"/>
    <p:sldId id="742" r:id="rId31"/>
    <p:sldId id="731" r:id="rId32"/>
    <p:sldId id="760" r:id="rId33"/>
    <p:sldId id="698" r:id="rId34"/>
    <p:sldId id="764" r:id="rId35"/>
    <p:sldId id="765" r:id="rId36"/>
  </p:sldIdLst>
  <p:sldSz cx="12192000" cy="6858000"/>
  <p:notesSz cx="6797675" cy="9926638"/>
  <p:embeddedFontLst>
    <p:embeddedFont>
      <p:font typeface="Arial Narrow" panose="020B0606020202030204" pitchFamily="34" charset="0"/>
      <p:regular r:id="rId39"/>
      <p:bold r:id="rId40"/>
      <p:italic r:id="rId41"/>
      <p:boldItalic r:id="rId42"/>
    </p:embeddedFont>
    <p:embeddedFont>
      <p:font typeface="Arial Rounded MT Bold" panose="020F0704030504030204" pitchFamily="34" charset="0"/>
      <p:regular r:id="rId43"/>
    </p:embeddedFont>
    <p:embeddedFont>
      <p:font typeface="Calibri" panose="020F0502020204030204" pitchFamily="34" charset="0"/>
      <p:regular r:id="rId44"/>
      <p:bold r:id="rId45"/>
      <p:italic r:id="rId46"/>
      <p:boldItalic r:id="rId47"/>
    </p:embeddedFont>
    <p:embeddedFont>
      <p:font typeface="Cambria Math" panose="02040503050406030204" pitchFamily="18" charset="0"/>
      <p:regular r:id="rId48"/>
    </p:embeddedFont>
    <p:embeddedFont>
      <p:font typeface="Yu Gothic UI" panose="020B0500000000000000" pitchFamily="34" charset="-128"/>
      <p:regular r:id="rId49"/>
      <p:bold r:id="rId50"/>
    </p:embeddedFont>
  </p:embeddedFontLst>
  <p:defaultTextStyle>
    <a:defPPr>
      <a:defRPr lang="en-US"/>
    </a:defPPr>
    <a:lvl1pPr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0021"/>
    <a:srgbClr val="00CC00"/>
    <a:srgbClr val="66FF33"/>
    <a:srgbClr val="FFFF00"/>
    <a:srgbClr val="0066FF"/>
    <a:srgbClr val="FF9900"/>
    <a:srgbClr val="FF5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7" autoAdjust="0"/>
    <p:restoredTop sz="88058" autoAdjust="0"/>
  </p:normalViewPr>
  <p:slideViewPr>
    <p:cSldViewPr>
      <p:cViewPr varScale="1">
        <p:scale>
          <a:sx n="133" d="100"/>
          <a:sy n="133" d="100"/>
        </p:scale>
        <p:origin x="113" y="110"/>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32D133C-24BF-DE5E-427F-C4025B951944}"/>
              </a:ext>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19" name="Rectangle 3">
            <a:extLst>
              <a:ext uri="{FF2B5EF4-FFF2-40B4-BE49-F238E27FC236}">
                <a16:creationId xmlns:a16="http://schemas.microsoft.com/office/drawing/2014/main" id="{4FA188F9-4918-8567-B3E5-1AB837B9C752}"/>
              </a:ext>
            </a:extLst>
          </p:cNvPr>
          <p:cNvSpPr>
            <a:spLocks noGrp="1" noChangeArrowheads="1"/>
          </p:cNvSpPr>
          <p:nvPr>
            <p:ph type="dt" sz="quarter" idx="1"/>
          </p:nvPr>
        </p:nvSpPr>
        <p:spPr bwMode="auto">
          <a:xfrm>
            <a:off x="3851275"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r" defTabSz="915825" eaLnBrk="1" hangingPunct="1">
              <a:spcBef>
                <a:spcPct val="0"/>
              </a:spcBef>
              <a:defRPr sz="1200">
                <a:solidFill>
                  <a:schemeClr val="tx1"/>
                </a:solidFill>
                <a:latin typeface="Arial" charset="0"/>
              </a:defRPr>
            </a:lvl1pPr>
          </a:lstStyle>
          <a:p>
            <a:pPr>
              <a:defRPr/>
            </a:pPr>
            <a:endParaRPr lang="de-CH"/>
          </a:p>
        </p:txBody>
      </p:sp>
      <p:sp>
        <p:nvSpPr>
          <p:cNvPr id="9220" name="Rectangle 4">
            <a:extLst>
              <a:ext uri="{FF2B5EF4-FFF2-40B4-BE49-F238E27FC236}">
                <a16:creationId xmlns:a16="http://schemas.microsoft.com/office/drawing/2014/main" id="{16929604-A6E2-E141-A3CD-BE9F1266DA01}"/>
              </a:ext>
            </a:extLst>
          </p:cNvPr>
          <p:cNvSpPr>
            <a:spLocks noGrp="1" noChangeArrowheads="1"/>
          </p:cNvSpPr>
          <p:nvPr>
            <p:ph type="ftr" sz="quarter" idx="2"/>
          </p:nvPr>
        </p:nvSpPr>
        <p:spPr bwMode="auto">
          <a:xfrm>
            <a:off x="0"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21" name="Rectangle 5">
            <a:extLst>
              <a:ext uri="{FF2B5EF4-FFF2-40B4-BE49-F238E27FC236}">
                <a16:creationId xmlns:a16="http://schemas.microsoft.com/office/drawing/2014/main" id="{6C778F61-5C8A-55EB-0B7A-96B985901BE4}"/>
              </a:ext>
            </a:extLst>
          </p:cNvPr>
          <p:cNvSpPr>
            <a:spLocks noGrp="1" noChangeArrowheads="1"/>
          </p:cNvSpPr>
          <p:nvPr>
            <p:ph type="sldNum" sz="quarter" idx="3"/>
          </p:nvPr>
        </p:nvSpPr>
        <p:spPr bwMode="auto">
          <a:xfrm>
            <a:off x="3851275"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r" eaLnBrk="1" hangingPunct="1">
              <a:defRPr sz="1200">
                <a:solidFill>
                  <a:schemeClr val="tx1"/>
                </a:solidFill>
              </a:defRPr>
            </a:lvl1pPr>
          </a:lstStyle>
          <a:p>
            <a:pPr>
              <a:defRPr/>
            </a:pPr>
            <a:fld id="{0D44B216-12E0-424C-85B0-BDBE05D1FE79}" type="slidenum">
              <a:rPr lang="de-CH" altLang="de-DE"/>
              <a:pPr>
                <a:defRPr/>
              </a:pPr>
              <a:t>‹Nr.›</a:t>
            </a:fld>
            <a:endParaRPr lang="de-CH"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012B817-9CFA-99F3-F835-185F3F25EA52}"/>
              </a:ext>
            </a:extLst>
          </p:cNvPr>
          <p:cNvSpPr>
            <a:spLocks noGrp="1"/>
          </p:cNvSpPr>
          <p:nvPr>
            <p:ph type="hdr" sz="quarter"/>
          </p:nvPr>
        </p:nvSpPr>
        <p:spPr>
          <a:xfrm>
            <a:off x="0" y="0"/>
            <a:ext cx="2946400" cy="495300"/>
          </a:xfrm>
          <a:prstGeom prst="rect">
            <a:avLst/>
          </a:prstGeom>
        </p:spPr>
        <p:txBody>
          <a:bodyPr vert="horz" lIns="88221" tIns="44111" rIns="88221" bIns="44111" rtlCol="0"/>
          <a:lstStyle>
            <a:lvl1pPr algn="l" eaLnBrk="1" hangingPunct="1">
              <a:spcBef>
                <a:spcPct val="20000"/>
              </a:spcBef>
              <a:defRPr sz="1200">
                <a:latin typeface="Arial" pitchFamily="34" charset="0"/>
              </a:defRPr>
            </a:lvl1pPr>
          </a:lstStyle>
          <a:p>
            <a:pPr>
              <a:defRPr/>
            </a:pPr>
            <a:endParaRPr lang="de-CH"/>
          </a:p>
        </p:txBody>
      </p:sp>
      <p:sp>
        <p:nvSpPr>
          <p:cNvPr id="3" name="Datumsplatzhalter 2">
            <a:extLst>
              <a:ext uri="{FF2B5EF4-FFF2-40B4-BE49-F238E27FC236}">
                <a16:creationId xmlns:a16="http://schemas.microsoft.com/office/drawing/2014/main" id="{DA6F664E-85C4-08FB-E80C-168B389E1DFB}"/>
              </a:ext>
            </a:extLst>
          </p:cNvPr>
          <p:cNvSpPr>
            <a:spLocks noGrp="1"/>
          </p:cNvSpPr>
          <p:nvPr>
            <p:ph type="dt" idx="1"/>
          </p:nvPr>
        </p:nvSpPr>
        <p:spPr>
          <a:xfrm>
            <a:off x="3849688" y="0"/>
            <a:ext cx="2946400" cy="495300"/>
          </a:xfrm>
          <a:prstGeom prst="rect">
            <a:avLst/>
          </a:prstGeom>
        </p:spPr>
        <p:txBody>
          <a:bodyPr vert="horz" lIns="88221" tIns="44111" rIns="88221" bIns="44111" rtlCol="0"/>
          <a:lstStyle>
            <a:lvl1pPr algn="r" eaLnBrk="1" hangingPunct="1">
              <a:spcBef>
                <a:spcPct val="20000"/>
              </a:spcBef>
              <a:defRPr sz="1200">
                <a:latin typeface="Arial" pitchFamily="34" charset="0"/>
              </a:defRPr>
            </a:lvl1pPr>
          </a:lstStyle>
          <a:p>
            <a:pPr>
              <a:defRPr/>
            </a:pPr>
            <a:fld id="{B5255CEA-9682-442F-ACCC-AEB9CB4AF466}" type="datetimeFigureOut">
              <a:rPr lang="de-CH"/>
              <a:pPr>
                <a:defRPr/>
              </a:pPr>
              <a:t>02.07.2022</a:t>
            </a:fld>
            <a:endParaRPr lang="de-CH"/>
          </a:p>
        </p:txBody>
      </p:sp>
      <p:sp>
        <p:nvSpPr>
          <p:cNvPr id="4" name="Folienbildplatzhalter 3">
            <a:extLst>
              <a:ext uri="{FF2B5EF4-FFF2-40B4-BE49-F238E27FC236}">
                <a16:creationId xmlns:a16="http://schemas.microsoft.com/office/drawing/2014/main" id="{6E0F8CCA-FFBA-4794-4DEC-D061CC0E3EE3}"/>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88221" tIns="44111" rIns="88221" bIns="44111" rtlCol="0" anchor="ctr"/>
          <a:lstStyle/>
          <a:p>
            <a:pPr lvl="0"/>
            <a:endParaRPr lang="de-CH" noProof="0"/>
          </a:p>
        </p:txBody>
      </p:sp>
      <p:sp>
        <p:nvSpPr>
          <p:cNvPr id="5" name="Notizenplatzhalter 4">
            <a:extLst>
              <a:ext uri="{FF2B5EF4-FFF2-40B4-BE49-F238E27FC236}">
                <a16:creationId xmlns:a16="http://schemas.microsoft.com/office/drawing/2014/main" id="{FE9E6939-76DB-C757-6A64-8C10706FCA1D}"/>
              </a:ext>
            </a:extLst>
          </p:cNvPr>
          <p:cNvSpPr>
            <a:spLocks noGrp="1"/>
          </p:cNvSpPr>
          <p:nvPr>
            <p:ph type="body" sz="quarter" idx="3"/>
          </p:nvPr>
        </p:nvSpPr>
        <p:spPr>
          <a:xfrm>
            <a:off x="679450" y="4714875"/>
            <a:ext cx="5438775" cy="4467225"/>
          </a:xfrm>
          <a:prstGeom prst="rect">
            <a:avLst/>
          </a:prstGeom>
        </p:spPr>
        <p:txBody>
          <a:bodyPr vert="horz" lIns="88221" tIns="44111" rIns="88221" bIns="44111"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a:extLst>
              <a:ext uri="{FF2B5EF4-FFF2-40B4-BE49-F238E27FC236}">
                <a16:creationId xmlns:a16="http://schemas.microsoft.com/office/drawing/2014/main" id="{22E01AAB-1C60-7990-C7F2-BB01BAFDCC0E}"/>
              </a:ext>
            </a:extLst>
          </p:cNvPr>
          <p:cNvSpPr>
            <a:spLocks noGrp="1"/>
          </p:cNvSpPr>
          <p:nvPr>
            <p:ph type="ftr" sz="quarter" idx="4"/>
          </p:nvPr>
        </p:nvSpPr>
        <p:spPr>
          <a:xfrm>
            <a:off x="0" y="9429750"/>
            <a:ext cx="2946400" cy="495300"/>
          </a:xfrm>
          <a:prstGeom prst="rect">
            <a:avLst/>
          </a:prstGeom>
        </p:spPr>
        <p:txBody>
          <a:bodyPr vert="horz" lIns="88221" tIns="44111" rIns="88221" bIns="44111" rtlCol="0" anchor="b"/>
          <a:lstStyle>
            <a:lvl1pPr algn="l" eaLnBrk="1" hangingPunct="1">
              <a:spcBef>
                <a:spcPct val="20000"/>
              </a:spcBef>
              <a:defRPr sz="1200">
                <a:latin typeface="Arial" pitchFamily="34" charset="0"/>
              </a:defRPr>
            </a:lvl1pPr>
          </a:lstStyle>
          <a:p>
            <a:pPr>
              <a:defRPr/>
            </a:pPr>
            <a:endParaRPr lang="de-CH"/>
          </a:p>
        </p:txBody>
      </p:sp>
      <p:sp>
        <p:nvSpPr>
          <p:cNvPr id="7" name="Foliennummernplatzhalter 6">
            <a:extLst>
              <a:ext uri="{FF2B5EF4-FFF2-40B4-BE49-F238E27FC236}">
                <a16:creationId xmlns:a16="http://schemas.microsoft.com/office/drawing/2014/main" id="{F165FE3F-BD87-5819-8DB8-7045D0C6F0F2}"/>
              </a:ext>
            </a:extLst>
          </p:cNvPr>
          <p:cNvSpPr>
            <a:spLocks noGrp="1"/>
          </p:cNvSpPr>
          <p:nvPr>
            <p:ph type="sldNum" sz="quarter" idx="5"/>
          </p:nvPr>
        </p:nvSpPr>
        <p:spPr>
          <a:xfrm>
            <a:off x="3849688" y="9429750"/>
            <a:ext cx="2946400" cy="495300"/>
          </a:xfrm>
          <a:prstGeom prst="rect">
            <a:avLst/>
          </a:prstGeom>
        </p:spPr>
        <p:txBody>
          <a:bodyPr vert="horz" wrap="square" lIns="88221" tIns="44111" rIns="88221" bIns="44111" numCol="1" anchor="b" anchorCtr="0" compatLnSpc="1">
            <a:prstTxWarp prst="textNoShape">
              <a:avLst/>
            </a:prstTxWarp>
          </a:bodyPr>
          <a:lstStyle>
            <a:lvl1pPr algn="r" eaLnBrk="1" hangingPunct="1">
              <a:spcBef>
                <a:spcPct val="20000"/>
              </a:spcBef>
              <a:defRPr sz="1200"/>
            </a:lvl1pPr>
          </a:lstStyle>
          <a:p>
            <a:pPr>
              <a:defRPr/>
            </a:pPr>
            <a:fld id="{86F0E3C5-264C-45F8-BB30-C0EE6FB4DCD4}"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EB8A93E4-E1F0-1A91-9F2C-31431088BB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B295BBD1-DA14-E40B-325B-BCECB0F9BE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7172" name="Foliennummernplatzhalter 3">
            <a:extLst>
              <a:ext uri="{FF2B5EF4-FFF2-40B4-BE49-F238E27FC236}">
                <a16:creationId xmlns:a16="http://schemas.microsoft.com/office/drawing/2014/main" id="{44571696-3338-5D0F-99A6-F17E2B69BF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272B0A5-D746-44BF-AF3A-E8D93BF538D3}" type="slidenum">
              <a:rPr lang="de-CH" altLang="de-DE" smtClean="0">
                <a:solidFill>
                  <a:schemeClr val="bg1"/>
                </a:solidFill>
                <a:latin typeface="Arial" panose="020B0604020202020204" pitchFamily="34" charset="0"/>
              </a:rPr>
              <a:pPr>
                <a:spcBef>
                  <a:spcPct val="20000"/>
                </a:spcBef>
              </a:pPr>
              <a:t>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a:extLst>
              <a:ext uri="{FF2B5EF4-FFF2-40B4-BE49-F238E27FC236}">
                <a16:creationId xmlns:a16="http://schemas.microsoft.com/office/drawing/2014/main" id="{24071C4C-C8CD-430D-358D-77C3E3CF87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izenplatzhalter 2">
            <a:extLst>
              <a:ext uri="{FF2B5EF4-FFF2-40B4-BE49-F238E27FC236}">
                <a16:creationId xmlns:a16="http://schemas.microsoft.com/office/drawing/2014/main" id="{7D7425C2-AF2E-C76A-CD24-8EB9624BCF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5604" name="Foliennummernplatzhalter 3">
            <a:extLst>
              <a:ext uri="{FF2B5EF4-FFF2-40B4-BE49-F238E27FC236}">
                <a16:creationId xmlns:a16="http://schemas.microsoft.com/office/drawing/2014/main" id="{D4A64439-9865-120D-3FBF-0CF7510A45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D27F7969-B6A1-436A-A591-F99B100DE63D}" type="slidenum">
              <a:rPr lang="de-CH" altLang="de-DE" smtClean="0">
                <a:solidFill>
                  <a:schemeClr val="bg1"/>
                </a:solidFill>
                <a:latin typeface="Arial" panose="020B0604020202020204" pitchFamily="34" charset="0"/>
              </a:rPr>
              <a:pPr>
                <a:spcBef>
                  <a:spcPct val="20000"/>
                </a:spcBef>
              </a:pPr>
              <a:t>11</a:t>
            </a:fld>
            <a:endParaRPr lang="de-CH" altLang="de-DE">
              <a:solidFill>
                <a:schemeClr val="bg1"/>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a:extLst>
              <a:ext uri="{FF2B5EF4-FFF2-40B4-BE49-F238E27FC236}">
                <a16:creationId xmlns:a16="http://schemas.microsoft.com/office/drawing/2014/main" id="{305D03B6-B9F6-0D2A-4A4E-F83B938056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izenplatzhalter 2">
            <a:extLst>
              <a:ext uri="{FF2B5EF4-FFF2-40B4-BE49-F238E27FC236}">
                <a16:creationId xmlns:a16="http://schemas.microsoft.com/office/drawing/2014/main" id="{98DC6523-891D-C51D-F41D-B8E862D7DC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7652" name="Foliennummernplatzhalter 3">
            <a:extLst>
              <a:ext uri="{FF2B5EF4-FFF2-40B4-BE49-F238E27FC236}">
                <a16:creationId xmlns:a16="http://schemas.microsoft.com/office/drawing/2014/main" id="{70B1566C-1E9E-66BF-2E29-CB80018F94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8F4A5CA-F006-4EC1-946E-4AF0F4B775AC}" type="slidenum">
              <a:rPr lang="de-CH" altLang="de-DE" smtClean="0">
                <a:solidFill>
                  <a:schemeClr val="bg1"/>
                </a:solidFill>
                <a:latin typeface="Arial" panose="020B0604020202020204" pitchFamily="34" charset="0"/>
              </a:rPr>
              <a:pPr>
                <a:spcBef>
                  <a:spcPct val="20000"/>
                </a:spcBef>
              </a:pPr>
              <a:t>12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2FB728DA-9145-8939-0332-6042356140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a:extLst>
              <a:ext uri="{FF2B5EF4-FFF2-40B4-BE49-F238E27FC236}">
                <a16:creationId xmlns:a16="http://schemas.microsoft.com/office/drawing/2014/main" id="{3EAD4FDA-672E-FA10-BC8A-BA547E8BC0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0724" name="Foliennummernplatzhalter 3">
            <a:extLst>
              <a:ext uri="{FF2B5EF4-FFF2-40B4-BE49-F238E27FC236}">
                <a16:creationId xmlns:a16="http://schemas.microsoft.com/office/drawing/2014/main" id="{543D5ED7-9482-DE26-55EF-8811B54146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86FF2B8-EDF9-490F-9DAC-9597FC884E92}" type="slidenum">
              <a:rPr lang="de-CH" altLang="de-DE" smtClean="0">
                <a:solidFill>
                  <a:schemeClr val="bg1"/>
                </a:solidFill>
                <a:latin typeface="Arial" panose="020B0604020202020204" pitchFamily="34" charset="0"/>
              </a:rPr>
              <a:pPr>
                <a:spcBef>
                  <a:spcPct val="20000"/>
                </a:spcBef>
              </a:pPr>
              <a:t>14</a:t>
            </a:fld>
            <a:endParaRPr lang="de-CH" altLang="de-DE">
              <a:solidFill>
                <a:schemeClr val="bg1"/>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a:extLst>
              <a:ext uri="{FF2B5EF4-FFF2-40B4-BE49-F238E27FC236}">
                <a16:creationId xmlns:a16="http://schemas.microsoft.com/office/drawing/2014/main" id="{13613F68-EA7E-419B-5390-63554B807C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izenplatzhalter 2">
            <a:extLst>
              <a:ext uri="{FF2B5EF4-FFF2-40B4-BE49-F238E27FC236}">
                <a16:creationId xmlns:a16="http://schemas.microsoft.com/office/drawing/2014/main" id="{D9B25FD0-23AD-24A1-BAD4-DD5FFE45D0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2772" name="Foliennummernplatzhalter 3">
            <a:extLst>
              <a:ext uri="{FF2B5EF4-FFF2-40B4-BE49-F238E27FC236}">
                <a16:creationId xmlns:a16="http://schemas.microsoft.com/office/drawing/2014/main" id="{6332C678-0181-A1E9-0748-8EDBE939BE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A14B1B7-4080-450D-9607-AD4DCD33869C}" type="slidenum">
              <a:rPr lang="de-CH" altLang="de-DE" smtClean="0">
                <a:solidFill>
                  <a:schemeClr val="bg1"/>
                </a:solidFill>
                <a:latin typeface="Arial" panose="020B0604020202020204" pitchFamily="34" charset="0"/>
              </a:rPr>
              <a:pPr>
                <a:spcBef>
                  <a:spcPct val="20000"/>
                </a:spcBef>
              </a:pPr>
              <a:t>15</a:t>
            </a:fld>
            <a:endParaRPr lang="de-CH" altLang="de-DE">
              <a:solidFill>
                <a:schemeClr val="bg1"/>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208665E6-351A-7A56-0BA4-00352D9C91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a:extLst>
              <a:ext uri="{FF2B5EF4-FFF2-40B4-BE49-F238E27FC236}">
                <a16:creationId xmlns:a16="http://schemas.microsoft.com/office/drawing/2014/main" id="{C26056E0-1DC3-4AA8-4353-0D28A6B158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4820" name="Foliennummernplatzhalter 3">
            <a:extLst>
              <a:ext uri="{FF2B5EF4-FFF2-40B4-BE49-F238E27FC236}">
                <a16:creationId xmlns:a16="http://schemas.microsoft.com/office/drawing/2014/main" id="{EC1EC32D-A4F4-E758-74F4-C2F7779A3C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8062E63-89EB-4A43-8D76-62B48E51EA79}" type="slidenum">
              <a:rPr lang="de-CH" altLang="de-DE" smtClean="0">
                <a:solidFill>
                  <a:schemeClr val="bg1"/>
                </a:solidFill>
                <a:latin typeface="Arial" panose="020B0604020202020204" pitchFamily="34" charset="0"/>
              </a:rPr>
              <a:pPr>
                <a:spcBef>
                  <a:spcPct val="20000"/>
                </a:spcBef>
              </a:pPr>
              <a:t>16</a:t>
            </a:fld>
            <a:endParaRPr lang="de-CH" altLang="de-DE">
              <a:solidFill>
                <a:schemeClr val="bg1"/>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D761558C-B76F-E8EC-BCC2-CA96287D44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a:extLst>
              <a:ext uri="{FF2B5EF4-FFF2-40B4-BE49-F238E27FC236}">
                <a16:creationId xmlns:a16="http://schemas.microsoft.com/office/drawing/2014/main" id="{00A8CDC2-CBEB-65B1-C223-1FC5B52045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6868" name="Foliennummernplatzhalter 3">
            <a:extLst>
              <a:ext uri="{FF2B5EF4-FFF2-40B4-BE49-F238E27FC236}">
                <a16:creationId xmlns:a16="http://schemas.microsoft.com/office/drawing/2014/main" id="{1E0FF502-961E-54C9-9735-8D24804169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5C5DEEA-7337-462F-BD04-4B0FF98D9E70}" type="slidenum">
              <a:rPr lang="de-CH" altLang="de-DE" smtClean="0">
                <a:solidFill>
                  <a:schemeClr val="bg1"/>
                </a:solidFill>
                <a:latin typeface="Arial" panose="020B0604020202020204" pitchFamily="34" charset="0"/>
              </a:rPr>
              <a:pPr>
                <a:spcBef>
                  <a:spcPct val="20000"/>
                </a:spcBef>
              </a:pPr>
              <a:t>17</a:t>
            </a:fld>
            <a:endParaRPr lang="de-CH" altLang="de-DE">
              <a:solidFill>
                <a:schemeClr val="bg1"/>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a:extLst>
              <a:ext uri="{FF2B5EF4-FFF2-40B4-BE49-F238E27FC236}">
                <a16:creationId xmlns:a16="http://schemas.microsoft.com/office/drawing/2014/main" id="{A7FFDB8A-7058-AD3C-BEC8-05C1EF7E52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a:extLst>
              <a:ext uri="{FF2B5EF4-FFF2-40B4-BE49-F238E27FC236}">
                <a16:creationId xmlns:a16="http://schemas.microsoft.com/office/drawing/2014/main" id="{03C128EA-9595-9570-A796-F66811A885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8916" name="Foliennummernplatzhalter 3">
            <a:extLst>
              <a:ext uri="{FF2B5EF4-FFF2-40B4-BE49-F238E27FC236}">
                <a16:creationId xmlns:a16="http://schemas.microsoft.com/office/drawing/2014/main" id="{D4C9DA7F-1467-967C-9CF2-7CF93331E5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89068AF-EFAE-41E5-BC9D-33A4632C1276}" type="slidenum">
              <a:rPr lang="de-CH" altLang="de-DE" smtClean="0">
                <a:solidFill>
                  <a:schemeClr val="bg1"/>
                </a:solidFill>
                <a:latin typeface="Arial" panose="020B0604020202020204" pitchFamily="34" charset="0"/>
              </a:rPr>
              <a:pPr>
                <a:spcBef>
                  <a:spcPct val="20000"/>
                </a:spcBef>
              </a:pPr>
              <a:t>18</a:t>
            </a:fld>
            <a:endParaRPr lang="de-CH" altLang="de-DE">
              <a:solidFill>
                <a:schemeClr val="bg1"/>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CB7CCDDD-D71F-26F6-C0BE-B781492FF5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izenplatzhalter 2">
            <a:extLst>
              <a:ext uri="{FF2B5EF4-FFF2-40B4-BE49-F238E27FC236}">
                <a16:creationId xmlns:a16="http://schemas.microsoft.com/office/drawing/2014/main" id="{22224C25-760A-D0D7-F19D-1BC6EA848F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0964" name="Foliennummernplatzhalter 3">
            <a:extLst>
              <a:ext uri="{FF2B5EF4-FFF2-40B4-BE49-F238E27FC236}">
                <a16:creationId xmlns:a16="http://schemas.microsoft.com/office/drawing/2014/main" id="{211DF393-6248-8994-2708-BFCB712E62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2EA2842-F8A9-43D0-8C4C-7C739B7826B1}" type="slidenum">
              <a:rPr lang="de-CH" altLang="de-DE" smtClean="0">
                <a:solidFill>
                  <a:schemeClr val="bg1"/>
                </a:solidFill>
                <a:latin typeface="Arial" panose="020B0604020202020204" pitchFamily="34" charset="0"/>
              </a:rPr>
              <a:pPr>
                <a:spcBef>
                  <a:spcPct val="20000"/>
                </a:spcBef>
              </a:pPr>
              <a:t>19</a:t>
            </a:fld>
            <a:endParaRPr lang="de-CH" altLang="de-DE">
              <a:solidFill>
                <a:schemeClr val="bg1"/>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58CBE2F9-1C0D-7441-CF93-32E012F6D5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a:extLst>
              <a:ext uri="{FF2B5EF4-FFF2-40B4-BE49-F238E27FC236}">
                <a16:creationId xmlns:a16="http://schemas.microsoft.com/office/drawing/2014/main" id="{E052FC91-3E21-845D-CE13-42E7B5840D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3012" name="Foliennummernplatzhalter 3">
            <a:extLst>
              <a:ext uri="{FF2B5EF4-FFF2-40B4-BE49-F238E27FC236}">
                <a16:creationId xmlns:a16="http://schemas.microsoft.com/office/drawing/2014/main" id="{6ECA734B-3C19-D1F0-E4ED-5B4D7E7047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260F92A-D474-480E-A397-B24A14765EB2}" type="slidenum">
              <a:rPr lang="de-CH" altLang="de-DE" smtClean="0">
                <a:solidFill>
                  <a:schemeClr val="bg1"/>
                </a:solidFill>
                <a:latin typeface="Arial" panose="020B0604020202020204" pitchFamily="34" charset="0"/>
              </a:rPr>
              <a:pPr>
                <a:spcBef>
                  <a:spcPct val="20000"/>
                </a:spcBef>
              </a:pPr>
              <a:t>20</a:t>
            </a:fld>
            <a:endParaRPr lang="de-CH" altLang="de-DE">
              <a:solidFill>
                <a:schemeClr val="bg1"/>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6BD30948-4470-8A64-C03A-E185409987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a:extLst>
              <a:ext uri="{FF2B5EF4-FFF2-40B4-BE49-F238E27FC236}">
                <a16:creationId xmlns:a16="http://schemas.microsoft.com/office/drawing/2014/main" id="{0A22BFC0-F933-DA9B-BF0A-BC0F20FD04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5060" name="Foliennummernplatzhalter 3">
            <a:extLst>
              <a:ext uri="{FF2B5EF4-FFF2-40B4-BE49-F238E27FC236}">
                <a16:creationId xmlns:a16="http://schemas.microsoft.com/office/drawing/2014/main" id="{7935D9C6-E206-7D6B-6EE5-A2F79B2897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82F283C-050C-49B9-BFA2-9D0B7FB6A8A2}" type="slidenum">
              <a:rPr lang="de-CH" altLang="de-DE" smtClean="0">
                <a:solidFill>
                  <a:schemeClr val="bg1"/>
                </a:solidFill>
                <a:latin typeface="Arial" panose="020B0604020202020204" pitchFamily="34" charset="0"/>
              </a:rPr>
              <a:pPr>
                <a:spcBef>
                  <a:spcPct val="20000"/>
                </a:spcBef>
              </a:pPr>
              <a:t>21</a:t>
            </a:fld>
            <a:endParaRPr lang="de-CH" altLang="de-DE">
              <a:solidFill>
                <a:schemeClr val="bg1"/>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4E4F0413-3D01-D1FE-A047-0A52B0AD0A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izenplatzhalter 2">
            <a:extLst>
              <a:ext uri="{FF2B5EF4-FFF2-40B4-BE49-F238E27FC236}">
                <a16:creationId xmlns:a16="http://schemas.microsoft.com/office/drawing/2014/main" id="{FE6F850F-126E-70BE-542F-2C5F0498AE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220" name="Foliennummernplatzhalter 3">
            <a:extLst>
              <a:ext uri="{FF2B5EF4-FFF2-40B4-BE49-F238E27FC236}">
                <a16:creationId xmlns:a16="http://schemas.microsoft.com/office/drawing/2014/main" id="{BE1D1E1D-595D-42E7-8136-D6163D1266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7C4E90F-A0F7-4B26-A1A5-2CBBE318C8EA}" type="slidenum">
              <a:rPr lang="de-CH" altLang="de-DE" smtClean="0">
                <a:solidFill>
                  <a:schemeClr val="bg1"/>
                </a:solidFill>
                <a:latin typeface="Arial" panose="020B0604020202020204" pitchFamily="34" charset="0"/>
              </a:rPr>
              <a:pPr>
                <a:spcBef>
                  <a:spcPct val="20000"/>
                </a:spcBef>
              </a:pPr>
              <a:t>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id="{A55B7414-9521-8AC1-9578-61FBFE8223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a:extLst>
              <a:ext uri="{FF2B5EF4-FFF2-40B4-BE49-F238E27FC236}">
                <a16:creationId xmlns:a16="http://schemas.microsoft.com/office/drawing/2014/main" id="{CD378035-C526-0018-3C8C-20DBCEDE75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7108" name="Foliennummernplatzhalter 3">
            <a:extLst>
              <a:ext uri="{FF2B5EF4-FFF2-40B4-BE49-F238E27FC236}">
                <a16:creationId xmlns:a16="http://schemas.microsoft.com/office/drawing/2014/main" id="{24970331-EE8E-E864-8C27-F70158A504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B38C9FD-EE6F-4D5A-B060-B060684BAD11}" type="slidenum">
              <a:rPr lang="de-CH" altLang="de-DE" smtClean="0">
                <a:solidFill>
                  <a:schemeClr val="bg1"/>
                </a:solidFill>
                <a:latin typeface="Arial" panose="020B0604020202020204" pitchFamily="34" charset="0"/>
              </a:rPr>
              <a:pPr>
                <a:spcBef>
                  <a:spcPct val="20000"/>
                </a:spcBef>
              </a:pPr>
              <a:t>22</a:t>
            </a:fld>
            <a:endParaRPr lang="de-CH" altLang="de-DE">
              <a:solidFill>
                <a:schemeClr val="bg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2C286AF6-A3D9-0C92-CB3E-EBB84B382C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a:extLst>
              <a:ext uri="{FF2B5EF4-FFF2-40B4-BE49-F238E27FC236}">
                <a16:creationId xmlns:a16="http://schemas.microsoft.com/office/drawing/2014/main" id="{2FAE52F6-2F66-9E2A-1654-ACC256BEDA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9156" name="Foliennummernplatzhalter 3">
            <a:extLst>
              <a:ext uri="{FF2B5EF4-FFF2-40B4-BE49-F238E27FC236}">
                <a16:creationId xmlns:a16="http://schemas.microsoft.com/office/drawing/2014/main" id="{FFAD05EE-9393-A26D-E145-B62B760EE4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D7F2B4C-DB58-40FA-88E7-074E5FF273D3}" type="slidenum">
              <a:rPr lang="de-CH" altLang="de-DE" smtClean="0">
                <a:solidFill>
                  <a:schemeClr val="bg1"/>
                </a:solidFill>
                <a:latin typeface="Arial" panose="020B0604020202020204" pitchFamily="34" charset="0"/>
              </a:rPr>
              <a:pPr>
                <a:spcBef>
                  <a:spcPct val="20000"/>
                </a:spcBef>
              </a:pPr>
              <a:t>23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a:extLst>
              <a:ext uri="{FF2B5EF4-FFF2-40B4-BE49-F238E27FC236}">
                <a16:creationId xmlns:a16="http://schemas.microsoft.com/office/drawing/2014/main" id="{F8A1FE40-C3A8-C55D-C16F-916DE2767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a:extLst>
              <a:ext uri="{FF2B5EF4-FFF2-40B4-BE49-F238E27FC236}">
                <a16:creationId xmlns:a16="http://schemas.microsoft.com/office/drawing/2014/main" id="{49F71335-CB9B-B43B-CB94-E9076A9A06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1204" name="Foliennummernplatzhalter 3">
            <a:extLst>
              <a:ext uri="{FF2B5EF4-FFF2-40B4-BE49-F238E27FC236}">
                <a16:creationId xmlns:a16="http://schemas.microsoft.com/office/drawing/2014/main" id="{83812056-E64F-23C8-F4DC-877114E88A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9ED59C9-3A34-4781-82C4-AAD19BF286DF}" type="slidenum">
              <a:rPr lang="de-CH" altLang="de-DE" smtClean="0">
                <a:solidFill>
                  <a:schemeClr val="bg1"/>
                </a:solidFill>
                <a:latin typeface="Arial" panose="020B0604020202020204" pitchFamily="34" charset="0"/>
              </a:rPr>
              <a:pPr>
                <a:spcBef>
                  <a:spcPct val="20000"/>
                </a:spcBef>
              </a:pPr>
              <a:t>24</a:t>
            </a:fld>
            <a:endParaRPr lang="de-CH" altLang="de-DE">
              <a:solidFill>
                <a:schemeClr val="bg1"/>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B7FAADE0-9211-6AFE-8432-64697B25E3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a:extLst>
              <a:ext uri="{FF2B5EF4-FFF2-40B4-BE49-F238E27FC236}">
                <a16:creationId xmlns:a16="http://schemas.microsoft.com/office/drawing/2014/main" id="{275AE58C-B733-99CE-4FA6-0D0814593A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3252" name="Foliennummernplatzhalter 3">
            <a:extLst>
              <a:ext uri="{FF2B5EF4-FFF2-40B4-BE49-F238E27FC236}">
                <a16:creationId xmlns:a16="http://schemas.microsoft.com/office/drawing/2014/main" id="{F03B6C5B-C4BF-1EDE-4260-C400A79846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3327820-F6A5-4060-AA4B-C671AD2BB21D}" type="slidenum">
              <a:rPr lang="de-CH" altLang="de-DE" smtClean="0">
                <a:solidFill>
                  <a:schemeClr val="bg1"/>
                </a:solidFill>
                <a:latin typeface="Arial" panose="020B0604020202020204" pitchFamily="34" charset="0"/>
              </a:rPr>
              <a:pPr>
                <a:spcBef>
                  <a:spcPct val="20000"/>
                </a:spcBef>
              </a:pPr>
              <a:t>25</a:t>
            </a:fld>
            <a:endParaRPr lang="de-CH" altLang="de-DE">
              <a:solidFill>
                <a:schemeClr val="bg1"/>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D3199B92-8E1B-5B82-3576-0ECBF052C6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a:extLst>
              <a:ext uri="{FF2B5EF4-FFF2-40B4-BE49-F238E27FC236}">
                <a16:creationId xmlns:a16="http://schemas.microsoft.com/office/drawing/2014/main" id="{BC2BE691-B4FF-B1AA-7B42-C1A5112A81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5300" name="Foliennummernplatzhalter 3">
            <a:extLst>
              <a:ext uri="{FF2B5EF4-FFF2-40B4-BE49-F238E27FC236}">
                <a16:creationId xmlns:a16="http://schemas.microsoft.com/office/drawing/2014/main" id="{B22E5E3E-224E-BCA1-6EBC-AA35D6627D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5098C93-D119-4230-8DD5-FEE61CEE47BC}" type="slidenum">
              <a:rPr lang="de-CH" altLang="de-DE" smtClean="0">
                <a:solidFill>
                  <a:schemeClr val="bg1"/>
                </a:solidFill>
                <a:latin typeface="Arial" panose="020B0604020202020204" pitchFamily="34" charset="0"/>
              </a:rPr>
              <a:pPr>
                <a:spcBef>
                  <a:spcPct val="20000"/>
                </a:spcBef>
              </a:pPr>
              <a:t>26</a:t>
            </a:fld>
            <a:endParaRPr lang="de-CH" altLang="de-DE">
              <a:solidFill>
                <a:schemeClr val="bg1"/>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81CB6BCA-B3B5-DC15-06DB-ED70724157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izenplatzhalter 2">
            <a:extLst>
              <a:ext uri="{FF2B5EF4-FFF2-40B4-BE49-F238E27FC236}">
                <a16:creationId xmlns:a16="http://schemas.microsoft.com/office/drawing/2014/main" id="{3BC69A1D-0BFF-3FFE-F4C2-BBE966C767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7348" name="Foliennummernplatzhalter 3">
            <a:extLst>
              <a:ext uri="{FF2B5EF4-FFF2-40B4-BE49-F238E27FC236}">
                <a16:creationId xmlns:a16="http://schemas.microsoft.com/office/drawing/2014/main" id="{6AFC8697-738C-A0B1-2ECD-5EC125697D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5F73C6D-9DB7-4576-859B-39407B3B2F40}" type="slidenum">
              <a:rPr lang="de-CH" altLang="de-DE" smtClean="0">
                <a:solidFill>
                  <a:schemeClr val="bg1"/>
                </a:solidFill>
                <a:latin typeface="Arial" panose="020B0604020202020204" pitchFamily="34" charset="0"/>
              </a:rPr>
              <a:pPr>
                <a:spcBef>
                  <a:spcPct val="20000"/>
                </a:spcBef>
              </a:pPr>
              <a:t>27</a:t>
            </a:fld>
            <a:endParaRPr lang="de-CH" altLang="de-DE">
              <a:solidFill>
                <a:schemeClr val="bg1"/>
              </a:solidFil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a:extLst>
              <a:ext uri="{FF2B5EF4-FFF2-40B4-BE49-F238E27FC236}">
                <a16:creationId xmlns:a16="http://schemas.microsoft.com/office/drawing/2014/main" id="{4292F645-591A-95A8-C500-DB05B03008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izenplatzhalter 2">
            <a:extLst>
              <a:ext uri="{FF2B5EF4-FFF2-40B4-BE49-F238E27FC236}">
                <a16:creationId xmlns:a16="http://schemas.microsoft.com/office/drawing/2014/main" id="{305FE2F2-90D9-A166-87FB-A7EAABCB61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9396" name="Foliennummernplatzhalter 3">
            <a:extLst>
              <a:ext uri="{FF2B5EF4-FFF2-40B4-BE49-F238E27FC236}">
                <a16:creationId xmlns:a16="http://schemas.microsoft.com/office/drawing/2014/main" id="{419E2831-68FA-3A32-6F5E-7E8E4C3B33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79230AD-8411-4C90-9662-F6C967586B52}" type="slidenum">
              <a:rPr lang="de-CH" altLang="de-DE" smtClean="0">
                <a:solidFill>
                  <a:schemeClr val="bg1"/>
                </a:solidFill>
                <a:latin typeface="Arial" panose="020B0604020202020204" pitchFamily="34" charset="0"/>
              </a:rPr>
              <a:pPr>
                <a:spcBef>
                  <a:spcPct val="20000"/>
                </a:spcBef>
              </a:pPr>
              <a:t>28</a:t>
            </a:fld>
            <a:endParaRPr lang="de-CH" altLang="de-DE">
              <a:solidFill>
                <a:schemeClr val="bg1"/>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a:extLst>
              <a:ext uri="{FF2B5EF4-FFF2-40B4-BE49-F238E27FC236}">
                <a16:creationId xmlns:a16="http://schemas.microsoft.com/office/drawing/2014/main" id="{6F9B29F1-309C-90CC-83DD-CFDCC5B8D3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izenplatzhalter 2">
            <a:extLst>
              <a:ext uri="{FF2B5EF4-FFF2-40B4-BE49-F238E27FC236}">
                <a16:creationId xmlns:a16="http://schemas.microsoft.com/office/drawing/2014/main" id="{7B8A0A99-CC2B-0F03-197E-8FF1DE8081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1444" name="Foliennummernplatzhalter 3">
            <a:extLst>
              <a:ext uri="{FF2B5EF4-FFF2-40B4-BE49-F238E27FC236}">
                <a16:creationId xmlns:a16="http://schemas.microsoft.com/office/drawing/2014/main" id="{47E72786-569B-B8B5-BF09-6F2E03791E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4E8DA7C-E9E6-4E50-B0C8-F7CFAC786977}" type="slidenum">
              <a:rPr lang="de-CH" altLang="de-DE" smtClean="0">
                <a:solidFill>
                  <a:schemeClr val="bg1"/>
                </a:solidFill>
                <a:latin typeface="Arial" panose="020B0604020202020204" pitchFamily="34" charset="0"/>
              </a:rPr>
              <a:pPr>
                <a:spcBef>
                  <a:spcPct val="20000"/>
                </a:spcBef>
              </a:pPr>
              <a:t>29</a:t>
            </a:fld>
            <a:endParaRPr lang="de-CH" altLang="de-DE">
              <a:solidFill>
                <a:schemeClr val="bg1"/>
              </a:solidFill>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a:extLst>
              <a:ext uri="{FF2B5EF4-FFF2-40B4-BE49-F238E27FC236}">
                <a16:creationId xmlns:a16="http://schemas.microsoft.com/office/drawing/2014/main" id="{306A9F1A-AF71-E685-D47E-D401120660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izenplatzhalter 2">
            <a:extLst>
              <a:ext uri="{FF2B5EF4-FFF2-40B4-BE49-F238E27FC236}">
                <a16:creationId xmlns:a16="http://schemas.microsoft.com/office/drawing/2014/main" id="{B52C64DE-0742-5A36-B3B8-7973C5F007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3492" name="Foliennummernplatzhalter 3">
            <a:extLst>
              <a:ext uri="{FF2B5EF4-FFF2-40B4-BE49-F238E27FC236}">
                <a16:creationId xmlns:a16="http://schemas.microsoft.com/office/drawing/2014/main" id="{F98E1A64-62BD-632C-4E4F-5B1B276DFD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F338EB3F-9B96-473E-9B99-8DCFB6CB5A3C}" type="slidenum">
              <a:rPr lang="de-CH" altLang="de-DE" smtClean="0">
                <a:solidFill>
                  <a:schemeClr val="bg1"/>
                </a:solidFill>
                <a:latin typeface="Arial" panose="020B0604020202020204" pitchFamily="34" charset="0"/>
              </a:rPr>
              <a:pPr>
                <a:spcBef>
                  <a:spcPct val="20000"/>
                </a:spcBef>
              </a:pPr>
              <a:t>30</a:t>
            </a:fld>
            <a:endParaRPr lang="de-CH" altLang="de-DE">
              <a:solidFill>
                <a:schemeClr val="bg1"/>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a:extLst>
              <a:ext uri="{FF2B5EF4-FFF2-40B4-BE49-F238E27FC236}">
                <a16:creationId xmlns:a16="http://schemas.microsoft.com/office/drawing/2014/main" id="{FEC3F58A-C571-7E1B-DB48-00654A601F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izenplatzhalter 2">
            <a:extLst>
              <a:ext uri="{FF2B5EF4-FFF2-40B4-BE49-F238E27FC236}">
                <a16:creationId xmlns:a16="http://schemas.microsoft.com/office/drawing/2014/main" id="{33FF4EEC-8BA6-954D-FE26-22D9E80BDD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5540" name="Foliennummernplatzhalter 3">
            <a:extLst>
              <a:ext uri="{FF2B5EF4-FFF2-40B4-BE49-F238E27FC236}">
                <a16:creationId xmlns:a16="http://schemas.microsoft.com/office/drawing/2014/main" id="{0D9E53F2-A93B-759A-68ED-FA6A35A2E5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F8ADC32-6A90-415A-9582-17CCDFE12CDC}" type="slidenum">
              <a:rPr lang="de-CH" altLang="de-DE" smtClean="0">
                <a:solidFill>
                  <a:schemeClr val="bg1"/>
                </a:solidFill>
                <a:latin typeface="Arial" panose="020B0604020202020204" pitchFamily="34" charset="0"/>
              </a:rPr>
              <a:pPr>
                <a:spcBef>
                  <a:spcPct val="20000"/>
                </a:spcBef>
              </a:pPr>
              <a:t>31</a:t>
            </a:fld>
            <a:endParaRPr lang="de-CH" altLang="de-DE">
              <a:solidFill>
                <a:schemeClr val="bg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96235F33-F74F-60BC-263F-5E28F8FEAB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izenplatzhalter 2">
            <a:extLst>
              <a:ext uri="{FF2B5EF4-FFF2-40B4-BE49-F238E27FC236}">
                <a16:creationId xmlns:a16="http://schemas.microsoft.com/office/drawing/2014/main" id="{F4F8A18D-6EB0-F4C6-97DD-DBA1333F45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1268" name="Foliennummernplatzhalter 3">
            <a:extLst>
              <a:ext uri="{FF2B5EF4-FFF2-40B4-BE49-F238E27FC236}">
                <a16:creationId xmlns:a16="http://schemas.microsoft.com/office/drawing/2014/main" id="{BEC6D02F-9D2C-7197-0568-A0200E6470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8DB7803-A1E6-423F-8D1C-636F07F8E356}" type="slidenum">
              <a:rPr lang="de-CH" altLang="de-DE" smtClean="0">
                <a:solidFill>
                  <a:schemeClr val="bg1"/>
                </a:solidFill>
                <a:latin typeface="Arial" panose="020B0604020202020204" pitchFamily="34" charset="0"/>
              </a:rPr>
              <a:pPr>
                <a:spcBef>
                  <a:spcPct val="20000"/>
                </a:spcBef>
              </a:pPr>
              <a:t>4</a:t>
            </a:fld>
            <a:endParaRPr lang="de-CH" altLang="de-DE">
              <a:solidFill>
                <a:schemeClr val="bg1"/>
              </a:solidFill>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a:extLst>
              <a:ext uri="{FF2B5EF4-FFF2-40B4-BE49-F238E27FC236}">
                <a16:creationId xmlns:a16="http://schemas.microsoft.com/office/drawing/2014/main" id="{2D0E86CE-A16E-1F34-3E11-AA90A2D1EC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izenplatzhalter 2">
            <a:extLst>
              <a:ext uri="{FF2B5EF4-FFF2-40B4-BE49-F238E27FC236}">
                <a16:creationId xmlns:a16="http://schemas.microsoft.com/office/drawing/2014/main" id="{6ED944C9-BD03-CE1D-EE85-5F881208F8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7588" name="Foliennummernplatzhalter 3">
            <a:extLst>
              <a:ext uri="{FF2B5EF4-FFF2-40B4-BE49-F238E27FC236}">
                <a16:creationId xmlns:a16="http://schemas.microsoft.com/office/drawing/2014/main" id="{8625C4B5-3F71-75BF-AF0E-8BEEB03FD3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5800348-308F-443E-AFB9-B7C3986C0EF3}" type="slidenum">
              <a:rPr lang="de-CH" altLang="de-DE" smtClean="0">
                <a:solidFill>
                  <a:schemeClr val="bg1"/>
                </a:solidFill>
                <a:latin typeface="Arial" panose="020B0604020202020204" pitchFamily="34" charset="0"/>
              </a:rPr>
              <a:pPr>
                <a:spcBef>
                  <a:spcPct val="20000"/>
                </a:spcBef>
              </a:pPr>
              <a:t>32</a:t>
            </a:fld>
            <a:endParaRPr lang="de-CH" altLang="de-DE">
              <a:solidFill>
                <a:schemeClr val="bg1"/>
              </a:solidFill>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a:extLst>
              <a:ext uri="{FF2B5EF4-FFF2-40B4-BE49-F238E27FC236}">
                <a16:creationId xmlns:a16="http://schemas.microsoft.com/office/drawing/2014/main" id="{0D4305E1-C90B-ED26-4281-9076912353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izenplatzhalter 2">
            <a:extLst>
              <a:ext uri="{FF2B5EF4-FFF2-40B4-BE49-F238E27FC236}">
                <a16:creationId xmlns:a16="http://schemas.microsoft.com/office/drawing/2014/main" id="{6D39392F-FC12-7F43-7C8F-A9567C1AFB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9636" name="Foliennummernplatzhalter 3">
            <a:extLst>
              <a:ext uri="{FF2B5EF4-FFF2-40B4-BE49-F238E27FC236}">
                <a16:creationId xmlns:a16="http://schemas.microsoft.com/office/drawing/2014/main" id="{A19D23FF-53B5-2C5D-5C39-7DDD8709C2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E7C4E87-037C-46FA-9858-59B8E1AF8E3F}" type="slidenum">
              <a:rPr lang="de-CH" altLang="de-DE" smtClean="0">
                <a:solidFill>
                  <a:schemeClr val="bg1"/>
                </a:solidFill>
                <a:latin typeface="Arial" panose="020B0604020202020204" pitchFamily="34" charset="0"/>
              </a:rPr>
              <a:pPr>
                <a:spcBef>
                  <a:spcPct val="20000"/>
                </a:spcBef>
              </a:pPr>
              <a:t>33</a:t>
            </a:fld>
            <a:endParaRPr lang="de-CH" altLang="de-DE">
              <a:solidFill>
                <a:schemeClr val="bg1"/>
              </a:solidFill>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a:extLst>
              <a:ext uri="{FF2B5EF4-FFF2-40B4-BE49-F238E27FC236}">
                <a16:creationId xmlns:a16="http://schemas.microsoft.com/office/drawing/2014/main" id="{F6FF1A60-AA35-22A9-735A-BFE93548CA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izenplatzhalter 2">
            <a:extLst>
              <a:ext uri="{FF2B5EF4-FFF2-40B4-BE49-F238E27FC236}">
                <a16:creationId xmlns:a16="http://schemas.microsoft.com/office/drawing/2014/main" id="{39BA63A7-DA62-F308-7B95-32A8E1E223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1684" name="Foliennummernplatzhalter 3">
            <a:extLst>
              <a:ext uri="{FF2B5EF4-FFF2-40B4-BE49-F238E27FC236}">
                <a16:creationId xmlns:a16="http://schemas.microsoft.com/office/drawing/2014/main" id="{23AC14EA-6F45-4055-1828-3DDDEA1FF9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A6A5AA1-AEB5-4C48-8C7A-86E8769CEF21}" type="slidenum">
              <a:rPr lang="de-CH" altLang="de-DE" smtClean="0">
                <a:solidFill>
                  <a:schemeClr val="bg1"/>
                </a:solidFill>
                <a:latin typeface="Arial" panose="020B0604020202020204" pitchFamily="34" charset="0"/>
              </a:rPr>
              <a:pPr>
                <a:spcBef>
                  <a:spcPct val="20000"/>
                </a:spcBef>
              </a:pPr>
              <a:t>34</a:t>
            </a:fld>
            <a:endParaRPr lang="de-CH" altLang="de-DE">
              <a:solidFill>
                <a:schemeClr val="bg1"/>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D8FFF616-3D8C-B234-7B64-5B2C061FF1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izenplatzhalter 2">
            <a:extLst>
              <a:ext uri="{FF2B5EF4-FFF2-40B4-BE49-F238E27FC236}">
                <a16:creationId xmlns:a16="http://schemas.microsoft.com/office/drawing/2014/main" id="{BE64E309-24F0-5635-54B9-D71B59ABBB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3316" name="Foliennummernplatzhalter 3">
            <a:extLst>
              <a:ext uri="{FF2B5EF4-FFF2-40B4-BE49-F238E27FC236}">
                <a16:creationId xmlns:a16="http://schemas.microsoft.com/office/drawing/2014/main" id="{6D8920A5-C712-9253-5366-5EB40B96FE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E9E6907-F5F9-4588-8943-0AF347458884}" type="slidenum">
              <a:rPr lang="de-CH" altLang="de-DE" smtClean="0">
                <a:solidFill>
                  <a:schemeClr val="bg1"/>
                </a:solidFill>
                <a:latin typeface="Arial" panose="020B0604020202020204" pitchFamily="34" charset="0"/>
              </a:rPr>
              <a:pPr>
                <a:spcBef>
                  <a:spcPct val="20000"/>
                </a:spcBef>
              </a:pPr>
              <a:t>5</a:t>
            </a:fld>
            <a:endParaRPr lang="de-CH" altLang="de-DE">
              <a:solidFill>
                <a:schemeClr val="bg1"/>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0F51700B-DDF6-3B8F-C88D-71ACB92903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izenplatzhalter 2">
            <a:extLst>
              <a:ext uri="{FF2B5EF4-FFF2-40B4-BE49-F238E27FC236}">
                <a16:creationId xmlns:a16="http://schemas.microsoft.com/office/drawing/2014/main" id="{755371D4-E866-682A-26D3-BDBECF6D6C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5364" name="Foliennummernplatzhalter 3">
            <a:extLst>
              <a:ext uri="{FF2B5EF4-FFF2-40B4-BE49-F238E27FC236}">
                <a16:creationId xmlns:a16="http://schemas.microsoft.com/office/drawing/2014/main" id="{B98D9706-F8D0-1C8F-C862-C97E3A322D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F2F8072-07DB-45E3-AFD5-3C21F6D22B74}" type="slidenum">
              <a:rPr lang="de-CH" altLang="de-DE" smtClean="0">
                <a:solidFill>
                  <a:schemeClr val="bg1"/>
                </a:solidFill>
                <a:latin typeface="Arial" panose="020B0604020202020204" pitchFamily="34" charset="0"/>
              </a:rPr>
              <a:pPr>
                <a:spcBef>
                  <a:spcPct val="20000"/>
                </a:spcBef>
              </a:pPr>
              <a:t>6</a:t>
            </a:fld>
            <a:endParaRPr lang="de-CH" altLang="de-DE">
              <a:solidFill>
                <a:schemeClr val="bg1"/>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a:extLst>
              <a:ext uri="{FF2B5EF4-FFF2-40B4-BE49-F238E27FC236}">
                <a16:creationId xmlns:a16="http://schemas.microsoft.com/office/drawing/2014/main" id="{9033051C-2AAF-4E71-CD85-F59F98D66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izenplatzhalter 2">
            <a:extLst>
              <a:ext uri="{FF2B5EF4-FFF2-40B4-BE49-F238E27FC236}">
                <a16:creationId xmlns:a16="http://schemas.microsoft.com/office/drawing/2014/main" id="{D679D45E-657D-FE15-5B10-AD7DE48833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7412" name="Foliennummernplatzhalter 3">
            <a:extLst>
              <a:ext uri="{FF2B5EF4-FFF2-40B4-BE49-F238E27FC236}">
                <a16:creationId xmlns:a16="http://schemas.microsoft.com/office/drawing/2014/main" id="{E66F5455-5F2F-454C-5DC3-1173CF82A0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BDBB083-97AE-4C4F-9442-D63CD9923382}" type="slidenum">
              <a:rPr lang="de-CH" altLang="de-DE" smtClean="0">
                <a:solidFill>
                  <a:schemeClr val="bg1"/>
                </a:solidFill>
                <a:latin typeface="Arial" panose="020B0604020202020204" pitchFamily="34" charset="0"/>
              </a:rPr>
              <a:pPr>
                <a:spcBef>
                  <a:spcPct val="20000"/>
                </a:spcBef>
              </a:pPr>
              <a:t>7</a:t>
            </a:fld>
            <a:endParaRPr lang="de-CH" altLang="de-DE">
              <a:solidFill>
                <a:schemeClr val="bg1"/>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C619A3EA-A0F5-3498-6603-8621EA5DEA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a:extLst>
              <a:ext uri="{FF2B5EF4-FFF2-40B4-BE49-F238E27FC236}">
                <a16:creationId xmlns:a16="http://schemas.microsoft.com/office/drawing/2014/main" id="{6A360416-8911-07E3-3D52-C8640B9BDF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9460" name="Foliennummernplatzhalter 3">
            <a:extLst>
              <a:ext uri="{FF2B5EF4-FFF2-40B4-BE49-F238E27FC236}">
                <a16:creationId xmlns:a16="http://schemas.microsoft.com/office/drawing/2014/main" id="{845A8DD1-8BD4-1F65-BC8E-E336F60F8D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0EF1148-F8E2-4239-8F0D-957D286C4971}" type="slidenum">
              <a:rPr lang="de-CH" altLang="de-DE" smtClean="0">
                <a:solidFill>
                  <a:schemeClr val="bg1"/>
                </a:solidFill>
                <a:latin typeface="Arial" panose="020B0604020202020204" pitchFamily="34" charset="0"/>
              </a:rPr>
              <a:pPr>
                <a:spcBef>
                  <a:spcPct val="20000"/>
                </a:spcBef>
              </a:pPr>
              <a:t>8</a:t>
            </a:fld>
            <a:endParaRPr lang="de-CH" altLang="de-DE">
              <a:solidFill>
                <a:schemeClr val="bg1"/>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E7149C0F-C92F-C278-70B7-28177F4896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a:extLst>
              <a:ext uri="{FF2B5EF4-FFF2-40B4-BE49-F238E27FC236}">
                <a16:creationId xmlns:a16="http://schemas.microsoft.com/office/drawing/2014/main" id="{6EF5A72B-16A8-C1AA-FF8D-8C27894FC1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1508" name="Foliennummernplatzhalter 3">
            <a:extLst>
              <a:ext uri="{FF2B5EF4-FFF2-40B4-BE49-F238E27FC236}">
                <a16:creationId xmlns:a16="http://schemas.microsoft.com/office/drawing/2014/main" id="{8F240E34-D141-5CC2-8456-DE4FFD2FA3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FE53797D-25EF-4903-9042-AC68BD4760F5}" type="slidenum">
              <a:rPr lang="de-CH" altLang="de-DE" smtClean="0">
                <a:solidFill>
                  <a:schemeClr val="bg1"/>
                </a:solidFill>
                <a:latin typeface="Arial" panose="020B0604020202020204" pitchFamily="34" charset="0"/>
              </a:rPr>
              <a:pPr>
                <a:spcBef>
                  <a:spcPct val="20000"/>
                </a:spcBef>
              </a:pPr>
              <a:t>9</a:t>
            </a:fld>
            <a:endParaRPr lang="de-CH" altLang="de-DE">
              <a:solidFill>
                <a:schemeClr val="bg1"/>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a:extLst>
              <a:ext uri="{FF2B5EF4-FFF2-40B4-BE49-F238E27FC236}">
                <a16:creationId xmlns:a16="http://schemas.microsoft.com/office/drawing/2014/main" id="{AFB170BA-283E-19F7-542A-874F54C174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a:extLst>
              <a:ext uri="{FF2B5EF4-FFF2-40B4-BE49-F238E27FC236}">
                <a16:creationId xmlns:a16="http://schemas.microsoft.com/office/drawing/2014/main" id="{47BE8B3F-5924-60F0-17FD-FCB4F51C46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3556" name="Foliennummernplatzhalter 3">
            <a:extLst>
              <a:ext uri="{FF2B5EF4-FFF2-40B4-BE49-F238E27FC236}">
                <a16:creationId xmlns:a16="http://schemas.microsoft.com/office/drawing/2014/main" id="{4E1A91D1-7AED-4283-4D96-E4C0BC27D9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FF9D007-FB7E-4C67-B72D-565DCFC74010}" type="slidenum">
              <a:rPr lang="de-CH" altLang="de-DE" smtClean="0">
                <a:solidFill>
                  <a:schemeClr val="bg1"/>
                </a:solidFill>
                <a:latin typeface="Arial" panose="020B0604020202020204" pitchFamily="34" charset="0"/>
              </a:rPr>
              <a:pPr>
                <a:spcBef>
                  <a:spcPct val="20000"/>
                </a:spcBef>
              </a:pPr>
              <a:t>10</a:t>
            </a:fld>
            <a:endParaRPr lang="de-CH" altLang="de-DE">
              <a:solidFill>
                <a:schemeClr val="bg1"/>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C649BC6B-B31E-4DD1-E2B3-344A0F1680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280F2C-2499-2A74-9CBD-6F703D9032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0E9467-91EC-1888-AF91-6782C4434332}"/>
              </a:ext>
            </a:extLst>
          </p:cNvPr>
          <p:cNvSpPr>
            <a:spLocks noGrp="1" noChangeArrowheads="1"/>
          </p:cNvSpPr>
          <p:nvPr>
            <p:ph type="sldNum" sz="quarter" idx="12"/>
          </p:nvPr>
        </p:nvSpPr>
        <p:spPr>
          <a:ln/>
        </p:spPr>
        <p:txBody>
          <a:bodyPr/>
          <a:lstStyle>
            <a:lvl1pPr>
              <a:defRPr/>
            </a:lvl1pPr>
          </a:lstStyle>
          <a:p>
            <a:pPr>
              <a:defRPr/>
            </a:pPr>
            <a:fld id="{0AA3D1E8-0DA7-4553-9E8D-C7EA79069016}" type="slidenum">
              <a:rPr lang="en-US" altLang="de-DE"/>
              <a:pPr>
                <a:defRPr/>
              </a:pPr>
              <a:t>‹Nr.›</a:t>
            </a:fld>
            <a:endParaRPr lang="en-US" altLang="de-DE"/>
          </a:p>
        </p:txBody>
      </p:sp>
    </p:spTree>
    <p:extLst>
      <p:ext uri="{BB962C8B-B14F-4D97-AF65-F5344CB8AC3E}">
        <p14:creationId xmlns:p14="http://schemas.microsoft.com/office/powerpoint/2010/main" val="165777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9BB57F74-F183-F3C2-4FA3-968B439AF3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CAC636-8CE6-2729-DE20-470A64FAAD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E98087-AB87-A32C-36F3-5B2A1AFD0DE9}"/>
              </a:ext>
            </a:extLst>
          </p:cNvPr>
          <p:cNvSpPr>
            <a:spLocks noGrp="1" noChangeArrowheads="1"/>
          </p:cNvSpPr>
          <p:nvPr>
            <p:ph type="sldNum" sz="quarter" idx="12"/>
          </p:nvPr>
        </p:nvSpPr>
        <p:spPr>
          <a:ln/>
        </p:spPr>
        <p:txBody>
          <a:bodyPr/>
          <a:lstStyle>
            <a:lvl1pPr>
              <a:defRPr/>
            </a:lvl1pPr>
          </a:lstStyle>
          <a:p>
            <a:pPr>
              <a:defRPr/>
            </a:pPr>
            <a:fld id="{4F25F5A2-A20C-4EC4-8DDF-CA9C202BE7B0}" type="slidenum">
              <a:rPr lang="en-US" altLang="de-DE"/>
              <a:pPr>
                <a:defRPr/>
              </a:pPr>
              <a:t>‹Nr.›</a:t>
            </a:fld>
            <a:endParaRPr lang="en-US" altLang="de-DE"/>
          </a:p>
        </p:txBody>
      </p:sp>
    </p:spTree>
    <p:extLst>
      <p:ext uri="{BB962C8B-B14F-4D97-AF65-F5344CB8AC3E}">
        <p14:creationId xmlns:p14="http://schemas.microsoft.com/office/powerpoint/2010/main" val="894235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7FDAAF90-7218-AF1D-D8F6-1C6F2F018D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BCDF89-A503-D808-B35E-5D5B017750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B8C6D7-1A73-4917-DF4C-85D3826970E9}"/>
              </a:ext>
            </a:extLst>
          </p:cNvPr>
          <p:cNvSpPr>
            <a:spLocks noGrp="1" noChangeArrowheads="1"/>
          </p:cNvSpPr>
          <p:nvPr>
            <p:ph type="sldNum" sz="quarter" idx="12"/>
          </p:nvPr>
        </p:nvSpPr>
        <p:spPr>
          <a:ln/>
        </p:spPr>
        <p:txBody>
          <a:bodyPr/>
          <a:lstStyle>
            <a:lvl1pPr>
              <a:defRPr/>
            </a:lvl1pPr>
          </a:lstStyle>
          <a:p>
            <a:pPr>
              <a:defRPr/>
            </a:pPr>
            <a:fld id="{A15235F1-60ED-4836-BF25-DCC774247FF7}" type="slidenum">
              <a:rPr lang="en-US" altLang="de-DE"/>
              <a:pPr>
                <a:defRPr/>
              </a:pPr>
              <a:t>‹Nr.›</a:t>
            </a:fld>
            <a:endParaRPr lang="en-US" altLang="de-DE"/>
          </a:p>
        </p:txBody>
      </p:sp>
    </p:spTree>
    <p:extLst>
      <p:ext uri="{BB962C8B-B14F-4D97-AF65-F5344CB8AC3E}">
        <p14:creationId xmlns:p14="http://schemas.microsoft.com/office/powerpoint/2010/main" val="2575722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0274C498-3839-400E-D388-CA82F0F79439}"/>
              </a:ext>
            </a:extLst>
          </p:cNvPr>
          <p:cNvSpPr>
            <a:spLocks noGrp="1"/>
          </p:cNvSpPr>
          <p:nvPr>
            <p:ph type="dt" sz="half" idx="10"/>
          </p:nvPr>
        </p:nvSpPr>
        <p:spPr/>
        <p:txBody>
          <a:bodyPr/>
          <a:lstStyle>
            <a:lvl1pPr>
              <a:defRPr/>
            </a:lvl1pPr>
          </a:lstStyle>
          <a:p>
            <a:pPr>
              <a:defRPr/>
            </a:pPr>
            <a:fld id="{445B2C9F-EAC4-4490-9BB9-5ACC964F6002}" type="datetimeFigureOut">
              <a:rPr lang="de-CH"/>
              <a:pPr>
                <a:defRPr/>
              </a:pPr>
              <a:t>02.07.2022</a:t>
            </a:fld>
            <a:endParaRPr lang="de-CH"/>
          </a:p>
        </p:txBody>
      </p:sp>
      <p:sp>
        <p:nvSpPr>
          <p:cNvPr id="3" name="Fußzeilenplatzhalter 4">
            <a:extLst>
              <a:ext uri="{FF2B5EF4-FFF2-40B4-BE49-F238E27FC236}">
                <a16:creationId xmlns:a16="http://schemas.microsoft.com/office/drawing/2014/main" id="{7C985109-8D33-03D4-3DFC-B8F0D20BCB90}"/>
              </a:ext>
            </a:extLst>
          </p:cNvPr>
          <p:cNvSpPr>
            <a:spLocks noGrp="1"/>
          </p:cNvSpPr>
          <p:nvPr>
            <p:ph type="ftr" sz="quarter" idx="11"/>
          </p:nvPr>
        </p:nvSpPr>
        <p:spPr/>
        <p:txBody>
          <a:bodyPr/>
          <a:lstStyle>
            <a:lvl1pPr>
              <a:defRPr/>
            </a:lvl1pPr>
          </a:lstStyle>
          <a:p>
            <a:pPr>
              <a:defRPr/>
            </a:pPr>
            <a:endParaRPr lang="de-CH"/>
          </a:p>
        </p:txBody>
      </p:sp>
      <p:sp>
        <p:nvSpPr>
          <p:cNvPr id="4" name="Foliennummernplatzhalter 5">
            <a:extLst>
              <a:ext uri="{FF2B5EF4-FFF2-40B4-BE49-F238E27FC236}">
                <a16:creationId xmlns:a16="http://schemas.microsoft.com/office/drawing/2014/main" id="{B7B906A3-C04D-7C3F-5510-A0194C8BE6EB}"/>
              </a:ext>
            </a:extLst>
          </p:cNvPr>
          <p:cNvSpPr>
            <a:spLocks noGrp="1"/>
          </p:cNvSpPr>
          <p:nvPr>
            <p:ph type="sldNum" sz="quarter" idx="12"/>
          </p:nvPr>
        </p:nvSpPr>
        <p:spPr/>
        <p:txBody>
          <a:bodyPr/>
          <a:lstStyle>
            <a:lvl1pPr>
              <a:defRPr/>
            </a:lvl1pPr>
          </a:lstStyle>
          <a:p>
            <a:pPr>
              <a:defRPr/>
            </a:pPr>
            <a:fld id="{7EFC7867-D45C-4D3D-B938-94A77269CA2B}" type="slidenum">
              <a:rPr lang="de-CH" altLang="de-DE"/>
              <a:pPr>
                <a:defRPr/>
              </a:pPr>
              <a:t>‹Nr.›</a:t>
            </a:fld>
            <a:endParaRPr lang="de-CH" altLang="de-DE"/>
          </a:p>
        </p:txBody>
      </p:sp>
    </p:spTree>
    <p:extLst>
      <p:ext uri="{BB962C8B-B14F-4D97-AF65-F5344CB8AC3E}">
        <p14:creationId xmlns:p14="http://schemas.microsoft.com/office/powerpoint/2010/main" val="299873728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237D71-CEC6-10F9-2A0C-0F4D7437D57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D1727A7-1589-2B6C-26D1-886F14109A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BFE7609-CEBD-FEA9-4BD0-524F90B8E148}"/>
              </a:ext>
            </a:extLst>
          </p:cNvPr>
          <p:cNvSpPr>
            <a:spLocks noGrp="1" noChangeArrowheads="1"/>
          </p:cNvSpPr>
          <p:nvPr>
            <p:ph type="sldNum" sz="quarter" idx="12"/>
          </p:nvPr>
        </p:nvSpPr>
        <p:spPr>
          <a:ln/>
        </p:spPr>
        <p:txBody>
          <a:bodyPr/>
          <a:lstStyle>
            <a:lvl1pPr>
              <a:defRPr/>
            </a:lvl1pPr>
          </a:lstStyle>
          <a:p>
            <a:pPr>
              <a:defRPr/>
            </a:pPr>
            <a:fld id="{2C5EF983-27E3-4DFF-A8BC-9B1F937291D2}" type="slidenum">
              <a:rPr lang="en-US" altLang="de-DE"/>
              <a:pPr>
                <a:defRPr/>
              </a:pPr>
              <a:t>‹Nr.›</a:t>
            </a:fld>
            <a:endParaRPr lang="en-US" altLang="de-DE"/>
          </a:p>
        </p:txBody>
      </p:sp>
    </p:spTree>
    <p:extLst>
      <p:ext uri="{BB962C8B-B14F-4D97-AF65-F5344CB8AC3E}">
        <p14:creationId xmlns:p14="http://schemas.microsoft.com/office/powerpoint/2010/main" val="265875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D40DB3EC-90BA-CCC5-7855-11B6E29490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0C4B6E-0E25-8C97-940B-C64AE3CBD6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552AED-EB5C-8A5C-1309-957DEB4B1232}"/>
              </a:ext>
            </a:extLst>
          </p:cNvPr>
          <p:cNvSpPr>
            <a:spLocks noGrp="1" noChangeArrowheads="1"/>
          </p:cNvSpPr>
          <p:nvPr>
            <p:ph type="sldNum" sz="quarter" idx="12"/>
          </p:nvPr>
        </p:nvSpPr>
        <p:spPr>
          <a:ln/>
        </p:spPr>
        <p:txBody>
          <a:bodyPr/>
          <a:lstStyle>
            <a:lvl1pPr>
              <a:defRPr/>
            </a:lvl1pPr>
          </a:lstStyle>
          <a:p>
            <a:pPr>
              <a:defRPr/>
            </a:pPr>
            <a:fld id="{85A4B08F-C797-4272-BCD8-A004D357083F}" type="slidenum">
              <a:rPr lang="en-US" altLang="de-DE"/>
              <a:pPr>
                <a:defRPr/>
              </a:pPr>
              <a:t>‹Nr.›</a:t>
            </a:fld>
            <a:endParaRPr lang="en-US" altLang="de-DE"/>
          </a:p>
        </p:txBody>
      </p:sp>
    </p:spTree>
    <p:extLst>
      <p:ext uri="{BB962C8B-B14F-4D97-AF65-F5344CB8AC3E}">
        <p14:creationId xmlns:p14="http://schemas.microsoft.com/office/powerpoint/2010/main" val="4084108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750F45E4-0849-ACA8-C741-A8F2BCE6887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CA7D7C-CDEA-699F-675D-A6C401DA10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6274B6-AFB6-FCDE-0692-813AE3D70044}"/>
              </a:ext>
            </a:extLst>
          </p:cNvPr>
          <p:cNvSpPr>
            <a:spLocks noGrp="1" noChangeArrowheads="1"/>
          </p:cNvSpPr>
          <p:nvPr>
            <p:ph type="sldNum" sz="quarter" idx="12"/>
          </p:nvPr>
        </p:nvSpPr>
        <p:spPr>
          <a:ln/>
        </p:spPr>
        <p:txBody>
          <a:bodyPr/>
          <a:lstStyle>
            <a:lvl1pPr>
              <a:defRPr/>
            </a:lvl1pPr>
          </a:lstStyle>
          <a:p>
            <a:pPr>
              <a:defRPr/>
            </a:pPr>
            <a:fld id="{A761FAB2-B441-4A7D-9F09-61AFF1530888}" type="slidenum">
              <a:rPr lang="en-US" altLang="de-DE"/>
              <a:pPr>
                <a:defRPr/>
              </a:pPr>
              <a:t>‹Nr.›</a:t>
            </a:fld>
            <a:endParaRPr lang="en-US" altLang="de-DE"/>
          </a:p>
        </p:txBody>
      </p:sp>
    </p:spTree>
    <p:extLst>
      <p:ext uri="{BB962C8B-B14F-4D97-AF65-F5344CB8AC3E}">
        <p14:creationId xmlns:p14="http://schemas.microsoft.com/office/powerpoint/2010/main" val="2857230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AE642236-DF2C-CBC1-8A7D-529B6AEFFF2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543BA27-71E4-5E21-B45A-C9F82291A5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B0ED3D0-D142-FDB4-6F6B-792016667FEE}"/>
              </a:ext>
            </a:extLst>
          </p:cNvPr>
          <p:cNvSpPr>
            <a:spLocks noGrp="1" noChangeArrowheads="1"/>
          </p:cNvSpPr>
          <p:nvPr>
            <p:ph type="sldNum" sz="quarter" idx="12"/>
          </p:nvPr>
        </p:nvSpPr>
        <p:spPr>
          <a:ln/>
        </p:spPr>
        <p:txBody>
          <a:bodyPr/>
          <a:lstStyle>
            <a:lvl1pPr>
              <a:defRPr/>
            </a:lvl1pPr>
          </a:lstStyle>
          <a:p>
            <a:pPr>
              <a:defRPr/>
            </a:pPr>
            <a:fld id="{869AED4D-09F1-4949-8B4E-2611A4FB9964}" type="slidenum">
              <a:rPr lang="en-US" altLang="de-DE"/>
              <a:pPr>
                <a:defRPr/>
              </a:pPr>
              <a:t>‹Nr.›</a:t>
            </a:fld>
            <a:endParaRPr lang="en-US" altLang="de-DE"/>
          </a:p>
        </p:txBody>
      </p:sp>
    </p:spTree>
    <p:extLst>
      <p:ext uri="{BB962C8B-B14F-4D97-AF65-F5344CB8AC3E}">
        <p14:creationId xmlns:p14="http://schemas.microsoft.com/office/powerpoint/2010/main" val="69761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C57971C9-2B6E-4A11-07D7-8F958EA45B0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9B8FD34-19D1-0820-5FAB-15A22353C8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093944-D26E-BB4C-6D49-111D2A593C78}"/>
              </a:ext>
            </a:extLst>
          </p:cNvPr>
          <p:cNvSpPr>
            <a:spLocks noGrp="1" noChangeArrowheads="1"/>
          </p:cNvSpPr>
          <p:nvPr>
            <p:ph type="sldNum" sz="quarter" idx="12"/>
          </p:nvPr>
        </p:nvSpPr>
        <p:spPr>
          <a:ln/>
        </p:spPr>
        <p:txBody>
          <a:bodyPr/>
          <a:lstStyle>
            <a:lvl1pPr>
              <a:defRPr/>
            </a:lvl1pPr>
          </a:lstStyle>
          <a:p>
            <a:pPr>
              <a:defRPr/>
            </a:pPr>
            <a:fld id="{91BD2B0E-498A-42CE-A696-7860F20FEB76}" type="slidenum">
              <a:rPr lang="en-US" altLang="de-DE"/>
              <a:pPr>
                <a:defRPr/>
              </a:pPr>
              <a:t>‹Nr.›</a:t>
            </a:fld>
            <a:endParaRPr lang="en-US" altLang="de-DE"/>
          </a:p>
        </p:txBody>
      </p:sp>
    </p:spTree>
    <p:extLst>
      <p:ext uri="{BB962C8B-B14F-4D97-AF65-F5344CB8AC3E}">
        <p14:creationId xmlns:p14="http://schemas.microsoft.com/office/powerpoint/2010/main" val="3113630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9CF733-6D5F-5A55-5B90-4D0D2090AE4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C753D3E-AB6E-529F-A17C-85CBCA631D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C2C47CB-E701-DA21-D962-28D674165DF5}"/>
              </a:ext>
            </a:extLst>
          </p:cNvPr>
          <p:cNvSpPr>
            <a:spLocks noGrp="1" noChangeArrowheads="1"/>
          </p:cNvSpPr>
          <p:nvPr>
            <p:ph type="sldNum" sz="quarter" idx="12"/>
          </p:nvPr>
        </p:nvSpPr>
        <p:spPr>
          <a:ln/>
        </p:spPr>
        <p:txBody>
          <a:bodyPr/>
          <a:lstStyle>
            <a:lvl1pPr>
              <a:defRPr/>
            </a:lvl1pPr>
          </a:lstStyle>
          <a:p>
            <a:pPr>
              <a:defRPr/>
            </a:pPr>
            <a:fld id="{98675C01-6004-43FA-8B02-E8DE53EE58FC}" type="slidenum">
              <a:rPr lang="en-US" altLang="de-DE"/>
              <a:pPr>
                <a:defRPr/>
              </a:pPr>
              <a:t>‹Nr.›</a:t>
            </a:fld>
            <a:endParaRPr lang="en-US" altLang="de-DE"/>
          </a:p>
        </p:txBody>
      </p:sp>
    </p:spTree>
    <p:extLst>
      <p:ext uri="{BB962C8B-B14F-4D97-AF65-F5344CB8AC3E}">
        <p14:creationId xmlns:p14="http://schemas.microsoft.com/office/powerpoint/2010/main" val="1351873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E752165E-4412-D67D-CB4F-F1867F49B6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783197-640B-66DF-2B06-982350EF96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37CACAD-C6DE-6DF6-CF9D-68044E2701A9}"/>
              </a:ext>
            </a:extLst>
          </p:cNvPr>
          <p:cNvSpPr>
            <a:spLocks noGrp="1" noChangeArrowheads="1"/>
          </p:cNvSpPr>
          <p:nvPr>
            <p:ph type="sldNum" sz="quarter" idx="12"/>
          </p:nvPr>
        </p:nvSpPr>
        <p:spPr>
          <a:ln/>
        </p:spPr>
        <p:txBody>
          <a:bodyPr/>
          <a:lstStyle>
            <a:lvl1pPr>
              <a:defRPr/>
            </a:lvl1pPr>
          </a:lstStyle>
          <a:p>
            <a:pPr>
              <a:defRPr/>
            </a:pPr>
            <a:fld id="{DF3F4058-2211-4777-BEB5-6E6A1C5FE96F}" type="slidenum">
              <a:rPr lang="en-US" altLang="de-DE"/>
              <a:pPr>
                <a:defRPr/>
              </a:pPr>
              <a:t>‹Nr.›</a:t>
            </a:fld>
            <a:endParaRPr lang="en-US" altLang="de-DE"/>
          </a:p>
        </p:txBody>
      </p:sp>
    </p:spTree>
    <p:extLst>
      <p:ext uri="{BB962C8B-B14F-4D97-AF65-F5344CB8AC3E}">
        <p14:creationId xmlns:p14="http://schemas.microsoft.com/office/powerpoint/2010/main" val="1814489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544DF3A2-DC06-355E-D0D7-C1850B7D0A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51B2FE-4407-BBDB-91AD-9C138289F9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8EF273-F812-301F-3F21-83C79605ABBD}"/>
              </a:ext>
            </a:extLst>
          </p:cNvPr>
          <p:cNvSpPr>
            <a:spLocks noGrp="1" noChangeArrowheads="1"/>
          </p:cNvSpPr>
          <p:nvPr>
            <p:ph type="sldNum" sz="quarter" idx="12"/>
          </p:nvPr>
        </p:nvSpPr>
        <p:spPr>
          <a:ln/>
        </p:spPr>
        <p:txBody>
          <a:bodyPr/>
          <a:lstStyle>
            <a:lvl1pPr>
              <a:defRPr/>
            </a:lvl1pPr>
          </a:lstStyle>
          <a:p>
            <a:pPr>
              <a:defRPr/>
            </a:pPr>
            <a:fld id="{239055A5-53E3-4B94-82AF-103725B7E6A4}" type="slidenum">
              <a:rPr lang="en-US" altLang="de-DE"/>
              <a:pPr>
                <a:defRPr/>
              </a:pPr>
              <a:t>‹Nr.›</a:t>
            </a:fld>
            <a:endParaRPr lang="en-US" altLang="de-DE"/>
          </a:p>
        </p:txBody>
      </p:sp>
    </p:spTree>
    <p:extLst>
      <p:ext uri="{BB962C8B-B14F-4D97-AF65-F5344CB8AC3E}">
        <p14:creationId xmlns:p14="http://schemas.microsoft.com/office/powerpoint/2010/main" val="1742427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3026256-11EC-D7BF-56EC-BB5F803C01F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Titelmasterformat durch Klicken bearbeiten</a:t>
            </a:r>
          </a:p>
        </p:txBody>
      </p:sp>
      <p:sp>
        <p:nvSpPr>
          <p:cNvPr id="1027" name="Rectangle 3">
            <a:extLst>
              <a:ext uri="{FF2B5EF4-FFF2-40B4-BE49-F238E27FC236}">
                <a16:creationId xmlns:a16="http://schemas.microsoft.com/office/drawing/2014/main" id="{AC9103D1-A496-9EF2-61CB-BE18C1D092A1}"/>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8" name="Rectangle 4">
            <a:extLst>
              <a:ext uri="{FF2B5EF4-FFF2-40B4-BE49-F238E27FC236}">
                <a16:creationId xmlns:a16="http://schemas.microsoft.com/office/drawing/2014/main" id="{2837495C-1374-D5ED-60B7-424AB368903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47C78467-8772-6017-465E-A2146FBC7EE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E7C3FC63-9719-894B-D10E-890D45554C8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F9612972-724B-496E-9C4C-F93C1B684777}"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 id="21474847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2">
            <a:extLst>
              <a:ext uri="{FF2B5EF4-FFF2-40B4-BE49-F238E27FC236}">
                <a16:creationId xmlns:a16="http://schemas.microsoft.com/office/drawing/2014/main" id="{BAFF62E5-115A-D195-CAF0-FDE9AE794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035050"/>
            <a:ext cx="105283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feld 1">
            <a:extLst>
              <a:ext uri="{FF2B5EF4-FFF2-40B4-BE49-F238E27FC236}">
                <a16:creationId xmlns:a16="http://schemas.microsoft.com/office/drawing/2014/main" id="{A321EA33-9EB8-B95A-9475-1F1E0A4BC9C3}"/>
              </a:ext>
            </a:extLst>
          </p:cNvPr>
          <p:cNvSpPr txBox="1">
            <a:spLocks noChangeArrowheads="1"/>
          </p:cNvSpPr>
          <p:nvPr/>
        </p:nvSpPr>
        <p:spPr bwMode="auto">
          <a:xfrm>
            <a:off x="2617034" y="4856163"/>
            <a:ext cx="6957931"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5500" b="1" dirty="0"/>
              <a:t>Offb Teil 10 | 3,14-22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1DDF333-E2AF-F3E5-DD20-0E003E1C6FB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2531" name="Group 3">
            <a:extLst>
              <a:ext uri="{FF2B5EF4-FFF2-40B4-BE49-F238E27FC236}">
                <a16:creationId xmlns:a16="http://schemas.microsoft.com/office/drawing/2014/main" id="{D8A1B44D-92A5-9B0E-5199-382C01FE0610}"/>
              </a:ext>
            </a:extLst>
          </p:cNvPr>
          <p:cNvGrpSpPr>
            <a:grpSpLocks/>
          </p:cNvGrpSpPr>
          <p:nvPr/>
        </p:nvGrpSpPr>
        <p:grpSpPr bwMode="auto">
          <a:xfrm>
            <a:off x="4579938" y="2635250"/>
            <a:ext cx="3032125" cy="1570038"/>
            <a:chOff x="0" y="4320"/>
            <a:chExt cx="1910" cy="989"/>
          </a:xfrm>
        </p:grpSpPr>
        <p:sp>
          <p:nvSpPr>
            <p:cNvPr id="22540" name="Rectangle 4">
              <a:extLst>
                <a:ext uri="{FF2B5EF4-FFF2-40B4-BE49-F238E27FC236}">
                  <a16:creationId xmlns:a16="http://schemas.microsoft.com/office/drawing/2014/main" id="{08233C61-454F-F702-BB70-7A4F871AE7E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2541" name="Rectangle 5">
              <a:extLst>
                <a:ext uri="{FF2B5EF4-FFF2-40B4-BE49-F238E27FC236}">
                  <a16:creationId xmlns:a16="http://schemas.microsoft.com/office/drawing/2014/main" id="{04ECEA32-8EEF-AFCE-86B9-98F810149E3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2532" name="Rectangle 6">
            <a:extLst>
              <a:ext uri="{FF2B5EF4-FFF2-40B4-BE49-F238E27FC236}">
                <a16:creationId xmlns:a16="http://schemas.microsoft.com/office/drawing/2014/main" id="{111E87C1-9A08-C18C-5F44-36C1017B395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3" name="Rectangle 7">
            <a:extLst>
              <a:ext uri="{FF2B5EF4-FFF2-40B4-BE49-F238E27FC236}">
                <a16:creationId xmlns:a16="http://schemas.microsoft.com/office/drawing/2014/main" id="{8F4E7504-3D8F-0FAF-7D29-54D047FD986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4" name="AutoShape 10" descr="Bildergebnis für lepramission schweiz">
            <a:extLst>
              <a:ext uri="{FF2B5EF4-FFF2-40B4-BE49-F238E27FC236}">
                <a16:creationId xmlns:a16="http://schemas.microsoft.com/office/drawing/2014/main" id="{1FE140BE-CED9-7A37-EF49-8AFE52AA182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5" name="AutoShape 12" descr="Bildergebnis für lepramission schweiz">
            <a:extLst>
              <a:ext uri="{FF2B5EF4-FFF2-40B4-BE49-F238E27FC236}">
                <a16:creationId xmlns:a16="http://schemas.microsoft.com/office/drawing/2014/main" id="{3198D6F9-D837-0A93-3A71-F86682CEEF1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6" name="Textfeld 11">
            <a:extLst>
              <a:ext uri="{FF2B5EF4-FFF2-40B4-BE49-F238E27FC236}">
                <a16:creationId xmlns:a16="http://schemas.microsoft.com/office/drawing/2014/main" id="{7F202E25-1108-3B5E-DE64-610DB6C2201D}"/>
              </a:ext>
            </a:extLst>
          </p:cNvPr>
          <p:cNvSpPr txBox="1">
            <a:spLocks noChangeArrowheads="1"/>
          </p:cNvSpPr>
          <p:nvPr/>
        </p:nvSpPr>
        <p:spPr bwMode="auto">
          <a:xfrm>
            <a:off x="2817813" y="6343650"/>
            <a:ext cx="6096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500"/>
              <a:t>https://www.imb.org/2018/06/01/what-happened-to-the-seven-churches-of-revelation/</a:t>
            </a:r>
          </a:p>
        </p:txBody>
      </p:sp>
      <p:pic>
        <p:nvPicPr>
          <p:cNvPr id="22537" name="Picture 13" descr="Laodicea on the Lycus | Turkish Archaeological News">
            <a:extLst>
              <a:ext uri="{FF2B5EF4-FFF2-40B4-BE49-F238E27FC236}">
                <a16:creationId xmlns:a16="http://schemas.microsoft.com/office/drawing/2014/main" id="{E86AFE02-67FA-5569-B4A9-82085F4F5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0"/>
            <a:ext cx="10328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feld 13">
            <a:extLst>
              <a:ext uri="{FF2B5EF4-FFF2-40B4-BE49-F238E27FC236}">
                <a16:creationId xmlns:a16="http://schemas.microsoft.com/office/drawing/2014/main" id="{36899B19-03DD-3B90-D8EA-822258A00B98}"/>
              </a:ext>
            </a:extLst>
          </p:cNvPr>
          <p:cNvSpPr txBox="1">
            <a:spLocks noChangeArrowheads="1"/>
          </p:cNvSpPr>
          <p:nvPr/>
        </p:nvSpPr>
        <p:spPr bwMode="auto">
          <a:xfrm>
            <a:off x="3140075" y="64023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https://turkisharchaeonews.net/site/laodicea-lycus</a:t>
            </a:r>
          </a:p>
        </p:txBody>
      </p:sp>
      <p:sp>
        <p:nvSpPr>
          <p:cNvPr id="22539" name="Textfeld 14">
            <a:extLst>
              <a:ext uri="{FF2B5EF4-FFF2-40B4-BE49-F238E27FC236}">
                <a16:creationId xmlns:a16="http://schemas.microsoft.com/office/drawing/2014/main" id="{845E28CE-C5C4-8121-06FA-BD67286D5795}"/>
              </a:ext>
            </a:extLst>
          </p:cNvPr>
          <p:cNvSpPr txBox="1">
            <a:spLocks noChangeArrowheads="1"/>
          </p:cNvSpPr>
          <p:nvPr/>
        </p:nvSpPr>
        <p:spPr bwMode="auto">
          <a:xfrm>
            <a:off x="1071563" y="219075"/>
            <a:ext cx="98647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Tempel in Laodicea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9E52D5A-596C-B473-6BBE-ABE7273162A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4579" name="Group 3">
            <a:extLst>
              <a:ext uri="{FF2B5EF4-FFF2-40B4-BE49-F238E27FC236}">
                <a16:creationId xmlns:a16="http://schemas.microsoft.com/office/drawing/2014/main" id="{8EA87B30-3170-701A-DF43-D2C95EC1C570}"/>
              </a:ext>
            </a:extLst>
          </p:cNvPr>
          <p:cNvGrpSpPr>
            <a:grpSpLocks/>
          </p:cNvGrpSpPr>
          <p:nvPr/>
        </p:nvGrpSpPr>
        <p:grpSpPr bwMode="auto">
          <a:xfrm>
            <a:off x="4579938" y="2635250"/>
            <a:ext cx="3032125" cy="1570038"/>
            <a:chOff x="0" y="4320"/>
            <a:chExt cx="1910" cy="989"/>
          </a:xfrm>
        </p:grpSpPr>
        <p:sp>
          <p:nvSpPr>
            <p:cNvPr id="24587" name="Rectangle 4">
              <a:extLst>
                <a:ext uri="{FF2B5EF4-FFF2-40B4-BE49-F238E27FC236}">
                  <a16:creationId xmlns:a16="http://schemas.microsoft.com/office/drawing/2014/main" id="{A58602CC-598E-07B0-7839-C8CA7ADA9D8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4588" name="Rectangle 5">
              <a:extLst>
                <a:ext uri="{FF2B5EF4-FFF2-40B4-BE49-F238E27FC236}">
                  <a16:creationId xmlns:a16="http://schemas.microsoft.com/office/drawing/2014/main" id="{BBEAC00B-000E-9384-93BB-9FBCBEF8A18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4580" name="Rectangle 6">
            <a:extLst>
              <a:ext uri="{FF2B5EF4-FFF2-40B4-BE49-F238E27FC236}">
                <a16:creationId xmlns:a16="http://schemas.microsoft.com/office/drawing/2014/main" id="{AFB9C86E-62C3-BCFB-46E6-1F7216FFFDF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4581" name="Rectangle 7">
            <a:extLst>
              <a:ext uri="{FF2B5EF4-FFF2-40B4-BE49-F238E27FC236}">
                <a16:creationId xmlns:a16="http://schemas.microsoft.com/office/drawing/2014/main" id="{20935D56-1739-9572-C094-87C48E6D970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4582" name="AutoShape 10" descr="Bildergebnis für lepramission schweiz">
            <a:extLst>
              <a:ext uri="{FF2B5EF4-FFF2-40B4-BE49-F238E27FC236}">
                <a16:creationId xmlns:a16="http://schemas.microsoft.com/office/drawing/2014/main" id="{6DC8C441-9FF4-6B17-877B-AF2CA88C47E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4583" name="AutoShape 12" descr="Bildergebnis für lepramission schweiz">
            <a:extLst>
              <a:ext uri="{FF2B5EF4-FFF2-40B4-BE49-F238E27FC236}">
                <a16:creationId xmlns:a16="http://schemas.microsoft.com/office/drawing/2014/main" id="{1915E17B-FD30-4F1B-45BD-D01A58C0E43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24584" name="Picture 12">
            <a:extLst>
              <a:ext uri="{FF2B5EF4-FFF2-40B4-BE49-F238E27FC236}">
                <a16:creationId xmlns:a16="http://schemas.microsoft.com/office/drawing/2014/main" id="{DCDDC787-04E5-E1AE-3F30-8FF74ED06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feld 12">
            <a:extLst>
              <a:ext uri="{FF2B5EF4-FFF2-40B4-BE49-F238E27FC236}">
                <a16:creationId xmlns:a16="http://schemas.microsoft.com/office/drawing/2014/main" id="{BD21923D-695B-2836-3F01-34A2C9C4DCA2}"/>
              </a:ext>
            </a:extLst>
          </p:cNvPr>
          <p:cNvSpPr txBox="1">
            <a:spLocks noChangeArrowheads="1"/>
          </p:cNvSpPr>
          <p:nvPr/>
        </p:nvSpPr>
        <p:spPr bwMode="auto">
          <a:xfrm>
            <a:off x="28178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https://de.wikipedia.org/wiki/Laodikeia_am_Lykos#/media/Datei:Laodikeia,_Tempel.jpg</a:t>
            </a:r>
          </a:p>
        </p:txBody>
      </p:sp>
      <p:sp>
        <p:nvSpPr>
          <p:cNvPr id="24586" name="Textfeld 14">
            <a:extLst>
              <a:ext uri="{FF2B5EF4-FFF2-40B4-BE49-F238E27FC236}">
                <a16:creationId xmlns:a16="http://schemas.microsoft.com/office/drawing/2014/main" id="{CBF7A588-F6CA-D641-6D44-268B4BE67C70}"/>
              </a:ext>
            </a:extLst>
          </p:cNvPr>
          <p:cNvSpPr txBox="1">
            <a:spLocks noChangeArrowheads="1"/>
          </p:cNvSpPr>
          <p:nvPr/>
        </p:nvSpPr>
        <p:spPr bwMode="auto">
          <a:xfrm>
            <a:off x="1162050" y="19050"/>
            <a:ext cx="986472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Laodicea - Blick auf den Tempelbezirk, Im Hintergrund Pamukkale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997DB10-7338-ED91-635B-E99F6154EE8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6627" name="Group 3">
            <a:extLst>
              <a:ext uri="{FF2B5EF4-FFF2-40B4-BE49-F238E27FC236}">
                <a16:creationId xmlns:a16="http://schemas.microsoft.com/office/drawing/2014/main" id="{1AFB1212-8A3C-654B-25B0-5E3D92547075}"/>
              </a:ext>
            </a:extLst>
          </p:cNvPr>
          <p:cNvGrpSpPr>
            <a:grpSpLocks/>
          </p:cNvGrpSpPr>
          <p:nvPr/>
        </p:nvGrpSpPr>
        <p:grpSpPr bwMode="auto">
          <a:xfrm>
            <a:off x="4579938" y="2635250"/>
            <a:ext cx="3032125" cy="1570038"/>
            <a:chOff x="0" y="4320"/>
            <a:chExt cx="1910" cy="989"/>
          </a:xfrm>
        </p:grpSpPr>
        <p:sp>
          <p:nvSpPr>
            <p:cNvPr id="26635" name="Rectangle 4">
              <a:extLst>
                <a:ext uri="{FF2B5EF4-FFF2-40B4-BE49-F238E27FC236}">
                  <a16:creationId xmlns:a16="http://schemas.microsoft.com/office/drawing/2014/main" id="{FF758815-844C-6F8A-2E54-80E922CBAC5B}"/>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6636" name="Rectangle 5">
              <a:extLst>
                <a:ext uri="{FF2B5EF4-FFF2-40B4-BE49-F238E27FC236}">
                  <a16:creationId xmlns:a16="http://schemas.microsoft.com/office/drawing/2014/main" id="{E7E44D77-9851-EA76-C318-9E383513DA3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6628" name="Rectangle 6">
            <a:extLst>
              <a:ext uri="{FF2B5EF4-FFF2-40B4-BE49-F238E27FC236}">
                <a16:creationId xmlns:a16="http://schemas.microsoft.com/office/drawing/2014/main" id="{8DD0641F-5494-BF81-CFC0-624594099A2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6629" name="Rectangle 7">
            <a:extLst>
              <a:ext uri="{FF2B5EF4-FFF2-40B4-BE49-F238E27FC236}">
                <a16:creationId xmlns:a16="http://schemas.microsoft.com/office/drawing/2014/main" id="{A0E78364-D075-B86F-1708-653FAA2DCA3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6630" name="AutoShape 10" descr="Bildergebnis für lepramission schweiz">
            <a:extLst>
              <a:ext uri="{FF2B5EF4-FFF2-40B4-BE49-F238E27FC236}">
                <a16:creationId xmlns:a16="http://schemas.microsoft.com/office/drawing/2014/main" id="{CAB6BE60-8C15-FA79-829D-9D63E17C3C5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6631" name="AutoShape 12" descr="Bildergebnis für lepramission schweiz">
            <a:extLst>
              <a:ext uri="{FF2B5EF4-FFF2-40B4-BE49-F238E27FC236}">
                <a16:creationId xmlns:a16="http://schemas.microsoft.com/office/drawing/2014/main" id="{098FD00E-557E-6213-3DB4-FD49AB39171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26632" name="Picture 11">
            <a:extLst>
              <a:ext uri="{FF2B5EF4-FFF2-40B4-BE49-F238E27FC236}">
                <a16:creationId xmlns:a16="http://schemas.microsoft.com/office/drawing/2014/main" id="{BD5091C7-ABE7-F7C2-D48A-7EDCC0F46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3650"/>
            <a:ext cx="121920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feld 10">
            <a:extLst>
              <a:ext uri="{FF2B5EF4-FFF2-40B4-BE49-F238E27FC236}">
                <a16:creationId xmlns:a16="http://schemas.microsoft.com/office/drawing/2014/main" id="{576E5C95-2E47-DEE2-AE24-95E10212A0EA}"/>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Frühchrstliche Kirche in Laodicea</a:t>
            </a:r>
          </a:p>
        </p:txBody>
      </p:sp>
      <p:sp>
        <p:nvSpPr>
          <p:cNvPr id="26634" name="Textfeld 12">
            <a:extLst>
              <a:ext uri="{FF2B5EF4-FFF2-40B4-BE49-F238E27FC236}">
                <a16:creationId xmlns:a16="http://schemas.microsoft.com/office/drawing/2014/main" id="{34BCE0C9-999A-A599-C347-3A2A4ACACB08}"/>
              </a:ext>
            </a:extLst>
          </p:cNvPr>
          <p:cNvSpPr txBox="1">
            <a:spLocks noChangeArrowheads="1"/>
          </p:cNvSpPr>
          <p:nvPr/>
        </p:nvSpPr>
        <p:spPr bwMode="auto">
          <a:xfrm>
            <a:off x="2924175" y="5187950"/>
            <a:ext cx="6159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https://de.wikipedia.org/wiki/Laodikeia_am_Lykos#/media/Datei:Kirche_aus_dem_4._Jh.jpg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feld 3">
            <a:extLst>
              <a:ext uri="{FF2B5EF4-FFF2-40B4-BE49-F238E27FC236}">
                <a16:creationId xmlns:a16="http://schemas.microsoft.com/office/drawing/2014/main" id="{2D99E5EC-84C4-7E80-D93D-B9CA7ABD970C}"/>
              </a:ext>
            </a:extLst>
          </p:cNvPr>
          <p:cNvSpPr txBox="1">
            <a:spLocks noChangeArrowheads="1"/>
          </p:cNvSpPr>
          <p:nvPr/>
        </p:nvSpPr>
        <p:spPr bwMode="auto">
          <a:xfrm>
            <a:off x="3048000" y="6381750"/>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https://www.alamy.de/stockfoto-siricius-2611399-papst-dezember-384-2611399-portrat-kupferstich-18-jahrhundert-artists-urheberrecht-nicht-geloscht-werden-23527866.html</a:t>
            </a:r>
          </a:p>
        </p:txBody>
      </p:sp>
      <p:sp>
        <p:nvSpPr>
          <p:cNvPr id="28675" name="Textfeld 3">
            <a:extLst>
              <a:ext uri="{FF2B5EF4-FFF2-40B4-BE49-F238E27FC236}">
                <a16:creationId xmlns:a16="http://schemas.microsoft.com/office/drawing/2014/main" id="{5325C75F-6E41-5C70-C384-400D2ED6A320}"/>
              </a:ext>
            </a:extLst>
          </p:cNvPr>
          <p:cNvSpPr txBox="1">
            <a:spLocks noChangeArrowheads="1"/>
          </p:cNvSpPr>
          <p:nvPr/>
        </p:nvSpPr>
        <p:spPr bwMode="auto">
          <a:xfrm>
            <a:off x="3216275" y="53736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https://upload.wikimedia.org/wikipedia/commons/2/24/Gymnasium_in_Sardes.jpg</a:t>
            </a:r>
          </a:p>
        </p:txBody>
      </p:sp>
      <p:sp>
        <p:nvSpPr>
          <p:cNvPr id="28676" name="Textfeld 7">
            <a:extLst>
              <a:ext uri="{FF2B5EF4-FFF2-40B4-BE49-F238E27FC236}">
                <a16:creationId xmlns:a16="http://schemas.microsoft.com/office/drawing/2014/main" id="{92DBA534-C22D-5A51-5830-0DAC063982A7}"/>
              </a:ext>
            </a:extLst>
          </p:cNvPr>
          <p:cNvSpPr txBox="1">
            <a:spLocks noChangeArrowheads="1"/>
          </p:cNvSpPr>
          <p:nvPr/>
        </p:nvSpPr>
        <p:spPr bwMode="auto">
          <a:xfrm>
            <a:off x="2817813" y="6343650"/>
            <a:ext cx="6096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500"/>
              <a:t>https://viatorimperi.es/laodicea/</a:t>
            </a:r>
          </a:p>
        </p:txBody>
      </p:sp>
      <p:pic>
        <p:nvPicPr>
          <p:cNvPr id="28677" name="Picture 6">
            <a:extLst>
              <a:ext uri="{FF2B5EF4-FFF2-40B4-BE49-F238E27FC236}">
                <a16:creationId xmlns:a16="http://schemas.microsoft.com/office/drawing/2014/main" id="{65D490AA-FA87-5D86-9E1D-35ACBDF75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6350"/>
            <a:ext cx="103695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feld 12">
            <a:extLst>
              <a:ext uri="{FF2B5EF4-FFF2-40B4-BE49-F238E27FC236}">
                <a16:creationId xmlns:a16="http://schemas.microsoft.com/office/drawing/2014/main" id="{572D7CA0-EABC-D693-F91F-D9C7A1A0669C}"/>
              </a:ext>
            </a:extLst>
          </p:cNvPr>
          <p:cNvSpPr txBox="1">
            <a:spLocks noChangeArrowheads="1"/>
          </p:cNvSpPr>
          <p:nvPr/>
        </p:nvSpPr>
        <p:spPr bwMode="auto">
          <a:xfrm>
            <a:off x="1163638" y="606583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Aquädukt von Laodicea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91EE431-AA34-986A-237A-2D2A72B3EDB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9699" name="Group 3">
            <a:extLst>
              <a:ext uri="{FF2B5EF4-FFF2-40B4-BE49-F238E27FC236}">
                <a16:creationId xmlns:a16="http://schemas.microsoft.com/office/drawing/2014/main" id="{577E453A-6CE4-3A37-143D-9BD2C9983F2F}"/>
              </a:ext>
            </a:extLst>
          </p:cNvPr>
          <p:cNvGrpSpPr>
            <a:grpSpLocks/>
          </p:cNvGrpSpPr>
          <p:nvPr/>
        </p:nvGrpSpPr>
        <p:grpSpPr bwMode="auto">
          <a:xfrm>
            <a:off x="4579938" y="2635250"/>
            <a:ext cx="3032125" cy="1570038"/>
            <a:chOff x="0" y="4320"/>
            <a:chExt cx="1910" cy="989"/>
          </a:xfrm>
        </p:grpSpPr>
        <p:sp>
          <p:nvSpPr>
            <p:cNvPr id="29708" name="Rectangle 4">
              <a:extLst>
                <a:ext uri="{FF2B5EF4-FFF2-40B4-BE49-F238E27FC236}">
                  <a16:creationId xmlns:a16="http://schemas.microsoft.com/office/drawing/2014/main" id="{54FFF608-B764-A84D-D7AB-9E06BA4C5CDE}"/>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9709" name="Rectangle 5">
              <a:extLst>
                <a:ext uri="{FF2B5EF4-FFF2-40B4-BE49-F238E27FC236}">
                  <a16:creationId xmlns:a16="http://schemas.microsoft.com/office/drawing/2014/main" id="{0A135D2A-F252-3817-CBE4-599DBE5EE8E1}"/>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9700" name="Rectangle 6">
            <a:extLst>
              <a:ext uri="{FF2B5EF4-FFF2-40B4-BE49-F238E27FC236}">
                <a16:creationId xmlns:a16="http://schemas.microsoft.com/office/drawing/2014/main" id="{B945A7DB-9A72-3B08-58F5-E6F44F39E08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9701" name="Rectangle 7">
            <a:extLst>
              <a:ext uri="{FF2B5EF4-FFF2-40B4-BE49-F238E27FC236}">
                <a16:creationId xmlns:a16="http://schemas.microsoft.com/office/drawing/2014/main" id="{CC9E1774-4628-94B0-0E31-A2C7941C421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9702" name="AutoShape 10" descr="Bildergebnis für lepramission schweiz">
            <a:extLst>
              <a:ext uri="{FF2B5EF4-FFF2-40B4-BE49-F238E27FC236}">
                <a16:creationId xmlns:a16="http://schemas.microsoft.com/office/drawing/2014/main" id="{1A5594AC-2371-A293-7A23-4113F3726B0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9703" name="AutoShape 12" descr="Bildergebnis für lepramission schweiz">
            <a:extLst>
              <a:ext uri="{FF2B5EF4-FFF2-40B4-BE49-F238E27FC236}">
                <a16:creationId xmlns:a16="http://schemas.microsoft.com/office/drawing/2014/main" id="{C45B2964-161E-8FFB-A286-5C50DDB8331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9704" name="Textfeld 11">
            <a:extLst>
              <a:ext uri="{FF2B5EF4-FFF2-40B4-BE49-F238E27FC236}">
                <a16:creationId xmlns:a16="http://schemas.microsoft.com/office/drawing/2014/main" id="{1F363DCA-4113-138A-7F1D-DEBFF6E79D01}"/>
              </a:ext>
            </a:extLst>
          </p:cNvPr>
          <p:cNvSpPr txBox="1">
            <a:spLocks noChangeArrowheads="1"/>
          </p:cNvSpPr>
          <p:nvPr/>
        </p:nvSpPr>
        <p:spPr bwMode="auto">
          <a:xfrm>
            <a:off x="3216275" y="53736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https://commons.wikimedia.org/wiki/File:Artemistempel_Sardes.jpg</a:t>
            </a:r>
          </a:p>
        </p:txBody>
      </p:sp>
      <p:sp>
        <p:nvSpPr>
          <p:cNvPr id="29705" name="Textfeld 12">
            <a:extLst>
              <a:ext uri="{FF2B5EF4-FFF2-40B4-BE49-F238E27FC236}">
                <a16:creationId xmlns:a16="http://schemas.microsoft.com/office/drawing/2014/main" id="{4BCD631B-1518-6373-C6A3-87DFD30FFCD9}"/>
              </a:ext>
            </a:extLst>
          </p:cNvPr>
          <p:cNvSpPr txBox="1">
            <a:spLocks noChangeArrowheads="1"/>
          </p:cNvSpPr>
          <p:nvPr/>
        </p:nvSpPr>
        <p:spPr bwMode="auto">
          <a:xfrm>
            <a:off x="2817813" y="6343650"/>
            <a:ext cx="6096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500"/>
              <a:t>https://viatorimperi.es/laodicea/</a:t>
            </a:r>
          </a:p>
        </p:txBody>
      </p:sp>
      <p:pic>
        <p:nvPicPr>
          <p:cNvPr id="29706" name="Picture 13">
            <a:extLst>
              <a:ext uri="{FF2B5EF4-FFF2-40B4-BE49-F238E27FC236}">
                <a16:creationId xmlns:a16="http://schemas.microsoft.com/office/drawing/2014/main" id="{6054A978-D88B-C794-FC7E-D935014FF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6350"/>
            <a:ext cx="103600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feld 12">
            <a:extLst>
              <a:ext uri="{FF2B5EF4-FFF2-40B4-BE49-F238E27FC236}">
                <a16:creationId xmlns:a16="http://schemas.microsoft.com/office/drawing/2014/main" id="{C84A02C7-EF71-E90E-1EE0-EF404132D00E}"/>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Theater von Laodicea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658A56C-7122-4240-68F6-BCA6675BC05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1747" name="Group 3">
            <a:extLst>
              <a:ext uri="{FF2B5EF4-FFF2-40B4-BE49-F238E27FC236}">
                <a16:creationId xmlns:a16="http://schemas.microsoft.com/office/drawing/2014/main" id="{BA7EB1FE-0CBD-2212-E255-934C20880E52}"/>
              </a:ext>
            </a:extLst>
          </p:cNvPr>
          <p:cNvGrpSpPr>
            <a:grpSpLocks/>
          </p:cNvGrpSpPr>
          <p:nvPr/>
        </p:nvGrpSpPr>
        <p:grpSpPr bwMode="auto">
          <a:xfrm>
            <a:off x="4579938" y="2635250"/>
            <a:ext cx="3032125" cy="1570038"/>
            <a:chOff x="0" y="4320"/>
            <a:chExt cx="1910" cy="989"/>
          </a:xfrm>
        </p:grpSpPr>
        <p:sp>
          <p:nvSpPr>
            <p:cNvPr id="31755" name="Rectangle 4">
              <a:extLst>
                <a:ext uri="{FF2B5EF4-FFF2-40B4-BE49-F238E27FC236}">
                  <a16:creationId xmlns:a16="http://schemas.microsoft.com/office/drawing/2014/main" id="{B152FCF5-975E-65FC-A68C-86AD3C43566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1756" name="Rectangle 5">
              <a:extLst>
                <a:ext uri="{FF2B5EF4-FFF2-40B4-BE49-F238E27FC236}">
                  <a16:creationId xmlns:a16="http://schemas.microsoft.com/office/drawing/2014/main" id="{E98C4C0A-6533-F83E-0A03-43504EDC393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1748" name="Rectangle 6">
            <a:extLst>
              <a:ext uri="{FF2B5EF4-FFF2-40B4-BE49-F238E27FC236}">
                <a16:creationId xmlns:a16="http://schemas.microsoft.com/office/drawing/2014/main" id="{BC90301E-0035-A737-735B-68961501DEF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1749" name="Rectangle 7">
            <a:extLst>
              <a:ext uri="{FF2B5EF4-FFF2-40B4-BE49-F238E27FC236}">
                <a16:creationId xmlns:a16="http://schemas.microsoft.com/office/drawing/2014/main" id="{77807DCE-A09C-2589-E33E-8C98D84EF0E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1750" name="AutoShape 10" descr="Bildergebnis für lepramission schweiz">
            <a:extLst>
              <a:ext uri="{FF2B5EF4-FFF2-40B4-BE49-F238E27FC236}">
                <a16:creationId xmlns:a16="http://schemas.microsoft.com/office/drawing/2014/main" id="{03233833-66BB-464A-9767-4831EC69593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1751" name="AutoShape 12" descr="Bildergebnis für lepramission schweiz">
            <a:extLst>
              <a:ext uri="{FF2B5EF4-FFF2-40B4-BE49-F238E27FC236}">
                <a16:creationId xmlns:a16="http://schemas.microsoft.com/office/drawing/2014/main" id="{2A8A4029-F3D6-6148-F988-1507DA911CA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31752" name="Picture 11">
            <a:extLst>
              <a:ext uri="{FF2B5EF4-FFF2-40B4-BE49-F238E27FC236}">
                <a16:creationId xmlns:a16="http://schemas.microsoft.com/office/drawing/2014/main" id="{EA230EFD-1742-3718-D60C-23D58185C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feld 11">
            <a:extLst>
              <a:ext uri="{FF2B5EF4-FFF2-40B4-BE49-F238E27FC236}">
                <a16:creationId xmlns:a16="http://schemas.microsoft.com/office/drawing/2014/main" id="{A0F405D2-D94F-6895-7C04-7F4773516B5F}"/>
              </a:ext>
            </a:extLst>
          </p:cNvPr>
          <p:cNvSpPr txBox="1">
            <a:spLocks noChangeArrowheads="1"/>
          </p:cNvSpPr>
          <p:nvPr/>
        </p:nvSpPr>
        <p:spPr bwMode="auto">
          <a:xfrm>
            <a:off x="32877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https://de.wikipedia.org/wiki/Laodikeia_am_Lykos#/media/Datei:Laodikeia,_Stadion.jpg</a:t>
            </a:r>
          </a:p>
        </p:txBody>
      </p:sp>
      <p:sp>
        <p:nvSpPr>
          <p:cNvPr id="31754" name="Textfeld 12">
            <a:extLst>
              <a:ext uri="{FF2B5EF4-FFF2-40B4-BE49-F238E27FC236}">
                <a16:creationId xmlns:a16="http://schemas.microsoft.com/office/drawing/2014/main" id="{626FFB7C-81F4-47FF-DE7C-349D446B4133}"/>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Blick auf das Stadion in Laodicea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384E131-AC4C-D1B7-C24F-3653442194C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3795" name="Group 3">
            <a:extLst>
              <a:ext uri="{FF2B5EF4-FFF2-40B4-BE49-F238E27FC236}">
                <a16:creationId xmlns:a16="http://schemas.microsoft.com/office/drawing/2014/main" id="{4C756976-7CCB-7E96-FD0A-75422708C4A9}"/>
              </a:ext>
            </a:extLst>
          </p:cNvPr>
          <p:cNvGrpSpPr>
            <a:grpSpLocks/>
          </p:cNvGrpSpPr>
          <p:nvPr/>
        </p:nvGrpSpPr>
        <p:grpSpPr bwMode="auto">
          <a:xfrm>
            <a:off x="4579938" y="2635250"/>
            <a:ext cx="3032125" cy="1570038"/>
            <a:chOff x="0" y="4320"/>
            <a:chExt cx="1910" cy="989"/>
          </a:xfrm>
        </p:grpSpPr>
        <p:sp>
          <p:nvSpPr>
            <p:cNvPr id="33802" name="Rectangle 4">
              <a:extLst>
                <a:ext uri="{FF2B5EF4-FFF2-40B4-BE49-F238E27FC236}">
                  <a16:creationId xmlns:a16="http://schemas.microsoft.com/office/drawing/2014/main" id="{9638473E-4B24-D213-6BED-43D82A98D9B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3803" name="Rectangle 5">
              <a:extLst>
                <a:ext uri="{FF2B5EF4-FFF2-40B4-BE49-F238E27FC236}">
                  <a16:creationId xmlns:a16="http://schemas.microsoft.com/office/drawing/2014/main" id="{C0950470-A1B3-CEAA-B38E-9FA83DA5927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3796" name="Rectangle 6">
            <a:extLst>
              <a:ext uri="{FF2B5EF4-FFF2-40B4-BE49-F238E27FC236}">
                <a16:creationId xmlns:a16="http://schemas.microsoft.com/office/drawing/2014/main" id="{E6CC2D4C-E161-4441-0E21-4B0B2B9E105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3797" name="Rectangle 7">
            <a:extLst>
              <a:ext uri="{FF2B5EF4-FFF2-40B4-BE49-F238E27FC236}">
                <a16:creationId xmlns:a16="http://schemas.microsoft.com/office/drawing/2014/main" id="{3D3E028E-C770-EE23-E82C-218F7C74C85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3798" name="AutoShape 10" descr="Bildergebnis für lepramission schweiz">
            <a:extLst>
              <a:ext uri="{FF2B5EF4-FFF2-40B4-BE49-F238E27FC236}">
                <a16:creationId xmlns:a16="http://schemas.microsoft.com/office/drawing/2014/main" id="{2B0042A5-8E77-0A9B-AE6C-38318D04ACA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3799" name="AutoShape 12" descr="Bildergebnis für lepramission schweiz">
            <a:extLst>
              <a:ext uri="{FF2B5EF4-FFF2-40B4-BE49-F238E27FC236}">
                <a16:creationId xmlns:a16="http://schemas.microsoft.com/office/drawing/2014/main" id="{71F53AC1-9CF5-ECFB-00BD-EB5450FEDE0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33800" name="Picture 11" descr="BILDER: Pamukkale, Türkei | Franks Travelbox">
            <a:extLst>
              <a:ext uri="{FF2B5EF4-FFF2-40B4-BE49-F238E27FC236}">
                <a16:creationId xmlns:a16="http://schemas.microsoft.com/office/drawing/2014/main" id="{C131CAA5-DA06-6A4A-649B-A0E9C30D0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feld 12">
            <a:extLst>
              <a:ext uri="{FF2B5EF4-FFF2-40B4-BE49-F238E27FC236}">
                <a16:creationId xmlns:a16="http://schemas.microsoft.com/office/drawing/2014/main" id="{4D36CC5D-2C0D-269B-82F9-B4A2FAAF95ED}"/>
              </a:ext>
            </a:extLst>
          </p:cNvPr>
          <p:cNvSpPr txBox="1">
            <a:spLocks noChangeArrowheads="1"/>
          </p:cNvSpPr>
          <p:nvPr/>
        </p:nvSpPr>
        <p:spPr bwMode="auto">
          <a:xfrm>
            <a:off x="933450" y="35083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Thermen in Pamukkale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24BC6C6-7E78-320B-8D28-AC5A1BBB1AA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5843" name="Rectangle 4">
            <a:extLst>
              <a:ext uri="{FF2B5EF4-FFF2-40B4-BE49-F238E27FC236}">
                <a16:creationId xmlns:a16="http://schemas.microsoft.com/office/drawing/2014/main" id="{A68AA798-C33A-665E-F2CF-6065ED5181CD}"/>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5844" name="Rectangle 6">
            <a:extLst>
              <a:ext uri="{FF2B5EF4-FFF2-40B4-BE49-F238E27FC236}">
                <a16:creationId xmlns:a16="http://schemas.microsoft.com/office/drawing/2014/main" id="{CFE59BA1-9398-843B-4A79-699B78348EA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5845" name="Rectangle 7">
            <a:extLst>
              <a:ext uri="{FF2B5EF4-FFF2-40B4-BE49-F238E27FC236}">
                <a16:creationId xmlns:a16="http://schemas.microsoft.com/office/drawing/2014/main" id="{29F525DC-52BA-8FD9-C33F-8643F1D72C1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5846" name="AutoShape 10" descr="Bildergebnis für lepramission schweiz">
            <a:extLst>
              <a:ext uri="{FF2B5EF4-FFF2-40B4-BE49-F238E27FC236}">
                <a16:creationId xmlns:a16="http://schemas.microsoft.com/office/drawing/2014/main" id="{E321A46A-58FB-5BB5-8FB6-B3EA45D2FCA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5847" name="AutoShape 12" descr="Bildergebnis für lepramission schweiz">
            <a:extLst>
              <a:ext uri="{FF2B5EF4-FFF2-40B4-BE49-F238E27FC236}">
                <a16:creationId xmlns:a16="http://schemas.microsoft.com/office/drawing/2014/main" id="{FC8D1356-D4E3-F5AB-074B-F4A61A9D685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5848" name="Textfeld 13">
            <a:extLst>
              <a:ext uri="{FF2B5EF4-FFF2-40B4-BE49-F238E27FC236}">
                <a16:creationId xmlns:a16="http://schemas.microsoft.com/office/drawing/2014/main" id="{D695DE9E-3762-0D94-47FF-B5713891A6F5}"/>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35849" name="AutoShape 12" descr="7 Worst Ways to React to Report Cards | Amen Clinics">
            <a:extLst>
              <a:ext uri="{FF2B5EF4-FFF2-40B4-BE49-F238E27FC236}">
                <a16:creationId xmlns:a16="http://schemas.microsoft.com/office/drawing/2014/main" id="{4A66503F-05A4-F983-7330-2060DEA62F0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5850" name="AutoShape 18">
            <a:extLst>
              <a:ext uri="{FF2B5EF4-FFF2-40B4-BE49-F238E27FC236}">
                <a16:creationId xmlns:a16="http://schemas.microsoft.com/office/drawing/2014/main" id="{1625B970-6B67-7918-7306-D24B1221DAA7}"/>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5851" name="Text Box 46">
            <a:extLst>
              <a:ext uri="{FF2B5EF4-FFF2-40B4-BE49-F238E27FC236}">
                <a16:creationId xmlns:a16="http://schemas.microsoft.com/office/drawing/2014/main" id="{B80BE901-46ED-AB61-1698-373569392EBC}"/>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35852" name="Textfeld 13">
            <a:extLst>
              <a:ext uri="{FF2B5EF4-FFF2-40B4-BE49-F238E27FC236}">
                <a16:creationId xmlns:a16="http://schemas.microsoft.com/office/drawing/2014/main" id="{42CFA7EF-6833-2015-1BE2-5178CDA7C21D}"/>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7" descr="13,866 Open Bible Stock Photos, Pictures &amp; Royalty-Free Images - iStock">
            <a:extLst>
              <a:ext uri="{FF2B5EF4-FFF2-40B4-BE49-F238E27FC236}">
                <a16:creationId xmlns:a16="http://schemas.microsoft.com/office/drawing/2014/main" id="{6024AD44-EF1E-39C7-EBC7-BEE9AEB47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a:extLst>
              <a:ext uri="{FF2B5EF4-FFF2-40B4-BE49-F238E27FC236}">
                <a16:creationId xmlns:a16="http://schemas.microsoft.com/office/drawing/2014/main" id="{5C111B3A-2F35-E909-1C82-884841BFA86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7892" name="Group 3">
            <a:extLst>
              <a:ext uri="{FF2B5EF4-FFF2-40B4-BE49-F238E27FC236}">
                <a16:creationId xmlns:a16="http://schemas.microsoft.com/office/drawing/2014/main" id="{F66B7DC1-AF68-C27B-5BEE-88096B0E3EC9}"/>
              </a:ext>
            </a:extLst>
          </p:cNvPr>
          <p:cNvGrpSpPr>
            <a:grpSpLocks/>
          </p:cNvGrpSpPr>
          <p:nvPr/>
        </p:nvGrpSpPr>
        <p:grpSpPr bwMode="auto">
          <a:xfrm>
            <a:off x="4579938" y="2635250"/>
            <a:ext cx="3032125" cy="1570038"/>
            <a:chOff x="0" y="4320"/>
            <a:chExt cx="1910" cy="989"/>
          </a:xfrm>
        </p:grpSpPr>
        <p:sp>
          <p:nvSpPr>
            <p:cNvPr id="37898" name="Rectangle 4">
              <a:extLst>
                <a:ext uri="{FF2B5EF4-FFF2-40B4-BE49-F238E27FC236}">
                  <a16:creationId xmlns:a16="http://schemas.microsoft.com/office/drawing/2014/main" id="{AB50782A-6AD8-BDCA-4719-04FB89587444}"/>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7899" name="Rectangle 5">
              <a:extLst>
                <a:ext uri="{FF2B5EF4-FFF2-40B4-BE49-F238E27FC236}">
                  <a16:creationId xmlns:a16="http://schemas.microsoft.com/office/drawing/2014/main" id="{E3931250-7D55-2FE7-843B-920DA6783041}"/>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7893" name="Rectangle 6">
            <a:extLst>
              <a:ext uri="{FF2B5EF4-FFF2-40B4-BE49-F238E27FC236}">
                <a16:creationId xmlns:a16="http://schemas.microsoft.com/office/drawing/2014/main" id="{A46BAC6A-8E8B-F47D-D77D-6DBC225BA68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7894" name="Rectangle 7">
            <a:extLst>
              <a:ext uri="{FF2B5EF4-FFF2-40B4-BE49-F238E27FC236}">
                <a16:creationId xmlns:a16="http://schemas.microsoft.com/office/drawing/2014/main" id="{08FBDDB2-438F-E90B-37B2-8D53DF20879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7895" name="AutoShape 10" descr="Bildergebnis für lepramission schweiz">
            <a:extLst>
              <a:ext uri="{FF2B5EF4-FFF2-40B4-BE49-F238E27FC236}">
                <a16:creationId xmlns:a16="http://schemas.microsoft.com/office/drawing/2014/main" id="{65184B27-56DB-EE13-6220-7B362399C3B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7896" name="AutoShape 12" descr="Bildergebnis für lepramission schweiz">
            <a:extLst>
              <a:ext uri="{FF2B5EF4-FFF2-40B4-BE49-F238E27FC236}">
                <a16:creationId xmlns:a16="http://schemas.microsoft.com/office/drawing/2014/main" id="{378F2D1E-06F3-4B02-1F3C-467C2433592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7897" name="Textfeld 12">
            <a:extLst>
              <a:ext uri="{FF2B5EF4-FFF2-40B4-BE49-F238E27FC236}">
                <a16:creationId xmlns:a16="http://schemas.microsoft.com/office/drawing/2014/main" id="{90E61454-2402-D222-038A-F1D9DD0F30F1}"/>
              </a:ext>
            </a:extLst>
          </p:cNvPr>
          <p:cNvSpPr txBox="1">
            <a:spLocks noChangeArrowheads="1"/>
          </p:cNvSpPr>
          <p:nvPr/>
        </p:nvSpPr>
        <p:spPr bwMode="auto">
          <a:xfrm>
            <a:off x="209550" y="1747838"/>
            <a:ext cx="117729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dirty="0">
                <a:latin typeface="Arial Narrow" panose="020B0606020202030204" pitchFamily="34" charset="0"/>
                <a:ea typeface="Calibri" panose="020F0502020204030204" pitchFamily="34" charset="0"/>
                <a:cs typeface="Times New Roman" panose="02020603050405020304" pitchFamily="18" charset="0"/>
              </a:rPr>
              <a:t>Offb 3,14</a:t>
            </a:r>
          </a:p>
          <a:p>
            <a:pPr algn="ctr">
              <a:lnSpc>
                <a:spcPct val="107000"/>
              </a:lnSpc>
              <a:spcAft>
                <a:spcPts val="800"/>
              </a:spcAft>
              <a:buFontTx/>
              <a:buNone/>
            </a:pPr>
            <a:r>
              <a:rPr lang="de-CH" altLang="de-DE" sz="4000" i="1" dirty="0">
                <a:latin typeface="Arial Narrow" panose="020B0606020202030204" pitchFamily="34" charset="0"/>
                <a:ea typeface="Calibri" panose="020F0502020204030204" pitchFamily="34" charset="0"/>
                <a:cs typeface="Times New Roman" panose="02020603050405020304" pitchFamily="18" charset="0"/>
              </a:rPr>
              <a:t>Und dem Engel der Gemeinde in Laodizea schreibe: Dies sagt, der »Amen« </a:t>
            </a:r>
            <a:r>
              <a:rPr lang="de-CH" altLang="de-DE" sz="4000" i="1" dirty="0">
                <a:latin typeface="Cambria Math" panose="02040503050406030204" pitchFamily="18" charset="0"/>
                <a:ea typeface="Calibri" panose="020F0502020204030204" pitchFamily="34" charset="0"/>
                <a:cs typeface="Cambria Math" panose="02040503050406030204" pitchFamily="18" charset="0"/>
              </a:rPr>
              <a:t>⟨</a:t>
            </a:r>
            <a:r>
              <a:rPr lang="de-CH" altLang="de-DE" sz="4000" i="1" dirty="0">
                <a:latin typeface="Arial Narrow" panose="020B0606020202030204" pitchFamily="34" charset="0"/>
                <a:ea typeface="Calibri" panose="020F0502020204030204" pitchFamily="34" charset="0"/>
                <a:cs typeface="Times New Roman" panose="02020603050405020304" pitchFamily="18" charset="0"/>
              </a:rPr>
              <a:t>heisst</a:t>
            </a:r>
            <a:r>
              <a:rPr lang="de-CH" altLang="de-DE" sz="4000" i="1" dirty="0">
                <a:latin typeface="Cambria Math" panose="02040503050406030204" pitchFamily="18" charset="0"/>
                <a:ea typeface="Calibri" panose="020F0502020204030204" pitchFamily="34" charset="0"/>
                <a:cs typeface="Cambria Math" panose="02040503050406030204" pitchFamily="18" charset="0"/>
              </a:rPr>
              <a:t>⟩</a:t>
            </a:r>
            <a:r>
              <a:rPr lang="de-CH" altLang="de-DE" sz="4000" i="1" dirty="0">
                <a:latin typeface="Arial Narrow" panose="020B0606020202030204" pitchFamily="34" charset="0"/>
                <a:ea typeface="Calibri" panose="020F0502020204030204" pitchFamily="34" charset="0"/>
                <a:cs typeface="Times New Roman" panose="02020603050405020304" pitchFamily="18" charset="0"/>
              </a:rPr>
              <a:t>, der treue und wahrhaftige Zeuge, der Anfang der Schöpfung Gottes: </a:t>
            </a:r>
            <a:endParaRPr lang="de-CH" altLang="de-DE" sz="4000" dirty="0">
              <a:latin typeface="Arial Narrow" panose="020B0606020202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80278BF-4074-F851-8D4A-9E542D3760B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9939" name="Group 3">
            <a:extLst>
              <a:ext uri="{FF2B5EF4-FFF2-40B4-BE49-F238E27FC236}">
                <a16:creationId xmlns:a16="http://schemas.microsoft.com/office/drawing/2014/main" id="{F2B79EBB-D372-4211-83D8-1F3348E303D7}"/>
              </a:ext>
            </a:extLst>
          </p:cNvPr>
          <p:cNvGrpSpPr>
            <a:grpSpLocks/>
          </p:cNvGrpSpPr>
          <p:nvPr/>
        </p:nvGrpSpPr>
        <p:grpSpPr bwMode="auto">
          <a:xfrm>
            <a:off x="4579938" y="2635250"/>
            <a:ext cx="3032125" cy="1570038"/>
            <a:chOff x="0" y="4320"/>
            <a:chExt cx="1910" cy="989"/>
          </a:xfrm>
        </p:grpSpPr>
        <p:sp>
          <p:nvSpPr>
            <p:cNvPr id="39944" name="Rectangle 4">
              <a:extLst>
                <a:ext uri="{FF2B5EF4-FFF2-40B4-BE49-F238E27FC236}">
                  <a16:creationId xmlns:a16="http://schemas.microsoft.com/office/drawing/2014/main" id="{882E480D-5B59-197F-A8D2-F2E8B519C33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9945" name="Rectangle 5">
              <a:extLst>
                <a:ext uri="{FF2B5EF4-FFF2-40B4-BE49-F238E27FC236}">
                  <a16:creationId xmlns:a16="http://schemas.microsoft.com/office/drawing/2014/main" id="{86F08649-F6DF-D448-0B32-6CFC3D676BB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9940" name="Rectangle 6">
            <a:extLst>
              <a:ext uri="{FF2B5EF4-FFF2-40B4-BE49-F238E27FC236}">
                <a16:creationId xmlns:a16="http://schemas.microsoft.com/office/drawing/2014/main" id="{BBB12ECA-CCE1-B85A-B9CB-CABBE7E61A2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9941" name="Rectangle 7">
            <a:extLst>
              <a:ext uri="{FF2B5EF4-FFF2-40B4-BE49-F238E27FC236}">
                <a16:creationId xmlns:a16="http://schemas.microsoft.com/office/drawing/2014/main" id="{B70CA0B3-DD3B-4230-BBA5-D51BC92A075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9942" name="AutoShape 10" descr="Bildergebnis für lepramission schweiz">
            <a:extLst>
              <a:ext uri="{FF2B5EF4-FFF2-40B4-BE49-F238E27FC236}">
                <a16:creationId xmlns:a16="http://schemas.microsoft.com/office/drawing/2014/main" id="{5C7999EB-7227-0B38-F360-CC2D3BD5B4D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9943" name="AutoShape 12" descr="Bildergebnis für lepramission schweiz">
            <a:extLst>
              <a:ext uri="{FF2B5EF4-FFF2-40B4-BE49-F238E27FC236}">
                <a16:creationId xmlns:a16="http://schemas.microsoft.com/office/drawing/2014/main" id="{A726A154-C74F-26AE-C927-26C5012F6DA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4E58974-5F20-9ABE-0D23-6EC1360EAA7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147" name="Group 3">
            <a:extLst>
              <a:ext uri="{FF2B5EF4-FFF2-40B4-BE49-F238E27FC236}">
                <a16:creationId xmlns:a16="http://schemas.microsoft.com/office/drawing/2014/main" id="{30F5DA1E-B7BF-868C-8A38-37472A316664}"/>
              </a:ext>
            </a:extLst>
          </p:cNvPr>
          <p:cNvGrpSpPr>
            <a:grpSpLocks/>
          </p:cNvGrpSpPr>
          <p:nvPr/>
        </p:nvGrpSpPr>
        <p:grpSpPr bwMode="auto">
          <a:xfrm>
            <a:off x="4579938" y="2635250"/>
            <a:ext cx="3032125" cy="1570038"/>
            <a:chOff x="0" y="4320"/>
            <a:chExt cx="1910" cy="989"/>
          </a:xfrm>
        </p:grpSpPr>
        <p:sp>
          <p:nvSpPr>
            <p:cNvPr id="6154" name="Rectangle 4">
              <a:extLst>
                <a:ext uri="{FF2B5EF4-FFF2-40B4-BE49-F238E27FC236}">
                  <a16:creationId xmlns:a16="http://schemas.microsoft.com/office/drawing/2014/main" id="{F28D8CD0-5B84-1204-9B4F-4AF2A967042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55" name="Rectangle 5">
              <a:extLst>
                <a:ext uri="{FF2B5EF4-FFF2-40B4-BE49-F238E27FC236}">
                  <a16:creationId xmlns:a16="http://schemas.microsoft.com/office/drawing/2014/main" id="{43ADCC53-56B2-3B69-344E-8DC90896DF6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148" name="Rectangle 6">
            <a:extLst>
              <a:ext uri="{FF2B5EF4-FFF2-40B4-BE49-F238E27FC236}">
                <a16:creationId xmlns:a16="http://schemas.microsoft.com/office/drawing/2014/main" id="{AED62341-3DF2-D905-60E9-420C46E35B7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9" name="Rectangle 7">
            <a:extLst>
              <a:ext uri="{FF2B5EF4-FFF2-40B4-BE49-F238E27FC236}">
                <a16:creationId xmlns:a16="http://schemas.microsoft.com/office/drawing/2014/main" id="{218C1FC9-BCCD-BD55-C54E-869AEB5A0EB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50" name="AutoShape 10" descr="Bildergebnis für lepramission schweiz">
            <a:extLst>
              <a:ext uri="{FF2B5EF4-FFF2-40B4-BE49-F238E27FC236}">
                <a16:creationId xmlns:a16="http://schemas.microsoft.com/office/drawing/2014/main" id="{C5802330-3AA5-DA21-8623-A961EA43499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1" name="AutoShape 12" descr="Bildergebnis für lepramission schweiz">
            <a:extLst>
              <a:ext uri="{FF2B5EF4-FFF2-40B4-BE49-F238E27FC236}">
                <a16:creationId xmlns:a16="http://schemas.microsoft.com/office/drawing/2014/main" id="{8A1C867F-D7BF-D6FC-26C4-80B5A4FDDCA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2" name="Textfeld 14">
            <a:extLst>
              <a:ext uri="{FF2B5EF4-FFF2-40B4-BE49-F238E27FC236}">
                <a16:creationId xmlns:a16="http://schemas.microsoft.com/office/drawing/2014/main" id="{86FAED6B-81F6-12DD-A8A5-BB7C36A5DE75}"/>
              </a:ext>
            </a:extLst>
          </p:cNvPr>
          <p:cNvSpPr txBox="1">
            <a:spLocks noChangeArrowheads="1"/>
          </p:cNvSpPr>
          <p:nvPr/>
        </p:nvSpPr>
        <p:spPr bwMode="auto">
          <a:xfrm>
            <a:off x="4151313" y="5661025"/>
            <a:ext cx="4200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https://dwellingintheword.wordpress.com/2019/09/02/2696-revelation-1/</a:t>
            </a:r>
          </a:p>
        </p:txBody>
      </p:sp>
      <p:sp>
        <p:nvSpPr>
          <p:cNvPr id="6153" name="Textfeld 1">
            <a:extLst>
              <a:ext uri="{FF2B5EF4-FFF2-40B4-BE49-F238E27FC236}">
                <a16:creationId xmlns:a16="http://schemas.microsoft.com/office/drawing/2014/main" id="{56A58EE9-A912-4A85-AF80-1F2A41EB26D9}"/>
              </a:ext>
            </a:extLst>
          </p:cNvPr>
          <p:cNvSpPr txBox="1">
            <a:spLocks noChangeArrowheads="1"/>
          </p:cNvSpPr>
          <p:nvPr/>
        </p:nvSpPr>
        <p:spPr bwMode="auto">
          <a:xfrm>
            <a:off x="457200" y="842963"/>
            <a:ext cx="115887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9000" b="1" dirty="0">
                <a:latin typeface="Yu Gothic UI" panose="020B0500000000000000" pitchFamily="34" charset="-128"/>
                <a:ea typeface="Yu Gothic UI" panose="020B0500000000000000" pitchFamily="34" charset="-128"/>
              </a:rPr>
              <a:t>Laodicea </a:t>
            </a:r>
            <a:r>
              <a:rPr lang="de-CH" altLang="de-DE" sz="9000" dirty="0">
                <a:latin typeface="Yu Gothic UI" panose="020B0500000000000000" pitchFamily="34" charset="-128"/>
                <a:ea typeface="Yu Gothic UI" panose="020B0500000000000000" pitchFamily="34" charset="-128"/>
              </a:rPr>
              <a:t>– </a:t>
            </a:r>
          </a:p>
          <a:p>
            <a:pPr algn="ctr">
              <a:spcBef>
                <a:spcPct val="0"/>
              </a:spcBef>
              <a:buFontTx/>
              <a:buNone/>
            </a:pPr>
            <a:r>
              <a:rPr lang="de-CH" altLang="de-DE" sz="6000" dirty="0">
                <a:latin typeface="Yu Gothic UI" panose="020B0500000000000000" pitchFamily="34" charset="-128"/>
                <a:ea typeface="Yu Gothic UI" panose="020B0500000000000000" pitchFamily="34" charset="-128"/>
              </a:rPr>
              <a:t>reich an Gütern, aber arm und lau</a:t>
            </a:r>
          </a:p>
          <a:p>
            <a:pPr algn="ctr">
              <a:spcBef>
                <a:spcPct val="0"/>
              </a:spcBef>
              <a:buFontTx/>
              <a:buNone/>
            </a:pPr>
            <a:r>
              <a:rPr lang="de-CH" altLang="de-DE" sz="6000" dirty="0">
                <a:latin typeface="Yu Gothic UI" panose="020B0500000000000000" pitchFamily="34" charset="-128"/>
                <a:ea typeface="Yu Gothic UI" panose="020B0500000000000000" pitchFamily="34" charset="-128"/>
              </a:rPr>
              <a:t>im Glauben!</a:t>
            </a:r>
          </a:p>
          <a:p>
            <a:pPr algn="ctr">
              <a:spcBef>
                <a:spcPct val="0"/>
              </a:spcBef>
              <a:buFontTx/>
              <a:buNone/>
            </a:pPr>
            <a:endParaRPr lang="de-CH" altLang="de-DE" sz="6000" dirty="0">
              <a:latin typeface="Yu Gothic UI" panose="020B0500000000000000" pitchFamily="34" charset="-128"/>
              <a:ea typeface="Yu Gothic UI" panose="020B0500000000000000" pitchFamily="34" charset="-128"/>
            </a:endParaRPr>
          </a:p>
          <a:p>
            <a:pPr algn="ctr">
              <a:spcBef>
                <a:spcPct val="0"/>
              </a:spcBef>
              <a:buFontTx/>
              <a:buNone/>
            </a:pPr>
            <a:r>
              <a:rPr lang="de-CH" altLang="de-DE" sz="6000" dirty="0">
                <a:latin typeface="Yu Gothic UI" panose="020B0500000000000000" pitchFamily="34" charset="-128"/>
                <a:ea typeface="Yu Gothic UI" panose="020B0500000000000000" pitchFamily="34" charset="-128"/>
              </a:rPr>
              <a:t>Abbild für "unsere" Zeit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7" descr="13,866 Open Bible Stock Photos, Pictures &amp; Royalty-Free Images - iStock">
            <a:extLst>
              <a:ext uri="{FF2B5EF4-FFF2-40B4-BE49-F238E27FC236}">
                <a16:creationId xmlns:a16="http://schemas.microsoft.com/office/drawing/2014/main" id="{6C61A86B-4484-770B-63DC-2E1B04FA1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a:extLst>
              <a:ext uri="{FF2B5EF4-FFF2-40B4-BE49-F238E27FC236}">
                <a16:creationId xmlns:a16="http://schemas.microsoft.com/office/drawing/2014/main" id="{2A920D6B-1C4C-E031-54FB-AE0E6CF6DEF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1988" name="Group 3">
            <a:extLst>
              <a:ext uri="{FF2B5EF4-FFF2-40B4-BE49-F238E27FC236}">
                <a16:creationId xmlns:a16="http://schemas.microsoft.com/office/drawing/2014/main" id="{F7CA9D44-217A-E297-EABB-B65DE4E52A4F}"/>
              </a:ext>
            </a:extLst>
          </p:cNvPr>
          <p:cNvGrpSpPr>
            <a:grpSpLocks/>
          </p:cNvGrpSpPr>
          <p:nvPr/>
        </p:nvGrpSpPr>
        <p:grpSpPr bwMode="auto">
          <a:xfrm>
            <a:off x="4579938" y="2635250"/>
            <a:ext cx="3032125" cy="1570038"/>
            <a:chOff x="0" y="4320"/>
            <a:chExt cx="1910" cy="989"/>
          </a:xfrm>
        </p:grpSpPr>
        <p:sp>
          <p:nvSpPr>
            <p:cNvPr id="41994" name="Rectangle 4">
              <a:extLst>
                <a:ext uri="{FF2B5EF4-FFF2-40B4-BE49-F238E27FC236}">
                  <a16:creationId xmlns:a16="http://schemas.microsoft.com/office/drawing/2014/main" id="{07A24BEA-0954-2DC9-0DDF-E2A64E14B6C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1995" name="Rectangle 5">
              <a:extLst>
                <a:ext uri="{FF2B5EF4-FFF2-40B4-BE49-F238E27FC236}">
                  <a16:creationId xmlns:a16="http://schemas.microsoft.com/office/drawing/2014/main" id="{6E8781EA-5C8E-A4E8-8BFE-D16CB360B3B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1989" name="Rectangle 6">
            <a:extLst>
              <a:ext uri="{FF2B5EF4-FFF2-40B4-BE49-F238E27FC236}">
                <a16:creationId xmlns:a16="http://schemas.microsoft.com/office/drawing/2014/main" id="{EDEBEA80-E616-ADBE-1E38-B6DF46845B8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990" name="Rectangle 7">
            <a:extLst>
              <a:ext uri="{FF2B5EF4-FFF2-40B4-BE49-F238E27FC236}">
                <a16:creationId xmlns:a16="http://schemas.microsoft.com/office/drawing/2014/main" id="{0E2318C5-7D28-86CD-4300-6F67E1A8322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991" name="AutoShape 10" descr="Bildergebnis für lepramission schweiz">
            <a:extLst>
              <a:ext uri="{FF2B5EF4-FFF2-40B4-BE49-F238E27FC236}">
                <a16:creationId xmlns:a16="http://schemas.microsoft.com/office/drawing/2014/main" id="{16C29A80-A300-D083-8A92-3B047CBDFC2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1992" name="AutoShape 12" descr="Bildergebnis für lepramission schweiz">
            <a:extLst>
              <a:ext uri="{FF2B5EF4-FFF2-40B4-BE49-F238E27FC236}">
                <a16:creationId xmlns:a16="http://schemas.microsoft.com/office/drawing/2014/main" id="{EBA818CC-EA7B-F95F-D9D7-D1733163475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1993" name="Textfeld 12">
            <a:extLst>
              <a:ext uri="{FF2B5EF4-FFF2-40B4-BE49-F238E27FC236}">
                <a16:creationId xmlns:a16="http://schemas.microsoft.com/office/drawing/2014/main" id="{A1D365D7-5836-BAA5-1431-8DE108A40501}"/>
              </a:ext>
            </a:extLst>
          </p:cNvPr>
          <p:cNvSpPr txBox="1">
            <a:spLocks noChangeArrowheads="1"/>
          </p:cNvSpPr>
          <p:nvPr/>
        </p:nvSpPr>
        <p:spPr bwMode="auto">
          <a:xfrm>
            <a:off x="209550" y="1747838"/>
            <a:ext cx="1177290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dirty="0">
                <a:latin typeface="Arial Narrow" panose="020B0606020202030204" pitchFamily="34" charset="0"/>
                <a:ea typeface="Calibri" panose="020F0502020204030204" pitchFamily="34" charset="0"/>
                <a:cs typeface="Times New Roman" panose="02020603050405020304" pitchFamily="18" charset="0"/>
              </a:rPr>
              <a:t>Offb 3,15</a:t>
            </a:r>
          </a:p>
          <a:p>
            <a:pPr algn="ctr">
              <a:lnSpc>
                <a:spcPct val="107000"/>
              </a:lnSpc>
              <a:spcAft>
                <a:spcPts val="800"/>
              </a:spcAft>
              <a:buFontTx/>
              <a:buNone/>
            </a:pPr>
            <a:r>
              <a:rPr lang="de-CH" altLang="de-DE" sz="4000" i="1" dirty="0">
                <a:latin typeface="Arial Narrow" panose="020B0606020202030204" pitchFamily="34" charset="0"/>
                <a:ea typeface="Calibri" panose="020F0502020204030204" pitchFamily="34" charset="0"/>
                <a:cs typeface="Times New Roman" panose="02020603050405020304" pitchFamily="18" charset="0"/>
              </a:rPr>
              <a:t>Ich kenne deine Werke, dass du weder kalt noch heiss bist. Ach, dass du kalt oder heiss wärest! </a:t>
            </a:r>
            <a:endParaRPr lang="de-CH" altLang="de-DE" sz="4000" dirty="0">
              <a:latin typeface="Arial Narrow" panose="020B0606020202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0DDB009-5F5D-85E3-0AA2-F3EE5207B2A4}"/>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4035" name="Group 3">
            <a:extLst>
              <a:ext uri="{FF2B5EF4-FFF2-40B4-BE49-F238E27FC236}">
                <a16:creationId xmlns:a16="http://schemas.microsoft.com/office/drawing/2014/main" id="{CC5319A1-8F01-4387-F7D1-D717E34B5A1A}"/>
              </a:ext>
            </a:extLst>
          </p:cNvPr>
          <p:cNvGrpSpPr>
            <a:grpSpLocks/>
          </p:cNvGrpSpPr>
          <p:nvPr/>
        </p:nvGrpSpPr>
        <p:grpSpPr bwMode="auto">
          <a:xfrm>
            <a:off x="4579938" y="2635250"/>
            <a:ext cx="3032125" cy="1570038"/>
            <a:chOff x="0" y="4320"/>
            <a:chExt cx="1910" cy="989"/>
          </a:xfrm>
        </p:grpSpPr>
        <p:sp>
          <p:nvSpPr>
            <p:cNvPr id="44042" name="Rectangle 4">
              <a:extLst>
                <a:ext uri="{FF2B5EF4-FFF2-40B4-BE49-F238E27FC236}">
                  <a16:creationId xmlns:a16="http://schemas.microsoft.com/office/drawing/2014/main" id="{01939056-AA62-1636-845D-151BBF4A6B0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4043" name="Rectangle 5">
              <a:extLst>
                <a:ext uri="{FF2B5EF4-FFF2-40B4-BE49-F238E27FC236}">
                  <a16:creationId xmlns:a16="http://schemas.microsoft.com/office/drawing/2014/main" id="{DA8C40A5-5519-4413-DA73-A5921DD3E6F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4036" name="Rectangle 6">
            <a:extLst>
              <a:ext uri="{FF2B5EF4-FFF2-40B4-BE49-F238E27FC236}">
                <a16:creationId xmlns:a16="http://schemas.microsoft.com/office/drawing/2014/main" id="{2E0E4E29-FE6A-EC74-12CB-91E6A9BA66D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4037" name="Rectangle 7">
            <a:extLst>
              <a:ext uri="{FF2B5EF4-FFF2-40B4-BE49-F238E27FC236}">
                <a16:creationId xmlns:a16="http://schemas.microsoft.com/office/drawing/2014/main" id="{B1064A4E-DE64-2AAF-EFD8-028CF8DB4FF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4038" name="AutoShape 10" descr="Bildergebnis für lepramission schweiz">
            <a:extLst>
              <a:ext uri="{FF2B5EF4-FFF2-40B4-BE49-F238E27FC236}">
                <a16:creationId xmlns:a16="http://schemas.microsoft.com/office/drawing/2014/main" id="{36F96C64-90BE-5A6D-6047-4714209E74B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4039" name="AutoShape 12" descr="Bildergebnis für lepramission schweiz">
            <a:extLst>
              <a:ext uri="{FF2B5EF4-FFF2-40B4-BE49-F238E27FC236}">
                <a16:creationId xmlns:a16="http://schemas.microsoft.com/office/drawing/2014/main" id="{C65DEC42-42EA-CF19-C8B3-8D8D7F3DAEA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4040" name="Textfeld 11">
            <a:extLst>
              <a:ext uri="{FF2B5EF4-FFF2-40B4-BE49-F238E27FC236}">
                <a16:creationId xmlns:a16="http://schemas.microsoft.com/office/drawing/2014/main" id="{68F6A529-2249-E043-DFFE-514CABAB674F}"/>
              </a:ext>
            </a:extLst>
          </p:cNvPr>
          <p:cNvSpPr txBox="1">
            <a:spLocks noChangeArrowheads="1"/>
          </p:cNvSpPr>
          <p:nvPr/>
        </p:nvSpPr>
        <p:spPr bwMode="auto">
          <a:xfrm>
            <a:off x="2817813" y="6343650"/>
            <a:ext cx="6096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500"/>
              <a:t>https:/</a:t>
            </a:r>
          </a:p>
        </p:txBody>
      </p:sp>
      <p:sp>
        <p:nvSpPr>
          <p:cNvPr id="44041" name="Textfeld 12">
            <a:extLst>
              <a:ext uri="{FF2B5EF4-FFF2-40B4-BE49-F238E27FC236}">
                <a16:creationId xmlns:a16="http://schemas.microsoft.com/office/drawing/2014/main" id="{3B7D2777-A0A1-C347-69F8-F78829EBF70B}"/>
              </a:ext>
            </a:extLst>
          </p:cNvPr>
          <p:cNvSpPr txBox="1">
            <a:spLocks noChangeArrowheads="1"/>
          </p:cNvSpPr>
          <p:nvPr/>
        </p:nvSpPr>
        <p:spPr bwMode="auto">
          <a:xfrm>
            <a:off x="2955925" y="642143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https://www.etsy.com/at/listing/674417535/david-schlussel-charme-halskette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7" descr="13,866 Open Bible Stock Photos, Pictures &amp; Royalty-Free Images - iStock">
            <a:extLst>
              <a:ext uri="{FF2B5EF4-FFF2-40B4-BE49-F238E27FC236}">
                <a16:creationId xmlns:a16="http://schemas.microsoft.com/office/drawing/2014/main" id="{E597B9D6-5498-CA50-13F0-3696856688E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id="{2F7F860D-9C01-4884-0B20-25C36A075EB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6084" name="Group 3">
            <a:extLst>
              <a:ext uri="{FF2B5EF4-FFF2-40B4-BE49-F238E27FC236}">
                <a16:creationId xmlns:a16="http://schemas.microsoft.com/office/drawing/2014/main" id="{A9E65869-679C-21CA-EA2D-A01A4FB6DC0A}"/>
              </a:ext>
            </a:extLst>
          </p:cNvPr>
          <p:cNvGrpSpPr>
            <a:grpSpLocks/>
          </p:cNvGrpSpPr>
          <p:nvPr/>
        </p:nvGrpSpPr>
        <p:grpSpPr bwMode="auto">
          <a:xfrm>
            <a:off x="4579938" y="2635250"/>
            <a:ext cx="3032125" cy="1570038"/>
            <a:chOff x="0" y="4320"/>
            <a:chExt cx="1910" cy="989"/>
          </a:xfrm>
        </p:grpSpPr>
        <p:sp>
          <p:nvSpPr>
            <p:cNvPr id="46090" name="Rectangle 4">
              <a:extLst>
                <a:ext uri="{FF2B5EF4-FFF2-40B4-BE49-F238E27FC236}">
                  <a16:creationId xmlns:a16="http://schemas.microsoft.com/office/drawing/2014/main" id="{F843DBB7-E811-BB1B-8EF9-0DA008076C2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6091" name="Rectangle 5">
              <a:extLst>
                <a:ext uri="{FF2B5EF4-FFF2-40B4-BE49-F238E27FC236}">
                  <a16:creationId xmlns:a16="http://schemas.microsoft.com/office/drawing/2014/main" id="{7AD9DCC2-40AA-05EC-EFAA-0FB291ABEE72}"/>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6085" name="Rectangle 6">
            <a:extLst>
              <a:ext uri="{FF2B5EF4-FFF2-40B4-BE49-F238E27FC236}">
                <a16:creationId xmlns:a16="http://schemas.microsoft.com/office/drawing/2014/main" id="{D63E4FA9-DDA0-09D0-4E52-8D22D184D76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6086" name="Rectangle 7">
            <a:extLst>
              <a:ext uri="{FF2B5EF4-FFF2-40B4-BE49-F238E27FC236}">
                <a16:creationId xmlns:a16="http://schemas.microsoft.com/office/drawing/2014/main" id="{46E44F3E-087C-1790-11F7-76A9F5EBDF9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6087" name="AutoShape 10" descr="Bildergebnis für lepramission schweiz">
            <a:extLst>
              <a:ext uri="{FF2B5EF4-FFF2-40B4-BE49-F238E27FC236}">
                <a16:creationId xmlns:a16="http://schemas.microsoft.com/office/drawing/2014/main" id="{D84A206F-C33D-9944-6BA5-0ED15DD38F5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6088" name="AutoShape 12" descr="Bildergebnis für lepramission schweiz">
            <a:extLst>
              <a:ext uri="{FF2B5EF4-FFF2-40B4-BE49-F238E27FC236}">
                <a16:creationId xmlns:a16="http://schemas.microsoft.com/office/drawing/2014/main" id="{DC603DD0-5B5A-C560-E603-109207BC806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6089" name="Textfeld 12">
            <a:extLst>
              <a:ext uri="{FF2B5EF4-FFF2-40B4-BE49-F238E27FC236}">
                <a16:creationId xmlns:a16="http://schemas.microsoft.com/office/drawing/2014/main" id="{9B04040A-88F0-C56D-8DE0-B43F939F1F7A}"/>
              </a:ext>
            </a:extLst>
          </p:cNvPr>
          <p:cNvSpPr txBox="1">
            <a:spLocks noChangeArrowheads="1"/>
          </p:cNvSpPr>
          <p:nvPr/>
        </p:nvSpPr>
        <p:spPr bwMode="auto">
          <a:xfrm>
            <a:off x="209550" y="2328863"/>
            <a:ext cx="1177290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solidFill>
                  <a:srgbClr val="FF0000"/>
                </a:solidFill>
                <a:latin typeface="Arial Narrow" panose="020B0606020202030204" pitchFamily="34" charset="0"/>
                <a:ea typeface="Calibri" panose="020F0502020204030204" pitchFamily="34" charset="0"/>
                <a:cs typeface="Times New Roman" panose="02020603050405020304" pitchFamily="18" charset="0"/>
              </a:rPr>
              <a:t>Offb 3,16</a:t>
            </a:r>
          </a:p>
          <a:p>
            <a:pPr algn="ctr">
              <a:lnSpc>
                <a:spcPct val="107000"/>
              </a:lnSpc>
              <a:spcAft>
                <a:spcPts val="800"/>
              </a:spcAft>
              <a:buFontTx/>
              <a:buNone/>
            </a:pPr>
            <a:r>
              <a:rPr lang="de-CH" altLang="de-DE" sz="4000" i="1">
                <a:solidFill>
                  <a:srgbClr val="FF0000"/>
                </a:solidFill>
                <a:latin typeface="Arial Narrow" panose="020B0606020202030204" pitchFamily="34" charset="0"/>
                <a:ea typeface="Calibri" panose="020F0502020204030204" pitchFamily="34" charset="0"/>
                <a:cs typeface="Times New Roman" panose="02020603050405020304" pitchFamily="18" charset="0"/>
              </a:rPr>
              <a:t>Also, weil du lau bist und weder heiss noch kalt, werde ich dich ausspeien aus meinem Munde. </a:t>
            </a:r>
            <a:endParaRPr lang="de-CH" altLang="de-DE" sz="4000">
              <a:solidFill>
                <a:srgbClr val="FF0000"/>
              </a:solidFill>
              <a:latin typeface="Arial Narrow" panose="020B0606020202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0C98FF0-DDA6-38E7-1C8E-CE2146B2B12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8131" name="Group 3">
            <a:extLst>
              <a:ext uri="{FF2B5EF4-FFF2-40B4-BE49-F238E27FC236}">
                <a16:creationId xmlns:a16="http://schemas.microsoft.com/office/drawing/2014/main" id="{84C4AD3F-5E1E-8E6F-D3FE-FA13756A3A44}"/>
              </a:ext>
            </a:extLst>
          </p:cNvPr>
          <p:cNvGrpSpPr>
            <a:grpSpLocks/>
          </p:cNvGrpSpPr>
          <p:nvPr/>
        </p:nvGrpSpPr>
        <p:grpSpPr bwMode="auto">
          <a:xfrm>
            <a:off x="4579938" y="2635250"/>
            <a:ext cx="3032125" cy="1570038"/>
            <a:chOff x="0" y="4320"/>
            <a:chExt cx="1910" cy="989"/>
          </a:xfrm>
        </p:grpSpPr>
        <p:sp>
          <p:nvSpPr>
            <p:cNvPr id="48136" name="Rectangle 4">
              <a:extLst>
                <a:ext uri="{FF2B5EF4-FFF2-40B4-BE49-F238E27FC236}">
                  <a16:creationId xmlns:a16="http://schemas.microsoft.com/office/drawing/2014/main" id="{39563822-850C-F799-55D5-2A2430BBF20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8137" name="Rectangle 5">
              <a:extLst>
                <a:ext uri="{FF2B5EF4-FFF2-40B4-BE49-F238E27FC236}">
                  <a16:creationId xmlns:a16="http://schemas.microsoft.com/office/drawing/2014/main" id="{98A14992-C8E6-9C9F-A644-CDADAD4A3DE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8132" name="Rectangle 6">
            <a:extLst>
              <a:ext uri="{FF2B5EF4-FFF2-40B4-BE49-F238E27FC236}">
                <a16:creationId xmlns:a16="http://schemas.microsoft.com/office/drawing/2014/main" id="{D994902D-C61C-8EC0-5799-A024D6D336E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8133" name="Rectangle 7">
            <a:extLst>
              <a:ext uri="{FF2B5EF4-FFF2-40B4-BE49-F238E27FC236}">
                <a16:creationId xmlns:a16="http://schemas.microsoft.com/office/drawing/2014/main" id="{0E5634CF-C4C8-D086-824B-FCE2C5A871B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8134" name="AutoShape 10" descr="Bildergebnis für lepramission schweiz">
            <a:extLst>
              <a:ext uri="{FF2B5EF4-FFF2-40B4-BE49-F238E27FC236}">
                <a16:creationId xmlns:a16="http://schemas.microsoft.com/office/drawing/2014/main" id="{7FA09A9B-3B3F-C589-CDCC-E644B7812CA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8135" name="AutoShape 12" descr="Bildergebnis für lepramission schweiz">
            <a:extLst>
              <a:ext uri="{FF2B5EF4-FFF2-40B4-BE49-F238E27FC236}">
                <a16:creationId xmlns:a16="http://schemas.microsoft.com/office/drawing/2014/main" id="{525CC2A4-87FF-91EC-2F7E-0C7B751EB34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7" descr="13,866 Open Bible Stock Photos, Pictures &amp; Royalty-Free Images - iStock">
            <a:extLst>
              <a:ext uri="{FF2B5EF4-FFF2-40B4-BE49-F238E27FC236}">
                <a16:creationId xmlns:a16="http://schemas.microsoft.com/office/drawing/2014/main" id="{9160894D-21BF-EEE1-CB35-13A50C61357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a:extLst>
              <a:ext uri="{FF2B5EF4-FFF2-40B4-BE49-F238E27FC236}">
                <a16:creationId xmlns:a16="http://schemas.microsoft.com/office/drawing/2014/main" id="{F1B5F022-1929-E6A0-155D-10EE159E907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0180" name="Group 3">
            <a:extLst>
              <a:ext uri="{FF2B5EF4-FFF2-40B4-BE49-F238E27FC236}">
                <a16:creationId xmlns:a16="http://schemas.microsoft.com/office/drawing/2014/main" id="{770B4B3D-D8FA-E274-6A0C-5601FFD329C8}"/>
              </a:ext>
            </a:extLst>
          </p:cNvPr>
          <p:cNvGrpSpPr>
            <a:grpSpLocks/>
          </p:cNvGrpSpPr>
          <p:nvPr/>
        </p:nvGrpSpPr>
        <p:grpSpPr bwMode="auto">
          <a:xfrm>
            <a:off x="4579938" y="2635250"/>
            <a:ext cx="3032125" cy="1570038"/>
            <a:chOff x="0" y="4320"/>
            <a:chExt cx="1910" cy="989"/>
          </a:xfrm>
        </p:grpSpPr>
        <p:sp>
          <p:nvSpPr>
            <p:cNvPr id="50186" name="Rectangle 4">
              <a:extLst>
                <a:ext uri="{FF2B5EF4-FFF2-40B4-BE49-F238E27FC236}">
                  <a16:creationId xmlns:a16="http://schemas.microsoft.com/office/drawing/2014/main" id="{08A0507A-4652-70EF-9B6D-5AF4CAE07BE9}"/>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0187" name="Rectangle 5">
              <a:extLst>
                <a:ext uri="{FF2B5EF4-FFF2-40B4-BE49-F238E27FC236}">
                  <a16:creationId xmlns:a16="http://schemas.microsoft.com/office/drawing/2014/main" id="{56216A45-F0F6-951F-299B-4C5FF6918EA1}"/>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0181" name="Rectangle 6">
            <a:extLst>
              <a:ext uri="{FF2B5EF4-FFF2-40B4-BE49-F238E27FC236}">
                <a16:creationId xmlns:a16="http://schemas.microsoft.com/office/drawing/2014/main" id="{5810DBF5-C471-0AA0-62B5-99E209E795D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0182" name="Rectangle 7">
            <a:extLst>
              <a:ext uri="{FF2B5EF4-FFF2-40B4-BE49-F238E27FC236}">
                <a16:creationId xmlns:a16="http://schemas.microsoft.com/office/drawing/2014/main" id="{4E4B3038-3EEC-0989-7C80-AB0B6768D9B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0183" name="AutoShape 10" descr="Bildergebnis für lepramission schweiz">
            <a:extLst>
              <a:ext uri="{FF2B5EF4-FFF2-40B4-BE49-F238E27FC236}">
                <a16:creationId xmlns:a16="http://schemas.microsoft.com/office/drawing/2014/main" id="{E7944FB4-3EB7-5AF8-F4BD-56AA5FBE972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0184" name="AutoShape 12" descr="Bildergebnis für lepramission schweiz">
            <a:extLst>
              <a:ext uri="{FF2B5EF4-FFF2-40B4-BE49-F238E27FC236}">
                <a16:creationId xmlns:a16="http://schemas.microsoft.com/office/drawing/2014/main" id="{CCA42148-E621-A583-51F6-578BEEAF1C8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0185" name="Textfeld 12">
            <a:extLst>
              <a:ext uri="{FF2B5EF4-FFF2-40B4-BE49-F238E27FC236}">
                <a16:creationId xmlns:a16="http://schemas.microsoft.com/office/drawing/2014/main" id="{36681556-B543-EF7C-B94A-CF713AFA0FCD}"/>
              </a:ext>
            </a:extLst>
          </p:cNvPr>
          <p:cNvSpPr txBox="1">
            <a:spLocks noChangeArrowheads="1"/>
          </p:cNvSpPr>
          <p:nvPr/>
        </p:nvSpPr>
        <p:spPr bwMode="auto">
          <a:xfrm>
            <a:off x="301625" y="2382838"/>
            <a:ext cx="117729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dirty="0">
                <a:latin typeface="Arial Narrow" panose="020B0606020202030204" pitchFamily="34" charset="0"/>
                <a:ea typeface="Calibri" panose="020F0502020204030204" pitchFamily="34" charset="0"/>
                <a:cs typeface="Times New Roman" panose="02020603050405020304" pitchFamily="18" charset="0"/>
              </a:rPr>
              <a:t>Offb 3,17</a:t>
            </a:r>
          </a:p>
          <a:p>
            <a:pPr algn="ctr">
              <a:lnSpc>
                <a:spcPct val="107000"/>
              </a:lnSpc>
              <a:spcAft>
                <a:spcPts val="800"/>
              </a:spcAft>
              <a:buFontTx/>
              <a:buNone/>
            </a:pPr>
            <a:r>
              <a:rPr lang="de-CH" altLang="de-DE" sz="4000" dirty="0">
                <a:latin typeface="Arial Narrow" panose="020B0606020202030204" pitchFamily="34" charset="0"/>
                <a:ea typeface="Calibri" panose="020F0502020204030204" pitchFamily="34" charset="0"/>
                <a:cs typeface="Times New Roman" panose="02020603050405020304" pitchFamily="18" charset="0"/>
              </a:rPr>
              <a:t> </a:t>
            </a:r>
            <a:r>
              <a:rPr lang="de-CH" altLang="de-DE" sz="4000" i="1" dirty="0">
                <a:latin typeface="Arial Narrow" panose="020B0606020202030204" pitchFamily="34" charset="0"/>
                <a:ea typeface="Calibri" panose="020F0502020204030204" pitchFamily="34" charset="0"/>
                <a:cs typeface="Times New Roman" panose="02020603050405020304" pitchFamily="18" charset="0"/>
              </a:rPr>
              <a:t>Weil du sagst: Ich bin reich und bin reich geworden und brauche nichts!, und nicht weisst, dass du der Elende und bemitleidens­wert und arm und blind und bloss bist, </a:t>
            </a:r>
            <a:endParaRPr lang="de-CH" altLang="de-DE" sz="4000" dirty="0">
              <a:latin typeface="Arial Narrow" panose="020B0606020202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242182A-E366-678C-953B-9FB8952ABC0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2227" name="Group 3">
            <a:extLst>
              <a:ext uri="{FF2B5EF4-FFF2-40B4-BE49-F238E27FC236}">
                <a16:creationId xmlns:a16="http://schemas.microsoft.com/office/drawing/2014/main" id="{A5ED6CDD-1198-B809-7CFF-2DADEA26D890}"/>
              </a:ext>
            </a:extLst>
          </p:cNvPr>
          <p:cNvGrpSpPr>
            <a:grpSpLocks/>
          </p:cNvGrpSpPr>
          <p:nvPr/>
        </p:nvGrpSpPr>
        <p:grpSpPr bwMode="auto">
          <a:xfrm>
            <a:off x="4579938" y="2635250"/>
            <a:ext cx="3032125" cy="1570038"/>
            <a:chOff x="0" y="4320"/>
            <a:chExt cx="1910" cy="989"/>
          </a:xfrm>
        </p:grpSpPr>
        <p:sp>
          <p:nvSpPr>
            <p:cNvPr id="52232" name="Rectangle 4">
              <a:extLst>
                <a:ext uri="{FF2B5EF4-FFF2-40B4-BE49-F238E27FC236}">
                  <a16:creationId xmlns:a16="http://schemas.microsoft.com/office/drawing/2014/main" id="{BCA84BCB-B74A-0969-E258-DF868493DCF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2233" name="Rectangle 5">
              <a:extLst>
                <a:ext uri="{FF2B5EF4-FFF2-40B4-BE49-F238E27FC236}">
                  <a16:creationId xmlns:a16="http://schemas.microsoft.com/office/drawing/2014/main" id="{B7B510C3-30C2-5380-59CB-C414BA0BD9E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2228" name="Rectangle 6">
            <a:extLst>
              <a:ext uri="{FF2B5EF4-FFF2-40B4-BE49-F238E27FC236}">
                <a16:creationId xmlns:a16="http://schemas.microsoft.com/office/drawing/2014/main" id="{34F6A02F-33A8-3B45-4893-05E85E89A38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2229" name="Rectangle 7">
            <a:extLst>
              <a:ext uri="{FF2B5EF4-FFF2-40B4-BE49-F238E27FC236}">
                <a16:creationId xmlns:a16="http://schemas.microsoft.com/office/drawing/2014/main" id="{62BAA54F-5F3F-28C5-CDFB-FECB3E2BE6A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2230" name="AutoShape 10" descr="Bildergebnis für lepramission schweiz">
            <a:extLst>
              <a:ext uri="{FF2B5EF4-FFF2-40B4-BE49-F238E27FC236}">
                <a16:creationId xmlns:a16="http://schemas.microsoft.com/office/drawing/2014/main" id="{E17EA95B-EB07-AF4C-C252-27B0EF60F1AE}"/>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2231" name="AutoShape 12" descr="Bildergebnis für lepramission schweiz">
            <a:extLst>
              <a:ext uri="{FF2B5EF4-FFF2-40B4-BE49-F238E27FC236}">
                <a16:creationId xmlns:a16="http://schemas.microsoft.com/office/drawing/2014/main" id="{DEAD18E0-5627-BA66-05E0-35FC3C8E875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7" descr="13,866 Open Bible Stock Photos, Pictures &amp; Royalty-Free Images - iStock">
            <a:extLst>
              <a:ext uri="{FF2B5EF4-FFF2-40B4-BE49-F238E27FC236}">
                <a16:creationId xmlns:a16="http://schemas.microsoft.com/office/drawing/2014/main" id="{7079BF08-E009-0BC3-9F75-4DEE51C63FE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a:extLst>
              <a:ext uri="{FF2B5EF4-FFF2-40B4-BE49-F238E27FC236}">
                <a16:creationId xmlns:a16="http://schemas.microsoft.com/office/drawing/2014/main" id="{68E0512E-01E2-BE78-010C-C9B82B03CC6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4276" name="Group 3">
            <a:extLst>
              <a:ext uri="{FF2B5EF4-FFF2-40B4-BE49-F238E27FC236}">
                <a16:creationId xmlns:a16="http://schemas.microsoft.com/office/drawing/2014/main" id="{6477B41D-0E2F-AA58-30A0-9E93EC58E29D}"/>
              </a:ext>
            </a:extLst>
          </p:cNvPr>
          <p:cNvGrpSpPr>
            <a:grpSpLocks/>
          </p:cNvGrpSpPr>
          <p:nvPr/>
        </p:nvGrpSpPr>
        <p:grpSpPr bwMode="auto">
          <a:xfrm>
            <a:off x="4579938" y="2635250"/>
            <a:ext cx="3032125" cy="1570038"/>
            <a:chOff x="0" y="4320"/>
            <a:chExt cx="1910" cy="989"/>
          </a:xfrm>
        </p:grpSpPr>
        <p:sp>
          <p:nvSpPr>
            <p:cNvPr id="54282" name="Rectangle 4">
              <a:extLst>
                <a:ext uri="{FF2B5EF4-FFF2-40B4-BE49-F238E27FC236}">
                  <a16:creationId xmlns:a16="http://schemas.microsoft.com/office/drawing/2014/main" id="{2C3F6A99-B3CE-1BFB-B3B4-12A2E8C59B2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4283" name="Rectangle 5">
              <a:extLst>
                <a:ext uri="{FF2B5EF4-FFF2-40B4-BE49-F238E27FC236}">
                  <a16:creationId xmlns:a16="http://schemas.microsoft.com/office/drawing/2014/main" id="{6B76810C-DD87-286B-C172-037279CEA2B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4277" name="Rectangle 6">
            <a:extLst>
              <a:ext uri="{FF2B5EF4-FFF2-40B4-BE49-F238E27FC236}">
                <a16:creationId xmlns:a16="http://schemas.microsoft.com/office/drawing/2014/main" id="{520C3BCE-8067-F5F3-7B44-3556EB83D20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4278" name="Rectangle 7">
            <a:extLst>
              <a:ext uri="{FF2B5EF4-FFF2-40B4-BE49-F238E27FC236}">
                <a16:creationId xmlns:a16="http://schemas.microsoft.com/office/drawing/2014/main" id="{1F713FFC-6681-8DF9-9FF7-82C12F99788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4279" name="AutoShape 10" descr="Bildergebnis für lepramission schweiz">
            <a:extLst>
              <a:ext uri="{FF2B5EF4-FFF2-40B4-BE49-F238E27FC236}">
                <a16:creationId xmlns:a16="http://schemas.microsoft.com/office/drawing/2014/main" id="{633BA216-2701-CE44-0DBF-56C12FFD655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4280" name="AutoShape 12" descr="Bildergebnis für lepramission schweiz">
            <a:extLst>
              <a:ext uri="{FF2B5EF4-FFF2-40B4-BE49-F238E27FC236}">
                <a16:creationId xmlns:a16="http://schemas.microsoft.com/office/drawing/2014/main" id="{4E11A8CB-F6FF-4094-2DB6-08903EC6CF8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4281" name="Textfeld 12">
            <a:extLst>
              <a:ext uri="{FF2B5EF4-FFF2-40B4-BE49-F238E27FC236}">
                <a16:creationId xmlns:a16="http://schemas.microsoft.com/office/drawing/2014/main" id="{4979F917-11E2-278F-456E-A32590EED40B}"/>
              </a:ext>
            </a:extLst>
          </p:cNvPr>
          <p:cNvSpPr txBox="1">
            <a:spLocks noChangeArrowheads="1"/>
          </p:cNvSpPr>
          <p:nvPr/>
        </p:nvSpPr>
        <p:spPr bwMode="auto">
          <a:xfrm>
            <a:off x="241300" y="2373313"/>
            <a:ext cx="11772900"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dirty="0">
                <a:latin typeface="Arial Narrow" panose="020B0606020202030204" pitchFamily="34" charset="0"/>
                <a:ea typeface="Calibri" panose="020F0502020204030204" pitchFamily="34" charset="0"/>
                <a:cs typeface="Times New Roman" panose="02020603050405020304" pitchFamily="18" charset="0"/>
              </a:rPr>
              <a:t>Offb 3,18</a:t>
            </a:r>
          </a:p>
          <a:p>
            <a:pPr algn="ctr">
              <a:lnSpc>
                <a:spcPct val="107000"/>
              </a:lnSpc>
              <a:spcAft>
                <a:spcPts val="800"/>
              </a:spcAft>
              <a:buFontTx/>
              <a:buNone/>
            </a:pPr>
            <a:r>
              <a:rPr lang="de-CH" altLang="de-DE" sz="4000" i="1" dirty="0">
                <a:latin typeface="Arial Narrow" panose="020B0606020202030204" pitchFamily="34" charset="0"/>
                <a:ea typeface="Calibri" panose="020F0502020204030204" pitchFamily="34" charset="0"/>
                <a:cs typeface="Times New Roman" panose="02020603050405020304" pitchFamily="18" charset="0"/>
              </a:rPr>
              <a:t>Ich rate ich dir, von mir im Feuer geläutertes Gold zu kaufen, damit du reich wirst; und weisse Kleider, damit du bekleidet wirst und die Schande deiner Blösse nicht offenbar werde; und Augensalbe, deine Augen zu salben, damit du siehst. </a:t>
            </a:r>
            <a:endParaRPr lang="de-CH" altLang="de-DE"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C1FA5D8-4021-A724-3843-2FDC96C2E9E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6323" name="Group 3">
            <a:extLst>
              <a:ext uri="{FF2B5EF4-FFF2-40B4-BE49-F238E27FC236}">
                <a16:creationId xmlns:a16="http://schemas.microsoft.com/office/drawing/2014/main" id="{F1FB3092-12E8-BDFE-DAB0-A373143D6CD5}"/>
              </a:ext>
            </a:extLst>
          </p:cNvPr>
          <p:cNvGrpSpPr>
            <a:grpSpLocks/>
          </p:cNvGrpSpPr>
          <p:nvPr/>
        </p:nvGrpSpPr>
        <p:grpSpPr bwMode="auto">
          <a:xfrm>
            <a:off x="4579938" y="2635250"/>
            <a:ext cx="3032125" cy="1570038"/>
            <a:chOff x="0" y="4320"/>
            <a:chExt cx="1910" cy="989"/>
          </a:xfrm>
        </p:grpSpPr>
        <p:sp>
          <p:nvSpPr>
            <p:cNvPr id="56328" name="Rectangle 4">
              <a:extLst>
                <a:ext uri="{FF2B5EF4-FFF2-40B4-BE49-F238E27FC236}">
                  <a16:creationId xmlns:a16="http://schemas.microsoft.com/office/drawing/2014/main" id="{B921C3DF-CB4B-909E-2BB3-37D7F668F12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6329" name="Rectangle 5">
              <a:extLst>
                <a:ext uri="{FF2B5EF4-FFF2-40B4-BE49-F238E27FC236}">
                  <a16:creationId xmlns:a16="http://schemas.microsoft.com/office/drawing/2014/main" id="{0DA41F5E-6163-601A-987F-3360C01F47A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6324" name="Rectangle 6">
            <a:extLst>
              <a:ext uri="{FF2B5EF4-FFF2-40B4-BE49-F238E27FC236}">
                <a16:creationId xmlns:a16="http://schemas.microsoft.com/office/drawing/2014/main" id="{D176B72B-1BFF-A4A5-676A-10C7B4BD32C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6325" name="Rectangle 7">
            <a:extLst>
              <a:ext uri="{FF2B5EF4-FFF2-40B4-BE49-F238E27FC236}">
                <a16:creationId xmlns:a16="http://schemas.microsoft.com/office/drawing/2014/main" id="{174EB0D3-F77B-E1A4-BEEB-DE3709B85F8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6326" name="AutoShape 10" descr="Bildergebnis für lepramission schweiz">
            <a:extLst>
              <a:ext uri="{FF2B5EF4-FFF2-40B4-BE49-F238E27FC236}">
                <a16:creationId xmlns:a16="http://schemas.microsoft.com/office/drawing/2014/main" id="{48823506-1E52-BCC8-F003-D38F81730A6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6327" name="AutoShape 12" descr="Bildergebnis für lepramission schweiz">
            <a:extLst>
              <a:ext uri="{FF2B5EF4-FFF2-40B4-BE49-F238E27FC236}">
                <a16:creationId xmlns:a16="http://schemas.microsoft.com/office/drawing/2014/main" id="{64DD46EF-2415-C492-DF6B-7F5235C0C28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7" descr="13,866 Open Bible Stock Photos, Pictures &amp; Royalty-Free Images - iStock">
            <a:extLst>
              <a:ext uri="{FF2B5EF4-FFF2-40B4-BE49-F238E27FC236}">
                <a16:creationId xmlns:a16="http://schemas.microsoft.com/office/drawing/2014/main" id="{701FFC78-D357-AD67-8783-6CDAF9B18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a:extLst>
              <a:ext uri="{FF2B5EF4-FFF2-40B4-BE49-F238E27FC236}">
                <a16:creationId xmlns:a16="http://schemas.microsoft.com/office/drawing/2014/main" id="{45301C37-CEA2-5055-E45D-DDDB7B3D96B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8372" name="Group 3">
            <a:extLst>
              <a:ext uri="{FF2B5EF4-FFF2-40B4-BE49-F238E27FC236}">
                <a16:creationId xmlns:a16="http://schemas.microsoft.com/office/drawing/2014/main" id="{DE3E1DE6-90C2-DD03-3B12-0CBBAD691ECE}"/>
              </a:ext>
            </a:extLst>
          </p:cNvPr>
          <p:cNvGrpSpPr>
            <a:grpSpLocks/>
          </p:cNvGrpSpPr>
          <p:nvPr/>
        </p:nvGrpSpPr>
        <p:grpSpPr bwMode="auto">
          <a:xfrm>
            <a:off x="4579938" y="2635250"/>
            <a:ext cx="3032125" cy="1570038"/>
            <a:chOff x="0" y="4320"/>
            <a:chExt cx="1910" cy="989"/>
          </a:xfrm>
        </p:grpSpPr>
        <p:sp>
          <p:nvSpPr>
            <p:cNvPr id="58378" name="Rectangle 4">
              <a:extLst>
                <a:ext uri="{FF2B5EF4-FFF2-40B4-BE49-F238E27FC236}">
                  <a16:creationId xmlns:a16="http://schemas.microsoft.com/office/drawing/2014/main" id="{63802329-E4B0-9746-D756-E828C468C42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8379" name="Rectangle 5">
              <a:extLst>
                <a:ext uri="{FF2B5EF4-FFF2-40B4-BE49-F238E27FC236}">
                  <a16:creationId xmlns:a16="http://schemas.microsoft.com/office/drawing/2014/main" id="{0280CFA8-C8AA-F3D4-4C3D-E04AB4308AF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8373" name="Rectangle 6">
            <a:extLst>
              <a:ext uri="{FF2B5EF4-FFF2-40B4-BE49-F238E27FC236}">
                <a16:creationId xmlns:a16="http://schemas.microsoft.com/office/drawing/2014/main" id="{BDAB0F34-10DF-F47A-E3A3-330956EFFFF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8374" name="Rectangle 7">
            <a:extLst>
              <a:ext uri="{FF2B5EF4-FFF2-40B4-BE49-F238E27FC236}">
                <a16:creationId xmlns:a16="http://schemas.microsoft.com/office/drawing/2014/main" id="{569B8072-95EE-CEDA-D684-7F5EBD56107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8375" name="AutoShape 10" descr="Bildergebnis für lepramission schweiz">
            <a:extLst>
              <a:ext uri="{FF2B5EF4-FFF2-40B4-BE49-F238E27FC236}">
                <a16:creationId xmlns:a16="http://schemas.microsoft.com/office/drawing/2014/main" id="{B3D0416E-C781-BD89-6864-CC9352FCAC7C}"/>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8376" name="AutoShape 12" descr="Bildergebnis für lepramission schweiz">
            <a:extLst>
              <a:ext uri="{FF2B5EF4-FFF2-40B4-BE49-F238E27FC236}">
                <a16:creationId xmlns:a16="http://schemas.microsoft.com/office/drawing/2014/main" id="{14349927-5505-570C-3C55-C1FECE495BD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8377" name="Textfeld 12">
            <a:extLst>
              <a:ext uri="{FF2B5EF4-FFF2-40B4-BE49-F238E27FC236}">
                <a16:creationId xmlns:a16="http://schemas.microsoft.com/office/drawing/2014/main" id="{1D7E761E-7EC8-EEA7-F37B-C0234B81C087}"/>
              </a:ext>
            </a:extLst>
          </p:cNvPr>
          <p:cNvSpPr txBox="1">
            <a:spLocks noChangeArrowheads="1"/>
          </p:cNvSpPr>
          <p:nvPr/>
        </p:nvSpPr>
        <p:spPr bwMode="auto">
          <a:xfrm>
            <a:off x="209550" y="1028700"/>
            <a:ext cx="117729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dirty="0">
                <a:latin typeface="Arial Narrow" panose="020B0606020202030204" pitchFamily="34" charset="0"/>
                <a:ea typeface="Calibri" panose="020F0502020204030204" pitchFamily="34" charset="0"/>
                <a:cs typeface="Times New Roman" panose="02020603050405020304" pitchFamily="18" charset="0"/>
              </a:rPr>
              <a:t>Offb 3,19</a:t>
            </a:r>
          </a:p>
          <a:p>
            <a:pPr algn="ctr">
              <a:lnSpc>
                <a:spcPct val="107000"/>
              </a:lnSpc>
              <a:spcAft>
                <a:spcPts val="800"/>
              </a:spcAft>
              <a:buFontTx/>
              <a:buNone/>
            </a:pPr>
            <a:r>
              <a:rPr lang="de-CH" altLang="de-DE" sz="4000" i="1" dirty="0">
                <a:latin typeface="Arial Narrow" panose="020B0606020202030204" pitchFamily="34" charset="0"/>
                <a:ea typeface="Calibri" panose="020F0502020204030204" pitchFamily="34" charset="0"/>
                <a:cs typeface="Times New Roman" panose="02020603050405020304" pitchFamily="18" charset="0"/>
              </a:rPr>
              <a:t>Ich überführe und züchtige alle, die ich liebe. Sei nun eifrig und tu Busse! </a:t>
            </a:r>
            <a:r>
              <a:rPr lang="de-CH" altLang="de-DE" sz="4000" dirty="0">
                <a:latin typeface="Arial Narrow" panose="020B0606020202030204" pitchFamily="34" charset="0"/>
                <a:ea typeface="Calibri" panose="020F0502020204030204" pitchFamily="34" charset="0"/>
                <a:cs typeface="Times New Roman" panose="02020603050405020304" pitchFamily="18" charset="0"/>
              </a:rPr>
              <a:t> </a:t>
            </a:r>
            <a:endParaRPr lang="de-CH" altLang="de-DE"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B6C4CB7-4110-2F51-CD28-BB547544C26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0419" name="Group 3">
            <a:extLst>
              <a:ext uri="{FF2B5EF4-FFF2-40B4-BE49-F238E27FC236}">
                <a16:creationId xmlns:a16="http://schemas.microsoft.com/office/drawing/2014/main" id="{976375EC-74D9-DD50-AA55-DDB5058404D8}"/>
              </a:ext>
            </a:extLst>
          </p:cNvPr>
          <p:cNvGrpSpPr>
            <a:grpSpLocks/>
          </p:cNvGrpSpPr>
          <p:nvPr/>
        </p:nvGrpSpPr>
        <p:grpSpPr bwMode="auto">
          <a:xfrm>
            <a:off x="4579938" y="2635250"/>
            <a:ext cx="3032125" cy="1570038"/>
            <a:chOff x="0" y="4320"/>
            <a:chExt cx="1910" cy="989"/>
          </a:xfrm>
        </p:grpSpPr>
        <p:sp>
          <p:nvSpPr>
            <p:cNvPr id="60427" name="Rectangle 4">
              <a:extLst>
                <a:ext uri="{FF2B5EF4-FFF2-40B4-BE49-F238E27FC236}">
                  <a16:creationId xmlns:a16="http://schemas.microsoft.com/office/drawing/2014/main" id="{101C8C6D-596F-AC85-BCE8-9B54E2B9A3E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0428" name="Rectangle 5">
              <a:extLst>
                <a:ext uri="{FF2B5EF4-FFF2-40B4-BE49-F238E27FC236}">
                  <a16:creationId xmlns:a16="http://schemas.microsoft.com/office/drawing/2014/main" id="{BE8246BF-519B-D718-B440-72257A354F0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0420" name="Rectangle 6">
            <a:extLst>
              <a:ext uri="{FF2B5EF4-FFF2-40B4-BE49-F238E27FC236}">
                <a16:creationId xmlns:a16="http://schemas.microsoft.com/office/drawing/2014/main" id="{AB0D1A71-A983-165D-2DFF-EC79E87D5BF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0421" name="Rectangle 7">
            <a:extLst>
              <a:ext uri="{FF2B5EF4-FFF2-40B4-BE49-F238E27FC236}">
                <a16:creationId xmlns:a16="http://schemas.microsoft.com/office/drawing/2014/main" id="{F5EFCDDF-0C21-1252-A2A8-2825827B12D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0422" name="AutoShape 10" descr="Bildergebnis für lepramission schweiz">
            <a:extLst>
              <a:ext uri="{FF2B5EF4-FFF2-40B4-BE49-F238E27FC236}">
                <a16:creationId xmlns:a16="http://schemas.microsoft.com/office/drawing/2014/main" id="{42C52C63-482F-1822-195A-1D314BD77BD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0423" name="AutoShape 12" descr="Bildergebnis für lepramission schweiz">
            <a:extLst>
              <a:ext uri="{FF2B5EF4-FFF2-40B4-BE49-F238E27FC236}">
                <a16:creationId xmlns:a16="http://schemas.microsoft.com/office/drawing/2014/main" id="{BA0D0DE2-5C74-02CC-207A-2F3A91E29AC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0424" name="Textfeld 11">
            <a:extLst>
              <a:ext uri="{FF2B5EF4-FFF2-40B4-BE49-F238E27FC236}">
                <a16:creationId xmlns:a16="http://schemas.microsoft.com/office/drawing/2014/main" id="{F55D4918-E38D-1F69-E102-36158DB95709}"/>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60425" name="Textfeld 14">
            <a:extLst>
              <a:ext uri="{FF2B5EF4-FFF2-40B4-BE49-F238E27FC236}">
                <a16:creationId xmlns:a16="http://schemas.microsoft.com/office/drawing/2014/main" id="{9FA65157-6AE4-8159-9986-ABF654B68C20}"/>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sp>
        <p:nvSpPr>
          <p:cNvPr id="60426" name="Textfeld 13">
            <a:extLst>
              <a:ext uri="{FF2B5EF4-FFF2-40B4-BE49-F238E27FC236}">
                <a16:creationId xmlns:a16="http://schemas.microsoft.com/office/drawing/2014/main" id="{3A56E48F-265D-434C-372B-DCB2E11413C2}"/>
              </a:ext>
            </a:extLst>
          </p:cNvPr>
          <p:cNvSpPr txBox="1">
            <a:spLocks noChangeArrowheads="1"/>
          </p:cNvSpPr>
          <p:nvPr/>
        </p:nvSpPr>
        <p:spPr bwMode="auto">
          <a:xfrm>
            <a:off x="3140075" y="62499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http://syndrome-de-stendhal.blogspot.com/2012/06/bileam-der-blinde-prophet.html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7" descr="13,866 Open Bible Stock Photos, Pictures &amp; Royalty-Free Images - iStock">
            <a:extLst>
              <a:ext uri="{FF2B5EF4-FFF2-40B4-BE49-F238E27FC236}">
                <a16:creationId xmlns:a16="http://schemas.microsoft.com/office/drawing/2014/main" id="{07296770-96D0-BC00-AF11-55B0290ED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1113"/>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a:extLst>
              <a:ext uri="{FF2B5EF4-FFF2-40B4-BE49-F238E27FC236}">
                <a16:creationId xmlns:a16="http://schemas.microsoft.com/office/drawing/2014/main" id="{A585A661-3B58-2C9F-5531-36B23226718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8196" name="Group 3">
            <a:extLst>
              <a:ext uri="{FF2B5EF4-FFF2-40B4-BE49-F238E27FC236}">
                <a16:creationId xmlns:a16="http://schemas.microsoft.com/office/drawing/2014/main" id="{5ECA6C90-0BAE-39B3-9ED9-6E23A1A66DC6}"/>
              </a:ext>
            </a:extLst>
          </p:cNvPr>
          <p:cNvGrpSpPr>
            <a:grpSpLocks/>
          </p:cNvGrpSpPr>
          <p:nvPr/>
        </p:nvGrpSpPr>
        <p:grpSpPr bwMode="auto">
          <a:xfrm>
            <a:off x="4579938" y="2635250"/>
            <a:ext cx="3032125" cy="1570038"/>
            <a:chOff x="0" y="4320"/>
            <a:chExt cx="1910" cy="989"/>
          </a:xfrm>
        </p:grpSpPr>
        <p:sp>
          <p:nvSpPr>
            <p:cNvPr id="8202" name="Rectangle 4">
              <a:extLst>
                <a:ext uri="{FF2B5EF4-FFF2-40B4-BE49-F238E27FC236}">
                  <a16:creationId xmlns:a16="http://schemas.microsoft.com/office/drawing/2014/main" id="{7F86F56F-A4D6-6670-D1D8-56B71B5876DB}"/>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203" name="Rectangle 5">
              <a:extLst>
                <a:ext uri="{FF2B5EF4-FFF2-40B4-BE49-F238E27FC236}">
                  <a16:creationId xmlns:a16="http://schemas.microsoft.com/office/drawing/2014/main" id="{766E8AFD-2E6F-8F55-ED31-372EDB1B9E6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8197" name="Rectangle 6">
            <a:extLst>
              <a:ext uri="{FF2B5EF4-FFF2-40B4-BE49-F238E27FC236}">
                <a16:creationId xmlns:a16="http://schemas.microsoft.com/office/drawing/2014/main" id="{1BCE30FE-FF62-633B-FFE8-A6E5FD61A96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8" name="Rectangle 7">
            <a:extLst>
              <a:ext uri="{FF2B5EF4-FFF2-40B4-BE49-F238E27FC236}">
                <a16:creationId xmlns:a16="http://schemas.microsoft.com/office/drawing/2014/main" id="{320FD421-FC80-BAB7-6FD9-A7D3FBD1F99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9" name="AutoShape 10" descr="Bildergebnis für lepramission schweiz">
            <a:extLst>
              <a:ext uri="{FF2B5EF4-FFF2-40B4-BE49-F238E27FC236}">
                <a16:creationId xmlns:a16="http://schemas.microsoft.com/office/drawing/2014/main" id="{C91F7302-76F8-C62A-23F8-0309AACF407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0" name="AutoShape 12" descr="Bildergebnis für lepramission schweiz">
            <a:extLst>
              <a:ext uri="{FF2B5EF4-FFF2-40B4-BE49-F238E27FC236}">
                <a16:creationId xmlns:a16="http://schemas.microsoft.com/office/drawing/2014/main" id="{6F426FC7-91F0-ECBE-8710-384404A943C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1" name="Textfeld 12">
            <a:extLst>
              <a:ext uri="{FF2B5EF4-FFF2-40B4-BE49-F238E27FC236}">
                <a16:creationId xmlns:a16="http://schemas.microsoft.com/office/drawing/2014/main" id="{9816E049-D3B8-841D-2CDB-77A051198E3F}"/>
              </a:ext>
            </a:extLst>
          </p:cNvPr>
          <p:cNvSpPr txBox="1">
            <a:spLocks noChangeArrowheads="1"/>
          </p:cNvSpPr>
          <p:nvPr/>
        </p:nvSpPr>
        <p:spPr bwMode="auto">
          <a:xfrm>
            <a:off x="209550" y="179388"/>
            <a:ext cx="11772900"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Aft>
                <a:spcPts val="800"/>
              </a:spcAft>
              <a:buFontTx/>
              <a:buNone/>
            </a:pPr>
            <a:r>
              <a:rPr lang="de-CH" altLang="de-DE" sz="2800" dirty="0">
                <a:latin typeface="Arial Narrow" panose="020B0606020202030204" pitchFamily="34" charset="0"/>
                <a:ea typeface="Calibri" panose="020F0502020204030204" pitchFamily="34" charset="0"/>
                <a:cs typeface="Times New Roman" panose="02020603050405020304" pitchFamily="18" charset="0"/>
              </a:rPr>
              <a:t>Und dem Engel der Gemeinde in Laodizea schreibe: Dies sagt, der »Amen« </a:t>
            </a:r>
            <a:r>
              <a:rPr lang="de-CH" altLang="de-DE" sz="2800" dirty="0">
                <a:latin typeface="Cambria Math" panose="02040503050406030204" pitchFamily="18" charset="0"/>
                <a:ea typeface="Calibri" panose="020F0502020204030204" pitchFamily="34" charset="0"/>
                <a:cs typeface="Cambria Math" panose="02040503050406030204" pitchFamily="18" charset="0"/>
              </a:rPr>
              <a:t>⟨</a:t>
            </a:r>
            <a:r>
              <a:rPr lang="de-CH" altLang="de-DE" sz="2800" dirty="0">
                <a:latin typeface="Arial Narrow" panose="020B0606020202030204" pitchFamily="34" charset="0"/>
                <a:ea typeface="Calibri" panose="020F0502020204030204" pitchFamily="34" charset="0"/>
                <a:cs typeface="Times New Roman" panose="02020603050405020304" pitchFamily="18" charset="0"/>
              </a:rPr>
              <a:t>heisst</a:t>
            </a:r>
            <a:r>
              <a:rPr lang="de-CH" altLang="de-DE" sz="2800" dirty="0">
                <a:latin typeface="Cambria Math" panose="02040503050406030204" pitchFamily="18" charset="0"/>
                <a:ea typeface="Calibri" panose="020F0502020204030204" pitchFamily="34" charset="0"/>
                <a:cs typeface="Cambria Math" panose="02040503050406030204" pitchFamily="18" charset="0"/>
              </a:rPr>
              <a:t>⟩</a:t>
            </a:r>
            <a:r>
              <a:rPr lang="de-CH" altLang="de-DE" sz="2800" dirty="0">
                <a:latin typeface="Arial Narrow" panose="020B0606020202030204" pitchFamily="34" charset="0"/>
                <a:ea typeface="Calibri" panose="020F0502020204030204" pitchFamily="34" charset="0"/>
                <a:cs typeface="Times New Roman" panose="02020603050405020304" pitchFamily="18" charset="0"/>
              </a:rPr>
              <a:t>, der treue und wahrhaftige Zeuge, der Anfang der Schöpfung Gottes: Ich kenne deine Werke, dass du weder kalt noch heiss bist. Ach, dass du kalt oder heiss wärest! Also, weil du lau bist und weder heiss noch kalt, werde ich dich ausspeien aus meinem Munde. Weil du sagst: Ich bin reich und bin reich geworden und brauche nichts!, und nicht weisst, dass du der Elende und bemitleidens­wert und arm und blind und bloss bist, rate ich dir, von mir im Feuer geläutertes Gold zu kaufen, damit du reich wirst; und weisse Kleider, damit du bekleidet wirst und die Schande deiner Blösse nicht offenbar werde; und Augensalbe, deine Augen zu salben, damit du siehst. Ich überführe und züchtige alle, die ich liebe. Sei nun eifrig und tu Busse! Siehe, ich stehe an der Tür und klopfe an; wenn jemand meine Stimme hört und die Tür öffnet, zu dem werde ich hineingehen und mit ihm essen und er mit mir. Wer überwindet, dem werde ich geben, mit mir auf meinem Thron zu sitzen, wie auch ich überwunden und mich mit meinem Vater auf seinen Thron gesetzt habe. Wer ein Ohr hat, höre, was der Geist den Gemeinden sagt! (Offb 3,14-22)</a:t>
            </a:r>
            <a:endParaRPr lang="de-CH" alt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FontTx/>
              <a:buNone/>
            </a:pPr>
            <a:endParaRPr lang="de-CH" altLang="de-DE" sz="2600" dirty="0">
              <a:latin typeface="Arial Narrow" panose="020B0606020202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7" descr="13,866 Open Bible Stock Photos, Pictures &amp; Royalty-Free Images - iStock">
            <a:extLst>
              <a:ext uri="{FF2B5EF4-FFF2-40B4-BE49-F238E27FC236}">
                <a16:creationId xmlns:a16="http://schemas.microsoft.com/office/drawing/2014/main" id="{1D46ECD9-F236-10AB-8893-106699B9C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a:extLst>
              <a:ext uri="{FF2B5EF4-FFF2-40B4-BE49-F238E27FC236}">
                <a16:creationId xmlns:a16="http://schemas.microsoft.com/office/drawing/2014/main" id="{C8147B99-314F-5E0D-F3F0-FEABBDAC80D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2468" name="Group 3">
            <a:extLst>
              <a:ext uri="{FF2B5EF4-FFF2-40B4-BE49-F238E27FC236}">
                <a16:creationId xmlns:a16="http://schemas.microsoft.com/office/drawing/2014/main" id="{2874E371-D430-9E2E-55E3-816247EA6BFE}"/>
              </a:ext>
            </a:extLst>
          </p:cNvPr>
          <p:cNvGrpSpPr>
            <a:grpSpLocks/>
          </p:cNvGrpSpPr>
          <p:nvPr/>
        </p:nvGrpSpPr>
        <p:grpSpPr bwMode="auto">
          <a:xfrm>
            <a:off x="4579938" y="2635250"/>
            <a:ext cx="3032125" cy="1570038"/>
            <a:chOff x="0" y="4320"/>
            <a:chExt cx="1910" cy="989"/>
          </a:xfrm>
        </p:grpSpPr>
        <p:sp>
          <p:nvSpPr>
            <p:cNvPr id="62474" name="Rectangle 4">
              <a:extLst>
                <a:ext uri="{FF2B5EF4-FFF2-40B4-BE49-F238E27FC236}">
                  <a16:creationId xmlns:a16="http://schemas.microsoft.com/office/drawing/2014/main" id="{7DECEC60-DE1C-7A84-3707-98FC5143324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2475" name="Rectangle 5">
              <a:extLst>
                <a:ext uri="{FF2B5EF4-FFF2-40B4-BE49-F238E27FC236}">
                  <a16:creationId xmlns:a16="http://schemas.microsoft.com/office/drawing/2014/main" id="{A9B8208B-02C1-82F7-3DFA-28BB006B170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2469" name="Rectangle 6">
            <a:extLst>
              <a:ext uri="{FF2B5EF4-FFF2-40B4-BE49-F238E27FC236}">
                <a16:creationId xmlns:a16="http://schemas.microsoft.com/office/drawing/2014/main" id="{FAB09F85-9197-F76C-33BE-47B52C73F5D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2470" name="Rectangle 7">
            <a:extLst>
              <a:ext uri="{FF2B5EF4-FFF2-40B4-BE49-F238E27FC236}">
                <a16:creationId xmlns:a16="http://schemas.microsoft.com/office/drawing/2014/main" id="{EF2DBDBF-4515-A9E0-9847-176E8C6B38E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2471" name="AutoShape 10" descr="Bildergebnis für lepramission schweiz">
            <a:extLst>
              <a:ext uri="{FF2B5EF4-FFF2-40B4-BE49-F238E27FC236}">
                <a16:creationId xmlns:a16="http://schemas.microsoft.com/office/drawing/2014/main" id="{70CE001D-4F0F-1AA3-9440-4439DD4C610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2472" name="AutoShape 12" descr="Bildergebnis für lepramission schweiz">
            <a:extLst>
              <a:ext uri="{FF2B5EF4-FFF2-40B4-BE49-F238E27FC236}">
                <a16:creationId xmlns:a16="http://schemas.microsoft.com/office/drawing/2014/main" id="{B1F5016C-B953-246D-8BC0-A8EA66869B2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2473" name="Textfeld 12">
            <a:extLst>
              <a:ext uri="{FF2B5EF4-FFF2-40B4-BE49-F238E27FC236}">
                <a16:creationId xmlns:a16="http://schemas.microsoft.com/office/drawing/2014/main" id="{15121F48-9208-4C1D-175E-86F94597BD9C}"/>
              </a:ext>
            </a:extLst>
          </p:cNvPr>
          <p:cNvSpPr txBox="1">
            <a:spLocks noChangeArrowheads="1"/>
          </p:cNvSpPr>
          <p:nvPr/>
        </p:nvSpPr>
        <p:spPr bwMode="auto">
          <a:xfrm>
            <a:off x="301625" y="2382838"/>
            <a:ext cx="117729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dirty="0">
                <a:latin typeface="Arial Narrow" panose="020B0606020202030204" pitchFamily="34" charset="0"/>
                <a:ea typeface="Calibri" panose="020F0502020204030204" pitchFamily="34" charset="0"/>
                <a:cs typeface="Times New Roman" panose="02020603050405020304" pitchFamily="18" charset="0"/>
              </a:rPr>
              <a:t>Offb 3,20</a:t>
            </a:r>
          </a:p>
          <a:p>
            <a:pPr algn="ctr">
              <a:lnSpc>
                <a:spcPct val="107000"/>
              </a:lnSpc>
              <a:spcAft>
                <a:spcPts val="800"/>
              </a:spcAft>
              <a:buFontTx/>
              <a:buNone/>
            </a:pPr>
            <a:r>
              <a:rPr lang="de-CH" altLang="de-DE" sz="4000" i="1" dirty="0">
                <a:latin typeface="Arial Narrow" panose="020B0606020202030204" pitchFamily="34" charset="0"/>
                <a:ea typeface="Calibri" panose="020F0502020204030204" pitchFamily="34" charset="0"/>
                <a:cs typeface="Times New Roman" panose="02020603050405020304" pitchFamily="18" charset="0"/>
              </a:rPr>
              <a:t>Siehe, ich stehe an der Tür und klopfe an; wenn jemand meine Stimme hört und die Tür öffnet, zu dem werde ich hineingehen und mit ihm essen und er mit mir. </a:t>
            </a:r>
            <a:endParaRPr lang="de-CH" altLang="de-DE" sz="4000" dirty="0">
              <a:latin typeface="Arial Narrow" panose="020B0606020202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479BA7F-108D-57B9-4B4F-02AD269347A4}"/>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4515" name="Group 3">
            <a:extLst>
              <a:ext uri="{FF2B5EF4-FFF2-40B4-BE49-F238E27FC236}">
                <a16:creationId xmlns:a16="http://schemas.microsoft.com/office/drawing/2014/main" id="{FBBEDFC7-9C1E-2426-2CCA-90D3EAE7B163}"/>
              </a:ext>
            </a:extLst>
          </p:cNvPr>
          <p:cNvGrpSpPr>
            <a:grpSpLocks/>
          </p:cNvGrpSpPr>
          <p:nvPr/>
        </p:nvGrpSpPr>
        <p:grpSpPr bwMode="auto">
          <a:xfrm>
            <a:off x="4579938" y="2635250"/>
            <a:ext cx="3032125" cy="1570038"/>
            <a:chOff x="0" y="4320"/>
            <a:chExt cx="1910" cy="989"/>
          </a:xfrm>
        </p:grpSpPr>
        <p:sp>
          <p:nvSpPr>
            <p:cNvPr id="64521" name="Rectangle 4">
              <a:extLst>
                <a:ext uri="{FF2B5EF4-FFF2-40B4-BE49-F238E27FC236}">
                  <a16:creationId xmlns:a16="http://schemas.microsoft.com/office/drawing/2014/main" id="{0E04BE53-E732-1512-BD44-96EA8EDB274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4522" name="Rectangle 5">
              <a:extLst>
                <a:ext uri="{FF2B5EF4-FFF2-40B4-BE49-F238E27FC236}">
                  <a16:creationId xmlns:a16="http://schemas.microsoft.com/office/drawing/2014/main" id="{7FEBD1D1-C17A-2029-F12D-D7A87077013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4516" name="Rectangle 6">
            <a:extLst>
              <a:ext uri="{FF2B5EF4-FFF2-40B4-BE49-F238E27FC236}">
                <a16:creationId xmlns:a16="http://schemas.microsoft.com/office/drawing/2014/main" id="{8389B3D7-B6B9-CF1F-F2BA-B71A4476926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4517" name="Rectangle 7">
            <a:extLst>
              <a:ext uri="{FF2B5EF4-FFF2-40B4-BE49-F238E27FC236}">
                <a16:creationId xmlns:a16="http://schemas.microsoft.com/office/drawing/2014/main" id="{D848BE08-4CC5-90B5-503B-33AA8CE26F1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4518" name="AutoShape 10" descr="Bildergebnis für lepramission schweiz">
            <a:extLst>
              <a:ext uri="{FF2B5EF4-FFF2-40B4-BE49-F238E27FC236}">
                <a16:creationId xmlns:a16="http://schemas.microsoft.com/office/drawing/2014/main" id="{3E3EFAA7-BAF9-DA8B-C91B-7C82C8B804F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4519" name="AutoShape 12" descr="Bildergebnis für lepramission schweiz">
            <a:extLst>
              <a:ext uri="{FF2B5EF4-FFF2-40B4-BE49-F238E27FC236}">
                <a16:creationId xmlns:a16="http://schemas.microsoft.com/office/drawing/2014/main" id="{DB39838B-3FE7-6372-1DD7-D2D71271310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64520" name="Picture 11" descr="Wenn Jesus an die Tür klopft - nac.today">
            <a:extLst>
              <a:ext uri="{FF2B5EF4-FFF2-40B4-BE49-F238E27FC236}">
                <a16:creationId xmlns:a16="http://schemas.microsoft.com/office/drawing/2014/main" id="{4EBCA7D1-F3C9-1883-B9E4-F6023736D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752475"/>
            <a:ext cx="1213485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E1404053-A8C0-4DB7-C758-25A9C5C6930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6563" name="Group 3">
            <a:extLst>
              <a:ext uri="{FF2B5EF4-FFF2-40B4-BE49-F238E27FC236}">
                <a16:creationId xmlns:a16="http://schemas.microsoft.com/office/drawing/2014/main" id="{45F27DD0-0958-F401-E0AE-622A5C45DAB7}"/>
              </a:ext>
            </a:extLst>
          </p:cNvPr>
          <p:cNvGrpSpPr>
            <a:grpSpLocks/>
          </p:cNvGrpSpPr>
          <p:nvPr/>
        </p:nvGrpSpPr>
        <p:grpSpPr bwMode="auto">
          <a:xfrm>
            <a:off x="4579938" y="2635250"/>
            <a:ext cx="3032125" cy="1570038"/>
            <a:chOff x="0" y="4320"/>
            <a:chExt cx="1910" cy="989"/>
          </a:xfrm>
        </p:grpSpPr>
        <p:sp>
          <p:nvSpPr>
            <p:cNvPr id="66568" name="Rectangle 4">
              <a:extLst>
                <a:ext uri="{FF2B5EF4-FFF2-40B4-BE49-F238E27FC236}">
                  <a16:creationId xmlns:a16="http://schemas.microsoft.com/office/drawing/2014/main" id="{11BBF63D-044E-3130-06F0-2D21CE1A71E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6569" name="Rectangle 5">
              <a:extLst>
                <a:ext uri="{FF2B5EF4-FFF2-40B4-BE49-F238E27FC236}">
                  <a16:creationId xmlns:a16="http://schemas.microsoft.com/office/drawing/2014/main" id="{1C0B7803-491F-AF65-36C2-265F44E92BF2}"/>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6564" name="Rectangle 6">
            <a:extLst>
              <a:ext uri="{FF2B5EF4-FFF2-40B4-BE49-F238E27FC236}">
                <a16:creationId xmlns:a16="http://schemas.microsoft.com/office/drawing/2014/main" id="{19D3F0A5-A29B-5D37-5D94-2556D48BC1B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6565" name="Rectangle 7">
            <a:extLst>
              <a:ext uri="{FF2B5EF4-FFF2-40B4-BE49-F238E27FC236}">
                <a16:creationId xmlns:a16="http://schemas.microsoft.com/office/drawing/2014/main" id="{7030A844-B2B1-FA06-9F19-9F5A65F89F5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6566" name="AutoShape 10" descr="Bildergebnis für lepramission schweiz">
            <a:extLst>
              <a:ext uri="{FF2B5EF4-FFF2-40B4-BE49-F238E27FC236}">
                <a16:creationId xmlns:a16="http://schemas.microsoft.com/office/drawing/2014/main" id="{48FAA3C4-2C44-B0E7-65F5-C32900B29F59}"/>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6567" name="AutoShape 12" descr="Bildergebnis für lepramission schweiz">
            <a:extLst>
              <a:ext uri="{FF2B5EF4-FFF2-40B4-BE49-F238E27FC236}">
                <a16:creationId xmlns:a16="http://schemas.microsoft.com/office/drawing/2014/main" id="{FDD97958-F00B-1374-31D8-87E982FE060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7" descr="13,866 Open Bible Stock Photos, Pictures &amp; Royalty-Free Images - iStock">
            <a:extLst>
              <a:ext uri="{FF2B5EF4-FFF2-40B4-BE49-F238E27FC236}">
                <a16:creationId xmlns:a16="http://schemas.microsoft.com/office/drawing/2014/main" id="{92D63C89-67AE-E253-5182-F956F2628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2">
            <a:extLst>
              <a:ext uri="{FF2B5EF4-FFF2-40B4-BE49-F238E27FC236}">
                <a16:creationId xmlns:a16="http://schemas.microsoft.com/office/drawing/2014/main" id="{6A739D96-D478-B545-8EC3-BC594B37265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8612" name="Group 3">
            <a:extLst>
              <a:ext uri="{FF2B5EF4-FFF2-40B4-BE49-F238E27FC236}">
                <a16:creationId xmlns:a16="http://schemas.microsoft.com/office/drawing/2014/main" id="{8242CAC3-76DD-5390-C809-B05DF75AF765}"/>
              </a:ext>
            </a:extLst>
          </p:cNvPr>
          <p:cNvGrpSpPr>
            <a:grpSpLocks/>
          </p:cNvGrpSpPr>
          <p:nvPr/>
        </p:nvGrpSpPr>
        <p:grpSpPr bwMode="auto">
          <a:xfrm>
            <a:off x="4579938" y="2635250"/>
            <a:ext cx="3032125" cy="1570038"/>
            <a:chOff x="0" y="4320"/>
            <a:chExt cx="1910" cy="989"/>
          </a:xfrm>
        </p:grpSpPr>
        <p:sp>
          <p:nvSpPr>
            <p:cNvPr id="68618" name="Rectangle 4">
              <a:extLst>
                <a:ext uri="{FF2B5EF4-FFF2-40B4-BE49-F238E27FC236}">
                  <a16:creationId xmlns:a16="http://schemas.microsoft.com/office/drawing/2014/main" id="{7144A07D-E6DE-BA23-453E-1314146B701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8619" name="Rectangle 5">
              <a:extLst>
                <a:ext uri="{FF2B5EF4-FFF2-40B4-BE49-F238E27FC236}">
                  <a16:creationId xmlns:a16="http://schemas.microsoft.com/office/drawing/2014/main" id="{98C3248C-12E9-F82A-CBB9-A776917A4A4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8613" name="Rectangle 6">
            <a:extLst>
              <a:ext uri="{FF2B5EF4-FFF2-40B4-BE49-F238E27FC236}">
                <a16:creationId xmlns:a16="http://schemas.microsoft.com/office/drawing/2014/main" id="{7FB84072-751B-E3EE-77EB-F25B3E86EFB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8614" name="Rectangle 7">
            <a:extLst>
              <a:ext uri="{FF2B5EF4-FFF2-40B4-BE49-F238E27FC236}">
                <a16:creationId xmlns:a16="http://schemas.microsoft.com/office/drawing/2014/main" id="{9CDDAFAD-B652-F5E0-DDD9-5231ECDE027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8615" name="AutoShape 10" descr="Bildergebnis für lepramission schweiz">
            <a:extLst>
              <a:ext uri="{FF2B5EF4-FFF2-40B4-BE49-F238E27FC236}">
                <a16:creationId xmlns:a16="http://schemas.microsoft.com/office/drawing/2014/main" id="{261028D4-F512-6EFC-DA25-F23F9FBF544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8616" name="AutoShape 12" descr="Bildergebnis für lepramission schweiz">
            <a:extLst>
              <a:ext uri="{FF2B5EF4-FFF2-40B4-BE49-F238E27FC236}">
                <a16:creationId xmlns:a16="http://schemas.microsoft.com/office/drawing/2014/main" id="{3EA90DAE-CE23-AD2E-0A13-C733EC3CC9B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8617" name="Textfeld 12">
            <a:extLst>
              <a:ext uri="{FF2B5EF4-FFF2-40B4-BE49-F238E27FC236}">
                <a16:creationId xmlns:a16="http://schemas.microsoft.com/office/drawing/2014/main" id="{305BD2A5-6EC9-901C-4DE4-7DDD3C8F82EA}"/>
              </a:ext>
            </a:extLst>
          </p:cNvPr>
          <p:cNvSpPr txBox="1">
            <a:spLocks noChangeArrowheads="1"/>
          </p:cNvSpPr>
          <p:nvPr/>
        </p:nvSpPr>
        <p:spPr bwMode="auto">
          <a:xfrm>
            <a:off x="241300" y="2419350"/>
            <a:ext cx="1177290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dirty="0">
                <a:latin typeface="Arial Narrow" panose="020B0606020202030204" pitchFamily="34" charset="0"/>
                <a:ea typeface="Calibri" panose="020F0502020204030204" pitchFamily="34" charset="0"/>
                <a:cs typeface="Times New Roman" panose="02020603050405020304" pitchFamily="18" charset="0"/>
              </a:rPr>
              <a:t>Offb 3,21+22</a:t>
            </a:r>
          </a:p>
          <a:p>
            <a:pPr algn="ctr">
              <a:lnSpc>
                <a:spcPct val="107000"/>
              </a:lnSpc>
              <a:spcAft>
                <a:spcPts val="800"/>
              </a:spcAft>
              <a:buFontTx/>
              <a:buNone/>
            </a:pPr>
            <a:r>
              <a:rPr lang="de-CH" altLang="de-DE" sz="4000" i="1" dirty="0">
                <a:latin typeface="Arial Narrow" panose="020B0606020202030204" pitchFamily="34" charset="0"/>
                <a:ea typeface="Calibri" panose="020F0502020204030204" pitchFamily="34" charset="0"/>
                <a:cs typeface="Times New Roman" panose="02020603050405020304" pitchFamily="18" charset="0"/>
              </a:rPr>
              <a:t>Wer überwindet, dem werde ich geben, mit mir auf meinem Thron zu sitzen, wie auch ich überwunden und mich mit meinem Vater auf seinen Thron gesetzt habe. </a:t>
            </a:r>
            <a:endParaRPr lang="de-CH" altLang="de-DE" sz="4000" i="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FontTx/>
              <a:buNone/>
            </a:pPr>
            <a:r>
              <a:rPr lang="de-CH" altLang="de-DE" sz="4000" i="1" dirty="0">
                <a:latin typeface="Calibri" panose="020F0502020204030204" pitchFamily="34" charset="0"/>
                <a:ea typeface="Calibri" panose="020F0502020204030204" pitchFamily="34" charset="0"/>
                <a:cs typeface="Times New Roman" panose="02020603050405020304" pitchFamily="18" charset="0"/>
              </a:rPr>
              <a:t>Wer ein Ohr hat, höre, was der Geist den Gemeinden sagt!</a:t>
            </a:r>
            <a:endParaRPr lang="de-CH" altLang="de-DE" sz="4000" i="1" dirty="0">
              <a:latin typeface="Arial Narrow" panose="020B0606020202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4B94667B-B7B3-01CD-DAF0-B76FA6049A3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70659" name="Group 3">
            <a:extLst>
              <a:ext uri="{FF2B5EF4-FFF2-40B4-BE49-F238E27FC236}">
                <a16:creationId xmlns:a16="http://schemas.microsoft.com/office/drawing/2014/main" id="{BD4C4DBF-E8B1-9A9F-4EBE-AB6C398CD356}"/>
              </a:ext>
            </a:extLst>
          </p:cNvPr>
          <p:cNvGrpSpPr>
            <a:grpSpLocks/>
          </p:cNvGrpSpPr>
          <p:nvPr/>
        </p:nvGrpSpPr>
        <p:grpSpPr bwMode="auto">
          <a:xfrm>
            <a:off x="4579938" y="2635250"/>
            <a:ext cx="3032125" cy="1570038"/>
            <a:chOff x="0" y="4320"/>
            <a:chExt cx="1910" cy="989"/>
          </a:xfrm>
        </p:grpSpPr>
        <p:sp>
          <p:nvSpPr>
            <p:cNvPr id="70664" name="Rectangle 4">
              <a:extLst>
                <a:ext uri="{FF2B5EF4-FFF2-40B4-BE49-F238E27FC236}">
                  <a16:creationId xmlns:a16="http://schemas.microsoft.com/office/drawing/2014/main" id="{C1CD653E-15D2-413D-33F7-44EF0A39247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70665" name="Rectangle 5">
              <a:extLst>
                <a:ext uri="{FF2B5EF4-FFF2-40B4-BE49-F238E27FC236}">
                  <a16:creationId xmlns:a16="http://schemas.microsoft.com/office/drawing/2014/main" id="{4F50DB56-9BEB-C50F-EA51-BBA74A204BB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70660" name="Rectangle 6">
            <a:extLst>
              <a:ext uri="{FF2B5EF4-FFF2-40B4-BE49-F238E27FC236}">
                <a16:creationId xmlns:a16="http://schemas.microsoft.com/office/drawing/2014/main" id="{D00C1BA6-C039-5E4D-E0D0-4D647E02E6A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0661" name="Rectangle 7">
            <a:extLst>
              <a:ext uri="{FF2B5EF4-FFF2-40B4-BE49-F238E27FC236}">
                <a16:creationId xmlns:a16="http://schemas.microsoft.com/office/drawing/2014/main" id="{41CEF964-7A4B-3394-C0E2-02BE551F40F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0662" name="AutoShape 10" descr="Bildergebnis für lepramission schweiz">
            <a:extLst>
              <a:ext uri="{FF2B5EF4-FFF2-40B4-BE49-F238E27FC236}">
                <a16:creationId xmlns:a16="http://schemas.microsoft.com/office/drawing/2014/main" id="{50722065-3B47-6035-AFF9-E79553862B6E}"/>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0663" name="AutoShape 12" descr="Bildergebnis für lepramission schweiz">
            <a:extLst>
              <a:ext uri="{FF2B5EF4-FFF2-40B4-BE49-F238E27FC236}">
                <a16:creationId xmlns:a16="http://schemas.microsoft.com/office/drawing/2014/main" id="{BC1F0F11-C5A8-8693-F2C0-E7A1B996AF3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2">
            <a:extLst>
              <a:ext uri="{FF2B5EF4-FFF2-40B4-BE49-F238E27FC236}">
                <a16:creationId xmlns:a16="http://schemas.microsoft.com/office/drawing/2014/main" id="{BAFF62E5-115A-D195-CAF0-FDE9AE794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035050"/>
            <a:ext cx="105283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feld 1">
            <a:extLst>
              <a:ext uri="{FF2B5EF4-FFF2-40B4-BE49-F238E27FC236}">
                <a16:creationId xmlns:a16="http://schemas.microsoft.com/office/drawing/2014/main" id="{A321EA33-9EB8-B95A-9475-1F1E0A4BC9C3}"/>
              </a:ext>
            </a:extLst>
          </p:cNvPr>
          <p:cNvSpPr txBox="1">
            <a:spLocks noChangeArrowheads="1"/>
          </p:cNvSpPr>
          <p:nvPr/>
        </p:nvSpPr>
        <p:spPr bwMode="auto">
          <a:xfrm>
            <a:off x="2617034" y="4856163"/>
            <a:ext cx="6957931"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5500" b="1" dirty="0"/>
              <a:t>Offb Teil 10 | 3,14-22</a:t>
            </a:r>
          </a:p>
        </p:txBody>
      </p:sp>
    </p:spTree>
    <p:extLst>
      <p:ext uri="{BB962C8B-B14F-4D97-AF65-F5344CB8AC3E}">
        <p14:creationId xmlns:p14="http://schemas.microsoft.com/office/powerpoint/2010/main" val="4081156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5F69A0F-AD65-508A-A325-E9B41AEB8EA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0243" name="Group 3">
            <a:extLst>
              <a:ext uri="{FF2B5EF4-FFF2-40B4-BE49-F238E27FC236}">
                <a16:creationId xmlns:a16="http://schemas.microsoft.com/office/drawing/2014/main" id="{27C97FA7-5BDC-CBEB-85CA-85A2D175E191}"/>
              </a:ext>
            </a:extLst>
          </p:cNvPr>
          <p:cNvGrpSpPr>
            <a:grpSpLocks/>
          </p:cNvGrpSpPr>
          <p:nvPr/>
        </p:nvGrpSpPr>
        <p:grpSpPr bwMode="auto">
          <a:xfrm>
            <a:off x="4579938" y="2635250"/>
            <a:ext cx="3032125" cy="1570038"/>
            <a:chOff x="0" y="4320"/>
            <a:chExt cx="1910" cy="989"/>
          </a:xfrm>
        </p:grpSpPr>
        <p:sp>
          <p:nvSpPr>
            <p:cNvPr id="10249" name="Rectangle 4">
              <a:extLst>
                <a:ext uri="{FF2B5EF4-FFF2-40B4-BE49-F238E27FC236}">
                  <a16:creationId xmlns:a16="http://schemas.microsoft.com/office/drawing/2014/main" id="{A7B2B036-F8E8-CA24-DC3A-A3CC58F442C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0250" name="Rectangle 5">
              <a:extLst>
                <a:ext uri="{FF2B5EF4-FFF2-40B4-BE49-F238E27FC236}">
                  <a16:creationId xmlns:a16="http://schemas.microsoft.com/office/drawing/2014/main" id="{5FE2F492-A2BA-CB64-7CB4-016BC6DAB3B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0244" name="Rectangle 6">
            <a:extLst>
              <a:ext uri="{FF2B5EF4-FFF2-40B4-BE49-F238E27FC236}">
                <a16:creationId xmlns:a16="http://schemas.microsoft.com/office/drawing/2014/main" id="{4CDCD98B-7A6C-680F-361B-59CEEE760D3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5" name="Rectangle 7">
            <a:extLst>
              <a:ext uri="{FF2B5EF4-FFF2-40B4-BE49-F238E27FC236}">
                <a16:creationId xmlns:a16="http://schemas.microsoft.com/office/drawing/2014/main" id="{7EACF747-3719-65A0-8E9D-077226E7AFD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6" name="AutoShape 10" descr="Bildergebnis für lepramission schweiz">
            <a:extLst>
              <a:ext uri="{FF2B5EF4-FFF2-40B4-BE49-F238E27FC236}">
                <a16:creationId xmlns:a16="http://schemas.microsoft.com/office/drawing/2014/main" id="{5C3F82C0-ADD6-75BD-8A40-2ECA79FBB569}"/>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7" name="AutoShape 12" descr="Bildergebnis für lepramission schweiz">
            <a:extLst>
              <a:ext uri="{FF2B5EF4-FFF2-40B4-BE49-F238E27FC236}">
                <a16:creationId xmlns:a16="http://schemas.microsoft.com/office/drawing/2014/main" id="{E1851B84-6F17-7259-7055-73A4ED12BC8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10248" name="Picture 11" descr="Auch bei den Katholiken werden die Kirchenbänke zusehends verwaister.&amp;nbsp;&lt;br data-editable=&quot;remove&quot;&gt;">
            <a:extLst>
              <a:ext uri="{FF2B5EF4-FFF2-40B4-BE49-F238E27FC236}">
                <a16:creationId xmlns:a16="http://schemas.microsoft.com/office/drawing/2014/main" id="{47678D3C-0800-195E-0668-63E8F3CE2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613" y="12700"/>
            <a:ext cx="1026477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5419889-E465-896E-AA36-85ECFCDA861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2291" name="Group 3">
            <a:extLst>
              <a:ext uri="{FF2B5EF4-FFF2-40B4-BE49-F238E27FC236}">
                <a16:creationId xmlns:a16="http://schemas.microsoft.com/office/drawing/2014/main" id="{CFA274ED-C4AE-4A12-8E70-29FF9E923DAD}"/>
              </a:ext>
            </a:extLst>
          </p:cNvPr>
          <p:cNvGrpSpPr>
            <a:grpSpLocks/>
          </p:cNvGrpSpPr>
          <p:nvPr/>
        </p:nvGrpSpPr>
        <p:grpSpPr bwMode="auto">
          <a:xfrm>
            <a:off x="4579938" y="2635250"/>
            <a:ext cx="3032125" cy="1570038"/>
            <a:chOff x="0" y="4320"/>
            <a:chExt cx="1910" cy="989"/>
          </a:xfrm>
        </p:grpSpPr>
        <p:sp>
          <p:nvSpPr>
            <p:cNvPr id="12303" name="Rectangle 4">
              <a:extLst>
                <a:ext uri="{FF2B5EF4-FFF2-40B4-BE49-F238E27FC236}">
                  <a16:creationId xmlns:a16="http://schemas.microsoft.com/office/drawing/2014/main" id="{8440538E-83B3-22A7-90D1-E5472320A59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2304" name="Rectangle 5">
              <a:extLst>
                <a:ext uri="{FF2B5EF4-FFF2-40B4-BE49-F238E27FC236}">
                  <a16:creationId xmlns:a16="http://schemas.microsoft.com/office/drawing/2014/main" id="{61512759-EC94-7A24-F086-9AC5B7319A22}"/>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2292" name="Rectangle 6">
            <a:extLst>
              <a:ext uri="{FF2B5EF4-FFF2-40B4-BE49-F238E27FC236}">
                <a16:creationId xmlns:a16="http://schemas.microsoft.com/office/drawing/2014/main" id="{31A3DC0D-A6E4-A52F-AE27-1A2B8784F35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3" name="Rectangle 7">
            <a:extLst>
              <a:ext uri="{FF2B5EF4-FFF2-40B4-BE49-F238E27FC236}">
                <a16:creationId xmlns:a16="http://schemas.microsoft.com/office/drawing/2014/main" id="{4EF6ED5B-277D-F172-20D1-8390B227A55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4" name="AutoShape 10" descr="Bildergebnis für lepramission schweiz">
            <a:extLst>
              <a:ext uri="{FF2B5EF4-FFF2-40B4-BE49-F238E27FC236}">
                <a16:creationId xmlns:a16="http://schemas.microsoft.com/office/drawing/2014/main" id="{DCA9C2A1-AC9C-15F7-198D-03D2CF83C90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5" name="AutoShape 12" descr="Bildergebnis für lepramission schweiz">
            <a:extLst>
              <a:ext uri="{FF2B5EF4-FFF2-40B4-BE49-F238E27FC236}">
                <a16:creationId xmlns:a16="http://schemas.microsoft.com/office/drawing/2014/main" id="{7F52AA9C-C88A-ED9F-9400-4E130D0E71C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6" name="Textfeld 11">
            <a:extLst>
              <a:ext uri="{FF2B5EF4-FFF2-40B4-BE49-F238E27FC236}">
                <a16:creationId xmlns:a16="http://schemas.microsoft.com/office/drawing/2014/main" id="{836EABCC-FB70-AE93-E01C-21C1B5A48B76}"/>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12297" name="Textfeld 14">
            <a:extLst>
              <a:ext uri="{FF2B5EF4-FFF2-40B4-BE49-F238E27FC236}">
                <a16:creationId xmlns:a16="http://schemas.microsoft.com/office/drawing/2014/main" id="{FB4D834D-DB36-496F-8D06-206836C47CD3}"/>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sp>
        <p:nvSpPr>
          <p:cNvPr id="12298" name="Textfeld 13">
            <a:extLst>
              <a:ext uri="{FF2B5EF4-FFF2-40B4-BE49-F238E27FC236}">
                <a16:creationId xmlns:a16="http://schemas.microsoft.com/office/drawing/2014/main" id="{BFC32E6E-68B7-EF2B-00B9-4C0F8387B274}"/>
              </a:ext>
            </a:extLst>
          </p:cNvPr>
          <p:cNvSpPr txBox="1">
            <a:spLocks noChangeArrowheads="1"/>
          </p:cNvSpPr>
          <p:nvPr/>
        </p:nvSpPr>
        <p:spPr bwMode="auto">
          <a:xfrm>
            <a:off x="3046413" y="64706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https://austria-forum.org/af/Wissenssammlungen/Essays/Geschichte/Kaiser_Konstantin</a:t>
            </a:r>
          </a:p>
        </p:txBody>
      </p:sp>
      <p:sp>
        <p:nvSpPr>
          <p:cNvPr id="12299" name="Textfeld 1">
            <a:extLst>
              <a:ext uri="{FF2B5EF4-FFF2-40B4-BE49-F238E27FC236}">
                <a16:creationId xmlns:a16="http://schemas.microsoft.com/office/drawing/2014/main" id="{AC415D91-2847-BD9F-AC8E-5941126E7FDF}"/>
              </a:ext>
            </a:extLst>
          </p:cNvPr>
          <p:cNvSpPr txBox="1">
            <a:spLocks noChangeArrowheads="1"/>
          </p:cNvSpPr>
          <p:nvPr/>
        </p:nvSpPr>
        <p:spPr bwMode="auto">
          <a:xfrm>
            <a:off x="530225" y="5449888"/>
            <a:ext cx="5246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000"/>
              <a:t>Rudolf Bultmann (</a:t>
            </a:r>
            <a:r>
              <a:rPr lang="de-CH" altLang="de-DE">
                <a:solidFill>
                  <a:srgbClr val="666666"/>
                </a:solidFill>
                <a:latin typeface="Arial Narrow" panose="020B0606020202030204" pitchFamily="34" charset="0"/>
                <a:ea typeface="Times New Roman" panose="02020603050405020304" pitchFamily="18" charset="0"/>
                <a:cs typeface="Open Sans" panose="020B0606030504020204" pitchFamily="34" charset="0"/>
              </a:rPr>
              <a:t>1884 – 1976)</a:t>
            </a:r>
            <a:endParaRPr lang="de-CH" altLang="de-DE" sz="3000"/>
          </a:p>
        </p:txBody>
      </p:sp>
      <p:sp>
        <p:nvSpPr>
          <p:cNvPr id="12300" name="Textfeld 1">
            <a:extLst>
              <a:ext uri="{FF2B5EF4-FFF2-40B4-BE49-F238E27FC236}">
                <a16:creationId xmlns:a16="http://schemas.microsoft.com/office/drawing/2014/main" id="{3F90E30D-D31A-93FB-9B3C-48910B891D37}"/>
              </a:ext>
            </a:extLst>
          </p:cNvPr>
          <p:cNvSpPr txBox="1">
            <a:spLocks noChangeArrowheads="1"/>
          </p:cNvSpPr>
          <p:nvPr/>
        </p:nvSpPr>
        <p:spPr bwMode="auto">
          <a:xfrm>
            <a:off x="6615113" y="5419725"/>
            <a:ext cx="505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000"/>
              <a:t>Richard Simon (1638–1712)</a:t>
            </a:r>
          </a:p>
        </p:txBody>
      </p:sp>
      <p:pic>
        <p:nvPicPr>
          <p:cNvPr id="12301" name="Picture 2">
            <a:extLst>
              <a:ext uri="{FF2B5EF4-FFF2-40B4-BE49-F238E27FC236}">
                <a16:creationId xmlns:a16="http://schemas.microsoft.com/office/drawing/2014/main" id="{EF5A95B9-E99C-F373-442D-6028B3A35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3" y="1060450"/>
            <a:ext cx="3032125"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6" descr="20.08.1884 - Geburtstag von Rudolf Bultmann , ZeitZeichen - Zeitzeichen -  Sendungen - WDR 5 - Radio - WDR">
            <a:extLst>
              <a:ext uri="{FF2B5EF4-FFF2-40B4-BE49-F238E27FC236}">
                <a16:creationId xmlns:a16="http://schemas.microsoft.com/office/drawing/2014/main" id="{E59EEDE7-3C05-9574-2D44-8A452DF09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1231900"/>
            <a:ext cx="6705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D69B1CF-725E-9645-7FC7-9BFC53480CF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4339" name="Rectangle 4">
            <a:extLst>
              <a:ext uri="{FF2B5EF4-FFF2-40B4-BE49-F238E27FC236}">
                <a16:creationId xmlns:a16="http://schemas.microsoft.com/office/drawing/2014/main" id="{06A3302A-2DEE-0488-197A-152078849DCA}"/>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4340" name="Rectangle 6">
            <a:extLst>
              <a:ext uri="{FF2B5EF4-FFF2-40B4-BE49-F238E27FC236}">
                <a16:creationId xmlns:a16="http://schemas.microsoft.com/office/drawing/2014/main" id="{BD2AAF9B-0FA7-6734-3755-73E5DA36C8B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1" name="Rectangle 7">
            <a:extLst>
              <a:ext uri="{FF2B5EF4-FFF2-40B4-BE49-F238E27FC236}">
                <a16:creationId xmlns:a16="http://schemas.microsoft.com/office/drawing/2014/main" id="{6B6B2B5D-B003-87E9-FFD8-2EF2440D2AD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2" name="AutoShape 10" descr="Bildergebnis für lepramission schweiz">
            <a:extLst>
              <a:ext uri="{FF2B5EF4-FFF2-40B4-BE49-F238E27FC236}">
                <a16:creationId xmlns:a16="http://schemas.microsoft.com/office/drawing/2014/main" id="{29C86A7E-0B83-04F8-5BAF-C48CA8BFF14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3" name="AutoShape 12" descr="Bildergebnis für lepramission schweiz">
            <a:extLst>
              <a:ext uri="{FF2B5EF4-FFF2-40B4-BE49-F238E27FC236}">
                <a16:creationId xmlns:a16="http://schemas.microsoft.com/office/drawing/2014/main" id="{9AEEE280-CB26-1A0B-D939-E12232DF4E9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4" name="Textfeld 13">
            <a:extLst>
              <a:ext uri="{FF2B5EF4-FFF2-40B4-BE49-F238E27FC236}">
                <a16:creationId xmlns:a16="http://schemas.microsoft.com/office/drawing/2014/main" id="{DDB84332-D439-44F9-554D-501A70EBA920}"/>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14345" name="AutoShape 12" descr="7 Worst Ways to React to Report Cards | Amen Clinics">
            <a:extLst>
              <a:ext uri="{FF2B5EF4-FFF2-40B4-BE49-F238E27FC236}">
                <a16:creationId xmlns:a16="http://schemas.microsoft.com/office/drawing/2014/main" id="{F81EF81C-FDE8-B5BF-C256-2813BB5D58D0}"/>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6" name="AutoShape 18">
            <a:extLst>
              <a:ext uri="{FF2B5EF4-FFF2-40B4-BE49-F238E27FC236}">
                <a16:creationId xmlns:a16="http://schemas.microsoft.com/office/drawing/2014/main" id="{A721C482-7425-C834-F3A2-5EC7FF7126D5}"/>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7" name="Text Box 46">
            <a:extLst>
              <a:ext uri="{FF2B5EF4-FFF2-40B4-BE49-F238E27FC236}">
                <a16:creationId xmlns:a16="http://schemas.microsoft.com/office/drawing/2014/main" id="{97F985F9-439A-FE77-13A2-17D68B8B89B7}"/>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14348" name="Textfeld 13">
            <a:extLst>
              <a:ext uri="{FF2B5EF4-FFF2-40B4-BE49-F238E27FC236}">
                <a16:creationId xmlns:a16="http://schemas.microsoft.com/office/drawing/2014/main" id="{A4E087CA-6CA8-A7EB-8CCD-7646FA8CD5D5}"/>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148A32D-04B2-41C6-7161-0F4587730B4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6387" name="Group 3">
            <a:extLst>
              <a:ext uri="{FF2B5EF4-FFF2-40B4-BE49-F238E27FC236}">
                <a16:creationId xmlns:a16="http://schemas.microsoft.com/office/drawing/2014/main" id="{3E23B79F-B370-6B8C-2263-3DD268D998CF}"/>
              </a:ext>
            </a:extLst>
          </p:cNvPr>
          <p:cNvGrpSpPr>
            <a:grpSpLocks/>
          </p:cNvGrpSpPr>
          <p:nvPr/>
        </p:nvGrpSpPr>
        <p:grpSpPr bwMode="auto">
          <a:xfrm>
            <a:off x="4579938" y="2635250"/>
            <a:ext cx="3032125" cy="1570038"/>
            <a:chOff x="0" y="4320"/>
            <a:chExt cx="1910" cy="989"/>
          </a:xfrm>
        </p:grpSpPr>
        <p:sp>
          <p:nvSpPr>
            <p:cNvPr id="16394" name="Rectangle 4">
              <a:extLst>
                <a:ext uri="{FF2B5EF4-FFF2-40B4-BE49-F238E27FC236}">
                  <a16:creationId xmlns:a16="http://schemas.microsoft.com/office/drawing/2014/main" id="{E39B5A8C-C150-3A6A-DC22-513FA385143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6395" name="Rectangle 5">
              <a:extLst>
                <a:ext uri="{FF2B5EF4-FFF2-40B4-BE49-F238E27FC236}">
                  <a16:creationId xmlns:a16="http://schemas.microsoft.com/office/drawing/2014/main" id="{1EDE45A3-57D9-AFE1-3760-00D9E05D3D4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6388" name="Rectangle 6">
            <a:extLst>
              <a:ext uri="{FF2B5EF4-FFF2-40B4-BE49-F238E27FC236}">
                <a16:creationId xmlns:a16="http://schemas.microsoft.com/office/drawing/2014/main" id="{7E79A304-3296-713A-88B4-541F26BA3F8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89" name="Rectangle 7">
            <a:extLst>
              <a:ext uri="{FF2B5EF4-FFF2-40B4-BE49-F238E27FC236}">
                <a16:creationId xmlns:a16="http://schemas.microsoft.com/office/drawing/2014/main" id="{8155599B-FF83-99E9-ACAD-9E93265964F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90" name="AutoShape 10" descr="Bildergebnis für lepramission schweiz">
            <a:extLst>
              <a:ext uri="{FF2B5EF4-FFF2-40B4-BE49-F238E27FC236}">
                <a16:creationId xmlns:a16="http://schemas.microsoft.com/office/drawing/2014/main" id="{20D2512B-EB80-E774-CE49-76A939D4D1A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1" name="AutoShape 12" descr="Bildergebnis für lepramission schweiz">
            <a:extLst>
              <a:ext uri="{FF2B5EF4-FFF2-40B4-BE49-F238E27FC236}">
                <a16:creationId xmlns:a16="http://schemas.microsoft.com/office/drawing/2014/main" id="{B7D6973B-E4A7-E253-8B89-A9FE8CA1942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16392" name="Picture 11" descr="Diodotus I as Satrap for Antiochus II Theos, 256-239 BC – Numis Go">
            <a:extLst>
              <a:ext uri="{FF2B5EF4-FFF2-40B4-BE49-F238E27FC236}">
                <a16:creationId xmlns:a16="http://schemas.microsoft.com/office/drawing/2014/main" id="{2A7234E3-F59E-5CA2-F863-64D8EC75E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688" y="0"/>
            <a:ext cx="7334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feld 11">
            <a:extLst>
              <a:ext uri="{FF2B5EF4-FFF2-40B4-BE49-F238E27FC236}">
                <a16:creationId xmlns:a16="http://schemas.microsoft.com/office/drawing/2014/main" id="{6A3F95F8-6964-7050-888C-4D37662D7888}"/>
              </a:ext>
            </a:extLst>
          </p:cNvPr>
          <p:cNvSpPr txBox="1">
            <a:spLocks noChangeArrowheads="1"/>
          </p:cNvSpPr>
          <p:nvPr/>
        </p:nvSpPr>
        <p:spPr bwMode="auto">
          <a:xfrm>
            <a:off x="3216275" y="64531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pPr algn="ctr"/>
            <a:r>
              <a:rPr lang="de-CH" altLang="de-DE" sz="1000"/>
              <a:t>https://numisgo.com/product/diodotus-i-as-satrap-for-antiochus-ii-theos-256-239-bc/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8AB4434-801B-0F50-82A7-6E947AAE1BE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8435" name="Group 3">
            <a:extLst>
              <a:ext uri="{FF2B5EF4-FFF2-40B4-BE49-F238E27FC236}">
                <a16:creationId xmlns:a16="http://schemas.microsoft.com/office/drawing/2014/main" id="{B5957B14-9524-DFF9-0703-F79EF2355E6B}"/>
              </a:ext>
            </a:extLst>
          </p:cNvPr>
          <p:cNvGrpSpPr>
            <a:grpSpLocks/>
          </p:cNvGrpSpPr>
          <p:nvPr/>
        </p:nvGrpSpPr>
        <p:grpSpPr bwMode="auto">
          <a:xfrm>
            <a:off x="4579938" y="2635250"/>
            <a:ext cx="3032125" cy="1570038"/>
            <a:chOff x="0" y="4320"/>
            <a:chExt cx="1910" cy="989"/>
          </a:xfrm>
        </p:grpSpPr>
        <p:sp>
          <p:nvSpPr>
            <p:cNvPr id="18442" name="Rectangle 4">
              <a:extLst>
                <a:ext uri="{FF2B5EF4-FFF2-40B4-BE49-F238E27FC236}">
                  <a16:creationId xmlns:a16="http://schemas.microsoft.com/office/drawing/2014/main" id="{EB1BAEE1-6264-8586-F4EB-DB88F6FFB18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8443" name="Rectangle 5">
              <a:extLst>
                <a:ext uri="{FF2B5EF4-FFF2-40B4-BE49-F238E27FC236}">
                  <a16:creationId xmlns:a16="http://schemas.microsoft.com/office/drawing/2014/main" id="{AE8F4C0A-8836-5C0B-6BA8-277EB0B19B4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8436" name="Rectangle 6">
            <a:extLst>
              <a:ext uri="{FF2B5EF4-FFF2-40B4-BE49-F238E27FC236}">
                <a16:creationId xmlns:a16="http://schemas.microsoft.com/office/drawing/2014/main" id="{9CD6B926-F26A-5704-BA51-D36505C8CF1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7" name="Rectangle 7">
            <a:extLst>
              <a:ext uri="{FF2B5EF4-FFF2-40B4-BE49-F238E27FC236}">
                <a16:creationId xmlns:a16="http://schemas.microsoft.com/office/drawing/2014/main" id="{D299AA0B-9608-BF9D-9AE8-A42832EEE21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8" name="AutoShape 10" descr="Bildergebnis für lepramission schweiz">
            <a:extLst>
              <a:ext uri="{FF2B5EF4-FFF2-40B4-BE49-F238E27FC236}">
                <a16:creationId xmlns:a16="http://schemas.microsoft.com/office/drawing/2014/main" id="{77DB904D-A2B2-170C-42EC-069C2866921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39" name="AutoShape 12" descr="Bildergebnis für lepramission schweiz">
            <a:extLst>
              <a:ext uri="{FF2B5EF4-FFF2-40B4-BE49-F238E27FC236}">
                <a16:creationId xmlns:a16="http://schemas.microsoft.com/office/drawing/2014/main" id="{669F29D8-0CA3-DD3C-1F29-28067C6D534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40" name="Textfeld 11">
            <a:extLst>
              <a:ext uri="{FF2B5EF4-FFF2-40B4-BE49-F238E27FC236}">
                <a16:creationId xmlns:a16="http://schemas.microsoft.com/office/drawing/2014/main" id="{83EEFE6E-9424-078E-1ABC-B5B0F2D1D8D9}"/>
              </a:ext>
            </a:extLst>
          </p:cNvPr>
          <p:cNvSpPr txBox="1">
            <a:spLocks noChangeArrowheads="1"/>
          </p:cNvSpPr>
          <p:nvPr/>
        </p:nvSpPr>
        <p:spPr bwMode="auto">
          <a:xfrm>
            <a:off x="3000375" y="6453188"/>
            <a:ext cx="6648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https://www.br.de/mediathek/podcast/radiowissen/wieso-weshalb-warum-das-zeitalter-der-aufklaerung/1696674</a:t>
            </a:r>
          </a:p>
        </p:txBody>
      </p:sp>
      <p:pic>
        <p:nvPicPr>
          <p:cNvPr id="18441" name="Picture 12" descr="Laodicea's “Lukewarm” Legacy: Conflicts of Prosperity in an Ancient  Christian City · The BAS Library">
            <a:extLst>
              <a:ext uri="{FF2B5EF4-FFF2-40B4-BE49-F238E27FC236}">
                <a16:creationId xmlns:a16="http://schemas.microsoft.com/office/drawing/2014/main" id="{2A8C042E-2B06-6594-8E72-922D17EB2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0"/>
            <a:ext cx="88582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0DFFBC9-1BED-E710-F42C-8D134EB3981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0483" name="Rectangle 4">
            <a:extLst>
              <a:ext uri="{FF2B5EF4-FFF2-40B4-BE49-F238E27FC236}">
                <a16:creationId xmlns:a16="http://schemas.microsoft.com/office/drawing/2014/main" id="{7C0DBBA8-E06D-D380-4815-9C2561CEC42F}"/>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0484" name="Rectangle 6">
            <a:extLst>
              <a:ext uri="{FF2B5EF4-FFF2-40B4-BE49-F238E27FC236}">
                <a16:creationId xmlns:a16="http://schemas.microsoft.com/office/drawing/2014/main" id="{43307F9C-022A-8202-014A-DC3F197BAE8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5" name="Rectangle 7">
            <a:extLst>
              <a:ext uri="{FF2B5EF4-FFF2-40B4-BE49-F238E27FC236}">
                <a16:creationId xmlns:a16="http://schemas.microsoft.com/office/drawing/2014/main" id="{45D87F68-C595-B1F5-4E56-079351000C3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6" name="AutoShape 10" descr="Bildergebnis für lepramission schweiz">
            <a:extLst>
              <a:ext uri="{FF2B5EF4-FFF2-40B4-BE49-F238E27FC236}">
                <a16:creationId xmlns:a16="http://schemas.microsoft.com/office/drawing/2014/main" id="{D16CBB36-62C6-F18E-D60D-8977B42B359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7" name="AutoShape 12" descr="Bildergebnis für lepramission schweiz">
            <a:extLst>
              <a:ext uri="{FF2B5EF4-FFF2-40B4-BE49-F238E27FC236}">
                <a16:creationId xmlns:a16="http://schemas.microsoft.com/office/drawing/2014/main" id="{4434FA1A-6EB3-1F75-DA43-CD4BB1F0593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8" name="Textfeld 13">
            <a:extLst>
              <a:ext uri="{FF2B5EF4-FFF2-40B4-BE49-F238E27FC236}">
                <a16:creationId xmlns:a16="http://schemas.microsoft.com/office/drawing/2014/main" id="{93DE90A5-8D26-937B-CE14-0E598607D004}"/>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20489" name="AutoShape 12" descr="7 Worst Ways to React to Report Cards | Amen Clinics">
            <a:extLst>
              <a:ext uri="{FF2B5EF4-FFF2-40B4-BE49-F238E27FC236}">
                <a16:creationId xmlns:a16="http://schemas.microsoft.com/office/drawing/2014/main" id="{5AE71927-E6EB-A079-F74B-9B1D9CC05036}"/>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90" name="AutoShape 18">
            <a:extLst>
              <a:ext uri="{FF2B5EF4-FFF2-40B4-BE49-F238E27FC236}">
                <a16:creationId xmlns:a16="http://schemas.microsoft.com/office/drawing/2014/main" id="{4BD3C455-DDE3-9255-C135-0F5D51CF1E9C}"/>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91" name="Text Box 46">
            <a:extLst>
              <a:ext uri="{FF2B5EF4-FFF2-40B4-BE49-F238E27FC236}">
                <a16:creationId xmlns:a16="http://schemas.microsoft.com/office/drawing/2014/main" id="{17B3F4BA-B1D2-B3EF-37FD-D3E11EB81FF5}"/>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20492" name="Textfeld 13">
            <a:extLst>
              <a:ext uri="{FF2B5EF4-FFF2-40B4-BE49-F238E27FC236}">
                <a16:creationId xmlns:a16="http://schemas.microsoft.com/office/drawing/2014/main" id="{2B032EB8-25B2-3B1E-AB9F-4C81AA356698}"/>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1106</Words>
  <Application>Microsoft Office PowerPoint</Application>
  <PresentationFormat>Breitbild</PresentationFormat>
  <Paragraphs>153</Paragraphs>
  <Slides>35</Slides>
  <Notes>32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35</vt:i4>
      </vt:variant>
    </vt:vector>
  </HeadingPairs>
  <TitlesOfParts>
    <vt:vector size="42" baseType="lpstr">
      <vt:lpstr>Yu Gothic UI</vt:lpstr>
      <vt:lpstr>Calibri</vt:lpstr>
      <vt:lpstr>Arial Rounded MT Bold</vt:lpstr>
      <vt:lpstr>Arial Narrow</vt:lpstr>
      <vt:lpstr>Cambria Math</vt:lpstr>
      <vt:lpstr>Arial</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Inniger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Gottesdienst vom 27. November.</dc:title>
  <dc:creator>Inniger</dc:creator>
  <cp:lastModifiedBy>Reinhard Briggeler</cp:lastModifiedBy>
  <cp:revision>1318</cp:revision>
  <dcterms:created xsi:type="dcterms:W3CDTF">2005-11-26T14:58:51Z</dcterms:created>
  <dcterms:modified xsi:type="dcterms:W3CDTF">2022-07-02T13:44:42Z</dcterms:modified>
</cp:coreProperties>
</file>