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51" r:id="rId2"/>
    <p:sldId id="730" r:id="rId3"/>
    <p:sldId id="309" r:id="rId4"/>
    <p:sldId id="712" r:id="rId5"/>
    <p:sldId id="710" r:id="rId6"/>
    <p:sldId id="713" r:id="rId7"/>
    <p:sldId id="714" r:id="rId8"/>
    <p:sldId id="715" r:id="rId9"/>
    <p:sldId id="716" r:id="rId10"/>
    <p:sldId id="717" r:id="rId11"/>
    <p:sldId id="718" r:id="rId12"/>
    <p:sldId id="719" r:id="rId13"/>
    <p:sldId id="720" r:id="rId14"/>
    <p:sldId id="722" r:id="rId15"/>
    <p:sldId id="723" r:id="rId16"/>
    <p:sldId id="724" r:id="rId17"/>
    <p:sldId id="711" r:id="rId18"/>
    <p:sldId id="726" r:id="rId19"/>
    <p:sldId id="727" r:id="rId20"/>
    <p:sldId id="728" r:id="rId21"/>
    <p:sldId id="708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453" y="6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12.01.2023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12.01.2023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F246D1-43D5-3512-23E9-C1A022C93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3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>
            <a:extLst>
              <a:ext uri="{FF2B5EF4-FFF2-40B4-BE49-F238E27FC236}">
                <a16:creationId xmlns:a16="http://schemas.microsoft.com/office/drawing/2014/main" id="{90F17524-3CEC-5950-92BF-54EDC34F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5725"/>
            <a:ext cx="12185650" cy="669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A696680-15B3-F16E-B60D-F19FBCBDAB36}"/>
              </a:ext>
            </a:extLst>
          </p:cNvPr>
          <p:cNvSpPr/>
          <p:nvPr/>
        </p:nvSpPr>
        <p:spPr>
          <a:xfrm>
            <a:off x="7600278" y="0"/>
            <a:ext cx="4591721" cy="622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91F1A01-AC61-58B3-23B6-EA507F0FA848}"/>
              </a:ext>
            </a:extLst>
          </p:cNvPr>
          <p:cNvSpPr/>
          <p:nvPr/>
        </p:nvSpPr>
        <p:spPr>
          <a:xfrm>
            <a:off x="5185181" y="80595"/>
            <a:ext cx="2463500" cy="1463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1DAC3A2-2F87-878F-6E3F-84C5CF637502}"/>
              </a:ext>
            </a:extLst>
          </p:cNvPr>
          <p:cNvSpPr/>
          <p:nvPr/>
        </p:nvSpPr>
        <p:spPr>
          <a:xfrm>
            <a:off x="7042669" y="2898202"/>
            <a:ext cx="1326781" cy="530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7C3893A-A7C6-0BCA-3C47-1D34358FECA1}"/>
              </a:ext>
            </a:extLst>
          </p:cNvPr>
          <p:cNvSpPr/>
          <p:nvPr/>
        </p:nvSpPr>
        <p:spPr>
          <a:xfrm>
            <a:off x="6501201" y="3948865"/>
            <a:ext cx="1326781" cy="278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2EFA290-AB34-288E-03DB-CC16450A45BF}"/>
              </a:ext>
            </a:extLst>
          </p:cNvPr>
          <p:cNvSpPr/>
          <p:nvPr/>
        </p:nvSpPr>
        <p:spPr>
          <a:xfrm>
            <a:off x="5282001" y="4542329"/>
            <a:ext cx="2366680" cy="129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4937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>
            <a:extLst>
              <a:ext uri="{FF2B5EF4-FFF2-40B4-BE49-F238E27FC236}">
                <a16:creationId xmlns:a16="http://schemas.microsoft.com/office/drawing/2014/main" id="{90F17524-3CEC-5950-92BF-54EDC34F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5725"/>
            <a:ext cx="12185650" cy="669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A696680-15B3-F16E-B60D-F19FBCBDAB36}"/>
              </a:ext>
            </a:extLst>
          </p:cNvPr>
          <p:cNvSpPr/>
          <p:nvPr/>
        </p:nvSpPr>
        <p:spPr>
          <a:xfrm>
            <a:off x="7600278" y="0"/>
            <a:ext cx="4591721" cy="622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91F1A01-AC61-58B3-23B6-EA507F0FA848}"/>
              </a:ext>
            </a:extLst>
          </p:cNvPr>
          <p:cNvSpPr/>
          <p:nvPr/>
        </p:nvSpPr>
        <p:spPr>
          <a:xfrm>
            <a:off x="5185181" y="80595"/>
            <a:ext cx="2463500" cy="1463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1DAC3A2-2F87-878F-6E3F-84C5CF637502}"/>
              </a:ext>
            </a:extLst>
          </p:cNvPr>
          <p:cNvSpPr/>
          <p:nvPr/>
        </p:nvSpPr>
        <p:spPr>
          <a:xfrm>
            <a:off x="7042669" y="2898202"/>
            <a:ext cx="1326781" cy="530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7C3893A-A7C6-0BCA-3C47-1D34358FECA1}"/>
              </a:ext>
            </a:extLst>
          </p:cNvPr>
          <p:cNvSpPr/>
          <p:nvPr/>
        </p:nvSpPr>
        <p:spPr>
          <a:xfrm>
            <a:off x="6501201" y="3948865"/>
            <a:ext cx="1326781" cy="278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0845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>
            <a:extLst>
              <a:ext uri="{FF2B5EF4-FFF2-40B4-BE49-F238E27FC236}">
                <a16:creationId xmlns:a16="http://schemas.microsoft.com/office/drawing/2014/main" id="{90F17524-3CEC-5950-92BF-54EDC34F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5725"/>
            <a:ext cx="12185650" cy="669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A696680-15B3-F16E-B60D-F19FBCBDAB36}"/>
              </a:ext>
            </a:extLst>
          </p:cNvPr>
          <p:cNvSpPr/>
          <p:nvPr/>
        </p:nvSpPr>
        <p:spPr>
          <a:xfrm>
            <a:off x="10009991" y="0"/>
            <a:ext cx="2182008" cy="622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91F1A01-AC61-58B3-23B6-EA507F0FA848}"/>
              </a:ext>
            </a:extLst>
          </p:cNvPr>
          <p:cNvSpPr/>
          <p:nvPr/>
        </p:nvSpPr>
        <p:spPr>
          <a:xfrm>
            <a:off x="5185181" y="80595"/>
            <a:ext cx="2463500" cy="1463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1DAC3A2-2F87-878F-6E3F-84C5CF637502}"/>
              </a:ext>
            </a:extLst>
          </p:cNvPr>
          <p:cNvSpPr/>
          <p:nvPr/>
        </p:nvSpPr>
        <p:spPr>
          <a:xfrm>
            <a:off x="7042669" y="2898202"/>
            <a:ext cx="1326781" cy="530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7C3893A-A7C6-0BCA-3C47-1D34358FECA1}"/>
              </a:ext>
            </a:extLst>
          </p:cNvPr>
          <p:cNvSpPr/>
          <p:nvPr/>
        </p:nvSpPr>
        <p:spPr>
          <a:xfrm>
            <a:off x="6501201" y="3797449"/>
            <a:ext cx="206188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B144DBD-8ABD-6665-DE6B-D656687D3C4C}"/>
              </a:ext>
            </a:extLst>
          </p:cNvPr>
          <p:cNvSpPr/>
          <p:nvPr/>
        </p:nvSpPr>
        <p:spPr>
          <a:xfrm>
            <a:off x="6653601" y="3949849"/>
            <a:ext cx="206188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367A66E-ADFB-DAA3-C5D8-231E01941FED}"/>
              </a:ext>
            </a:extLst>
          </p:cNvPr>
          <p:cNvSpPr/>
          <p:nvPr/>
        </p:nvSpPr>
        <p:spPr>
          <a:xfrm>
            <a:off x="8909120" y="3949850"/>
            <a:ext cx="2061886" cy="251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31B1200-2720-168D-C9BF-93F37FB624C8}"/>
              </a:ext>
            </a:extLst>
          </p:cNvPr>
          <p:cNvSpPr/>
          <p:nvPr/>
        </p:nvSpPr>
        <p:spPr>
          <a:xfrm>
            <a:off x="7551869" y="249220"/>
            <a:ext cx="268943" cy="3467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D93BF64-4D89-944B-C6BE-0D99BDD89021}"/>
              </a:ext>
            </a:extLst>
          </p:cNvPr>
          <p:cNvSpPr/>
          <p:nvPr/>
        </p:nvSpPr>
        <p:spPr>
          <a:xfrm>
            <a:off x="7381538" y="105697"/>
            <a:ext cx="2456321" cy="139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20040DA-5958-CCA4-00F8-932D278C84B7}"/>
              </a:ext>
            </a:extLst>
          </p:cNvPr>
          <p:cNvSpPr/>
          <p:nvPr/>
        </p:nvSpPr>
        <p:spPr>
          <a:xfrm>
            <a:off x="7597586" y="4528777"/>
            <a:ext cx="2463500" cy="1463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466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>
            <a:extLst>
              <a:ext uri="{FF2B5EF4-FFF2-40B4-BE49-F238E27FC236}">
                <a16:creationId xmlns:a16="http://schemas.microsoft.com/office/drawing/2014/main" id="{90F17524-3CEC-5950-92BF-54EDC34F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5725"/>
            <a:ext cx="12185650" cy="669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A696680-15B3-F16E-B60D-F19FBCBDAB36}"/>
              </a:ext>
            </a:extLst>
          </p:cNvPr>
          <p:cNvSpPr/>
          <p:nvPr/>
        </p:nvSpPr>
        <p:spPr>
          <a:xfrm>
            <a:off x="10009991" y="0"/>
            <a:ext cx="2182008" cy="622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91F1A01-AC61-58B3-23B6-EA507F0FA848}"/>
              </a:ext>
            </a:extLst>
          </p:cNvPr>
          <p:cNvSpPr/>
          <p:nvPr/>
        </p:nvSpPr>
        <p:spPr>
          <a:xfrm>
            <a:off x="5185181" y="80595"/>
            <a:ext cx="2463500" cy="1463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1DAC3A2-2F87-878F-6E3F-84C5CF637502}"/>
              </a:ext>
            </a:extLst>
          </p:cNvPr>
          <p:cNvSpPr/>
          <p:nvPr/>
        </p:nvSpPr>
        <p:spPr>
          <a:xfrm>
            <a:off x="7042669" y="2898202"/>
            <a:ext cx="1326781" cy="530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7C3893A-A7C6-0BCA-3C47-1D34358FECA1}"/>
              </a:ext>
            </a:extLst>
          </p:cNvPr>
          <p:cNvSpPr/>
          <p:nvPr/>
        </p:nvSpPr>
        <p:spPr>
          <a:xfrm>
            <a:off x="6501201" y="3797449"/>
            <a:ext cx="206188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B144DBD-8ABD-6665-DE6B-D656687D3C4C}"/>
              </a:ext>
            </a:extLst>
          </p:cNvPr>
          <p:cNvSpPr/>
          <p:nvPr/>
        </p:nvSpPr>
        <p:spPr>
          <a:xfrm>
            <a:off x="6653601" y="3949849"/>
            <a:ext cx="206188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367A66E-ADFB-DAA3-C5D8-231E01941FED}"/>
              </a:ext>
            </a:extLst>
          </p:cNvPr>
          <p:cNvSpPr/>
          <p:nvPr/>
        </p:nvSpPr>
        <p:spPr>
          <a:xfrm>
            <a:off x="8909120" y="3949850"/>
            <a:ext cx="2061886" cy="251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31B1200-2720-168D-C9BF-93F37FB624C8}"/>
              </a:ext>
            </a:extLst>
          </p:cNvPr>
          <p:cNvSpPr/>
          <p:nvPr/>
        </p:nvSpPr>
        <p:spPr>
          <a:xfrm>
            <a:off x="7551869" y="249220"/>
            <a:ext cx="268943" cy="3467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D93BF64-4D89-944B-C6BE-0D99BDD89021}"/>
              </a:ext>
            </a:extLst>
          </p:cNvPr>
          <p:cNvSpPr/>
          <p:nvPr/>
        </p:nvSpPr>
        <p:spPr>
          <a:xfrm>
            <a:off x="7381538" y="105697"/>
            <a:ext cx="2456321" cy="139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E930D17-7C58-54C3-EDFE-F99AF774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056" y="4509509"/>
            <a:ext cx="2119251" cy="121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58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>
            <a:extLst>
              <a:ext uri="{FF2B5EF4-FFF2-40B4-BE49-F238E27FC236}">
                <a16:creationId xmlns:a16="http://schemas.microsoft.com/office/drawing/2014/main" id="{90F17524-3CEC-5950-92BF-54EDC34F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5725"/>
            <a:ext cx="12185650" cy="669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91F1A01-AC61-58B3-23B6-EA507F0FA848}"/>
              </a:ext>
            </a:extLst>
          </p:cNvPr>
          <p:cNvSpPr/>
          <p:nvPr/>
        </p:nvSpPr>
        <p:spPr>
          <a:xfrm>
            <a:off x="5185181" y="80595"/>
            <a:ext cx="2463500" cy="1463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1DAC3A2-2F87-878F-6E3F-84C5CF637502}"/>
              </a:ext>
            </a:extLst>
          </p:cNvPr>
          <p:cNvSpPr/>
          <p:nvPr/>
        </p:nvSpPr>
        <p:spPr>
          <a:xfrm>
            <a:off x="7042669" y="2898202"/>
            <a:ext cx="1326781" cy="530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7C3893A-A7C6-0BCA-3C47-1D34358FECA1}"/>
              </a:ext>
            </a:extLst>
          </p:cNvPr>
          <p:cNvSpPr/>
          <p:nvPr/>
        </p:nvSpPr>
        <p:spPr>
          <a:xfrm>
            <a:off x="6501201" y="3797449"/>
            <a:ext cx="206188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B144DBD-8ABD-6665-DE6B-D656687D3C4C}"/>
              </a:ext>
            </a:extLst>
          </p:cNvPr>
          <p:cNvSpPr/>
          <p:nvPr/>
        </p:nvSpPr>
        <p:spPr>
          <a:xfrm>
            <a:off x="6653601" y="3949849"/>
            <a:ext cx="206188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367A66E-ADFB-DAA3-C5D8-231E01941FED}"/>
              </a:ext>
            </a:extLst>
          </p:cNvPr>
          <p:cNvSpPr/>
          <p:nvPr/>
        </p:nvSpPr>
        <p:spPr>
          <a:xfrm>
            <a:off x="8867887" y="3949848"/>
            <a:ext cx="2216075" cy="256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31B1200-2720-168D-C9BF-93F37FB624C8}"/>
              </a:ext>
            </a:extLst>
          </p:cNvPr>
          <p:cNvSpPr/>
          <p:nvPr/>
        </p:nvSpPr>
        <p:spPr>
          <a:xfrm>
            <a:off x="7551869" y="249220"/>
            <a:ext cx="268943" cy="3467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D93BF64-4D89-944B-C6BE-0D99BDD89021}"/>
              </a:ext>
            </a:extLst>
          </p:cNvPr>
          <p:cNvSpPr/>
          <p:nvPr/>
        </p:nvSpPr>
        <p:spPr>
          <a:xfrm>
            <a:off x="7381538" y="105697"/>
            <a:ext cx="2456321" cy="139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A61D8F1-13F6-11DF-69AC-514268653DF5}"/>
              </a:ext>
            </a:extLst>
          </p:cNvPr>
          <p:cNvSpPr/>
          <p:nvPr/>
        </p:nvSpPr>
        <p:spPr>
          <a:xfrm>
            <a:off x="9940063" y="4523504"/>
            <a:ext cx="2456321" cy="185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AF790A-5E4F-6C3C-01B3-1CE5AFEB2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056" y="4509509"/>
            <a:ext cx="2119251" cy="121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2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>
            <a:extLst>
              <a:ext uri="{FF2B5EF4-FFF2-40B4-BE49-F238E27FC236}">
                <a16:creationId xmlns:a16="http://schemas.microsoft.com/office/drawing/2014/main" id="{90F17524-3CEC-5950-92BF-54EDC34F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5725"/>
            <a:ext cx="12185650" cy="669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91F1A01-AC61-58B3-23B6-EA507F0FA848}"/>
              </a:ext>
            </a:extLst>
          </p:cNvPr>
          <p:cNvSpPr/>
          <p:nvPr/>
        </p:nvSpPr>
        <p:spPr>
          <a:xfrm>
            <a:off x="5185181" y="80595"/>
            <a:ext cx="2463500" cy="1463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1DAC3A2-2F87-878F-6E3F-84C5CF637502}"/>
              </a:ext>
            </a:extLst>
          </p:cNvPr>
          <p:cNvSpPr/>
          <p:nvPr/>
        </p:nvSpPr>
        <p:spPr>
          <a:xfrm>
            <a:off x="7042669" y="2898202"/>
            <a:ext cx="1326781" cy="530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7C3893A-A7C6-0BCA-3C47-1D34358FECA1}"/>
              </a:ext>
            </a:extLst>
          </p:cNvPr>
          <p:cNvSpPr/>
          <p:nvPr/>
        </p:nvSpPr>
        <p:spPr>
          <a:xfrm>
            <a:off x="6501201" y="3797449"/>
            <a:ext cx="206188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B144DBD-8ABD-6665-DE6B-D656687D3C4C}"/>
              </a:ext>
            </a:extLst>
          </p:cNvPr>
          <p:cNvSpPr/>
          <p:nvPr/>
        </p:nvSpPr>
        <p:spPr>
          <a:xfrm>
            <a:off x="6653601" y="3949849"/>
            <a:ext cx="206188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367A66E-ADFB-DAA3-C5D8-231E01941FED}"/>
              </a:ext>
            </a:extLst>
          </p:cNvPr>
          <p:cNvSpPr/>
          <p:nvPr/>
        </p:nvSpPr>
        <p:spPr>
          <a:xfrm>
            <a:off x="8867887" y="3949848"/>
            <a:ext cx="2216075" cy="256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31B1200-2720-168D-C9BF-93F37FB624C8}"/>
              </a:ext>
            </a:extLst>
          </p:cNvPr>
          <p:cNvSpPr/>
          <p:nvPr/>
        </p:nvSpPr>
        <p:spPr>
          <a:xfrm>
            <a:off x="7551869" y="249220"/>
            <a:ext cx="268943" cy="3467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D93BF64-4D89-944B-C6BE-0D99BDD89021}"/>
              </a:ext>
            </a:extLst>
          </p:cNvPr>
          <p:cNvSpPr/>
          <p:nvPr/>
        </p:nvSpPr>
        <p:spPr>
          <a:xfrm>
            <a:off x="7381538" y="105697"/>
            <a:ext cx="2456321" cy="139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9478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>
            <a:extLst>
              <a:ext uri="{FF2B5EF4-FFF2-40B4-BE49-F238E27FC236}">
                <a16:creationId xmlns:a16="http://schemas.microsoft.com/office/drawing/2014/main" id="{90F17524-3CEC-5950-92BF-54EDC34F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5725"/>
            <a:ext cx="12185650" cy="669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367A66E-ADFB-DAA3-C5D8-231E01941FED}"/>
              </a:ext>
            </a:extLst>
          </p:cNvPr>
          <p:cNvSpPr/>
          <p:nvPr/>
        </p:nvSpPr>
        <p:spPr>
          <a:xfrm>
            <a:off x="8867887" y="3949848"/>
            <a:ext cx="2216075" cy="256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9D110B9-E0AD-02A6-4C66-6B651F130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056" y="4509509"/>
            <a:ext cx="2119251" cy="121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37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E92B756-2BAD-3AE7-BD3E-288D2B773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45" y="173069"/>
            <a:ext cx="10719995" cy="659235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76353F1-3443-F15E-0E84-FF14DADA3818}"/>
              </a:ext>
            </a:extLst>
          </p:cNvPr>
          <p:cNvSpPr/>
          <p:nvPr/>
        </p:nvSpPr>
        <p:spPr>
          <a:xfrm>
            <a:off x="6180267" y="349624"/>
            <a:ext cx="5979458" cy="3372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33AA634-08A4-261F-D4D6-67132F1F30ED}"/>
              </a:ext>
            </a:extLst>
          </p:cNvPr>
          <p:cNvSpPr/>
          <p:nvPr/>
        </p:nvSpPr>
        <p:spPr>
          <a:xfrm>
            <a:off x="6153372" y="3965986"/>
            <a:ext cx="5979458" cy="2838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8B8F35F-AE50-ED77-FCFD-9CB40066C308}"/>
              </a:ext>
            </a:extLst>
          </p:cNvPr>
          <p:cNvSpPr/>
          <p:nvPr/>
        </p:nvSpPr>
        <p:spPr>
          <a:xfrm>
            <a:off x="378308" y="3994429"/>
            <a:ext cx="5979458" cy="2838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2282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E92B756-2BAD-3AE7-BD3E-288D2B773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45" y="173069"/>
            <a:ext cx="10719995" cy="659235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76353F1-3443-F15E-0E84-FF14DADA3818}"/>
              </a:ext>
            </a:extLst>
          </p:cNvPr>
          <p:cNvSpPr/>
          <p:nvPr/>
        </p:nvSpPr>
        <p:spPr>
          <a:xfrm>
            <a:off x="6180267" y="349624"/>
            <a:ext cx="5979458" cy="3372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33AA634-08A4-261F-D4D6-67132F1F30ED}"/>
              </a:ext>
            </a:extLst>
          </p:cNvPr>
          <p:cNvSpPr/>
          <p:nvPr/>
        </p:nvSpPr>
        <p:spPr>
          <a:xfrm>
            <a:off x="6153372" y="3965986"/>
            <a:ext cx="5979458" cy="2838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8424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E92B756-2BAD-3AE7-BD3E-288D2B773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45" y="173069"/>
            <a:ext cx="10719995" cy="6592351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33AA634-08A4-261F-D4D6-67132F1F30ED}"/>
              </a:ext>
            </a:extLst>
          </p:cNvPr>
          <p:cNvSpPr/>
          <p:nvPr/>
        </p:nvSpPr>
        <p:spPr>
          <a:xfrm>
            <a:off x="6153372" y="3965986"/>
            <a:ext cx="5979458" cy="2838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466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2875688"/>
            <a:ext cx="25763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Grundlagebuch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03BE9A6-6637-FA9E-6914-150A3A1BB04C}"/>
              </a:ext>
            </a:extLst>
          </p:cNvPr>
          <p:cNvSpPr txBox="1"/>
          <p:nvPr/>
        </p:nvSpPr>
        <p:spPr>
          <a:xfrm>
            <a:off x="684071" y="3657413"/>
            <a:ext cx="33874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/>
              <a:t>Theologie der </a:t>
            </a:r>
            <a:r>
              <a:rPr lang="de-CH" sz="3000" dirty="0"/>
              <a:t>Arbeit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8BB9B07-CE3B-D8F0-DC57-51A72737A368}"/>
              </a:ext>
            </a:extLst>
          </p:cNvPr>
          <p:cNvSpPr txBox="1"/>
          <p:nvPr/>
        </p:nvSpPr>
        <p:spPr>
          <a:xfrm>
            <a:off x="673318" y="1253079"/>
            <a:ext cx="87039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Zeitliche Einordnung: 4119 – 1750 v.Chr. = 2369 Jahre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F263835-4895-ABC5-90D0-6CD9E1069CB1}"/>
              </a:ext>
            </a:extLst>
          </p:cNvPr>
          <p:cNvSpPr txBox="1"/>
          <p:nvPr/>
        </p:nvSpPr>
        <p:spPr>
          <a:xfrm>
            <a:off x="685868" y="2034804"/>
            <a:ext cx="58626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Verfasser: Mose (1686 – 1566 v.Chr.)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25822FB-DBB1-687A-5132-9D0FE269ABDA}"/>
              </a:ext>
            </a:extLst>
          </p:cNvPr>
          <p:cNvSpPr txBox="1"/>
          <p:nvPr/>
        </p:nvSpPr>
        <p:spPr>
          <a:xfrm>
            <a:off x="671521" y="360195"/>
            <a:ext cx="4520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Einleitende Gedanken: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D86C7F-E83D-8D48-5280-120C3BAFF739}"/>
              </a:ext>
            </a:extLst>
          </p:cNvPr>
          <p:cNvSpPr txBox="1"/>
          <p:nvPr/>
        </p:nvSpPr>
        <p:spPr>
          <a:xfrm>
            <a:off x="684071" y="4474995"/>
            <a:ext cx="29481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Buch der Anfänge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A8F78D8-C0F7-66E6-E7FC-75609FCEBA25}"/>
              </a:ext>
            </a:extLst>
          </p:cNvPr>
          <p:cNvSpPr txBox="1"/>
          <p:nvPr/>
        </p:nvSpPr>
        <p:spPr>
          <a:xfrm>
            <a:off x="671521" y="5319472"/>
            <a:ext cx="7758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Die Genderfrage, </a:t>
            </a:r>
          </a:p>
          <a:p>
            <a:r>
              <a:rPr lang="de-CH" sz="3000" dirty="0"/>
              <a:t>oder der Angriff Satans auf die Geschlechterrolle</a:t>
            </a:r>
          </a:p>
        </p:txBody>
      </p:sp>
    </p:spTree>
    <p:extLst>
      <p:ext uri="{BB962C8B-B14F-4D97-AF65-F5344CB8AC3E}">
        <p14:creationId xmlns:p14="http://schemas.microsoft.com/office/powerpoint/2010/main" val="22756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E92B756-2BAD-3AE7-BD3E-288D2B773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45" y="173069"/>
            <a:ext cx="10719995" cy="659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23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F246D1-43D5-3512-23E9-C1A022C93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0" y="0"/>
          <a:ext cx="12192000" cy="6856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1491920" imgH="6463440" progId="Photoshop.Image.55">
                  <p:embed/>
                </p:oleObj>
              </mc:Choice>
              <mc:Fallback>
                <p:oleObj name="Image" r:id="rId2" imgW="11491920" imgH="6463440" progId="Photoshop.Image.55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6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7418" y="357051"/>
            <a:ext cx="675337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600" dirty="0"/>
              <a:t>Genesis ist der Schlüssel zum </a:t>
            </a:r>
          </a:p>
          <a:p>
            <a:r>
              <a:rPr lang="de-DE" sz="3600" dirty="0"/>
              <a:t>Verständnis der ganzen Bibel. 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339480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950075"/>
            <a:ext cx="5069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Schöpfungswirken Gottes</a:t>
            </a:r>
          </a:p>
        </p:txBody>
      </p:sp>
    </p:spTree>
    <p:extLst>
      <p:ext uri="{BB962C8B-B14F-4D97-AF65-F5344CB8AC3E}">
        <p14:creationId xmlns:p14="http://schemas.microsoft.com/office/powerpoint/2010/main" val="25371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>
            <a:extLst>
              <a:ext uri="{FF2B5EF4-FFF2-40B4-BE49-F238E27FC236}">
                <a16:creationId xmlns:a16="http://schemas.microsoft.com/office/drawing/2014/main" id="{90F17524-3CEC-5950-92BF-54EDC34F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5725"/>
            <a:ext cx="12185650" cy="669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A696680-15B3-F16E-B60D-F19FBCBDAB36}"/>
              </a:ext>
            </a:extLst>
          </p:cNvPr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382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>
            <a:extLst>
              <a:ext uri="{FF2B5EF4-FFF2-40B4-BE49-F238E27FC236}">
                <a16:creationId xmlns:a16="http://schemas.microsoft.com/office/drawing/2014/main" id="{90F17524-3CEC-5950-92BF-54EDC34F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5725"/>
            <a:ext cx="12185650" cy="669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A696680-15B3-F16E-B60D-F19FBCBDAB36}"/>
              </a:ext>
            </a:extLst>
          </p:cNvPr>
          <p:cNvSpPr/>
          <p:nvPr/>
        </p:nvSpPr>
        <p:spPr>
          <a:xfrm>
            <a:off x="2909944" y="0"/>
            <a:ext cx="9282056" cy="622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8893758-97B3-6CB9-F168-3675F63AA740}"/>
              </a:ext>
            </a:extLst>
          </p:cNvPr>
          <p:cNvSpPr/>
          <p:nvPr/>
        </p:nvSpPr>
        <p:spPr>
          <a:xfrm>
            <a:off x="403412" y="4442907"/>
            <a:ext cx="2609215" cy="1414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8667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>
            <a:extLst>
              <a:ext uri="{FF2B5EF4-FFF2-40B4-BE49-F238E27FC236}">
                <a16:creationId xmlns:a16="http://schemas.microsoft.com/office/drawing/2014/main" id="{90F17524-3CEC-5950-92BF-54EDC34F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5725"/>
            <a:ext cx="12185650" cy="669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A696680-15B3-F16E-B60D-F19FBCBDAB36}"/>
              </a:ext>
            </a:extLst>
          </p:cNvPr>
          <p:cNvSpPr/>
          <p:nvPr/>
        </p:nvSpPr>
        <p:spPr>
          <a:xfrm>
            <a:off x="2909944" y="0"/>
            <a:ext cx="9282056" cy="622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0590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>
            <a:extLst>
              <a:ext uri="{FF2B5EF4-FFF2-40B4-BE49-F238E27FC236}">
                <a16:creationId xmlns:a16="http://schemas.microsoft.com/office/drawing/2014/main" id="{90F17524-3CEC-5950-92BF-54EDC34F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5725"/>
            <a:ext cx="12185650" cy="669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A696680-15B3-F16E-B60D-F19FBCBDAB36}"/>
              </a:ext>
            </a:extLst>
          </p:cNvPr>
          <p:cNvSpPr/>
          <p:nvPr/>
        </p:nvSpPr>
        <p:spPr>
          <a:xfrm>
            <a:off x="5217458" y="0"/>
            <a:ext cx="6974541" cy="622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91F1A01-AC61-58B3-23B6-EA507F0FA848}"/>
              </a:ext>
            </a:extLst>
          </p:cNvPr>
          <p:cNvSpPr/>
          <p:nvPr/>
        </p:nvSpPr>
        <p:spPr>
          <a:xfrm>
            <a:off x="4125553" y="3948057"/>
            <a:ext cx="2463500" cy="392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ABFAAA6-E5FD-CB68-CE85-259E3C830EE9}"/>
              </a:ext>
            </a:extLst>
          </p:cNvPr>
          <p:cNvSpPr/>
          <p:nvPr/>
        </p:nvSpPr>
        <p:spPr>
          <a:xfrm>
            <a:off x="2866913" y="4482354"/>
            <a:ext cx="2384606" cy="1477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607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>
            <a:extLst>
              <a:ext uri="{FF2B5EF4-FFF2-40B4-BE49-F238E27FC236}">
                <a16:creationId xmlns:a16="http://schemas.microsoft.com/office/drawing/2014/main" id="{90F17524-3CEC-5950-92BF-54EDC34F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5725"/>
            <a:ext cx="12185650" cy="669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A696680-15B3-F16E-B60D-F19FBCBDAB36}"/>
              </a:ext>
            </a:extLst>
          </p:cNvPr>
          <p:cNvSpPr/>
          <p:nvPr/>
        </p:nvSpPr>
        <p:spPr>
          <a:xfrm>
            <a:off x="5217458" y="0"/>
            <a:ext cx="6974541" cy="622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91F1A01-AC61-58B3-23B6-EA507F0FA848}"/>
              </a:ext>
            </a:extLst>
          </p:cNvPr>
          <p:cNvSpPr/>
          <p:nvPr/>
        </p:nvSpPr>
        <p:spPr>
          <a:xfrm>
            <a:off x="4125553" y="3948057"/>
            <a:ext cx="2463500" cy="392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8656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Breitbild</PresentationFormat>
  <Paragraphs>11</Paragraphs>
  <Slides>21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Image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</dc:title>
  <dc:creator>Reinhard</dc:creator>
  <cp:keywords>Bibel</cp:keywords>
  <cp:lastModifiedBy>Reinhard Briggeler</cp:lastModifiedBy>
  <cp:revision>206</cp:revision>
  <dcterms:created xsi:type="dcterms:W3CDTF">2018-05-19T05:14:58Z</dcterms:created>
  <dcterms:modified xsi:type="dcterms:W3CDTF">2023-01-12T18:48:50Z</dcterms:modified>
</cp:coreProperties>
</file>